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5" r:id="rId5"/>
    <p:sldId id="259" r:id="rId6"/>
    <p:sldId id="260" r:id="rId7"/>
    <p:sldId id="261" r:id="rId8"/>
    <p:sldId id="262" r:id="rId9"/>
    <p:sldId id="263" r:id="rId10"/>
    <p:sldId id="264" r:id="rId11"/>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Style moyen 1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0"/>
    <p:restoredTop sz="94660"/>
  </p:normalViewPr>
  <p:slideViewPr>
    <p:cSldViewPr>
      <p:cViewPr varScale="1">
        <p:scale>
          <a:sx n="114" d="100"/>
          <a:sy n="114" d="100"/>
        </p:scale>
        <p:origin x="1560" y="16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8" name="Titre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fr-FR"/>
              <a:t>Cliquez pour modifier le style du titre</a:t>
            </a:r>
            <a:endParaRPr kumimoji="0" lang="en-US"/>
          </a:p>
        </p:txBody>
      </p:sp>
      <p:sp>
        <p:nvSpPr>
          <p:cNvPr id="9" name="Sous-titr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a:t>Cliquez pour modifier le style des sous-titres du masque</a:t>
            </a:r>
            <a:endParaRPr kumimoji="0" lang="en-US"/>
          </a:p>
        </p:txBody>
      </p:sp>
      <p:sp>
        <p:nvSpPr>
          <p:cNvPr id="28" name="Espace réservé de la date 27"/>
          <p:cNvSpPr>
            <a:spLocks noGrp="1"/>
          </p:cNvSpPr>
          <p:nvPr>
            <p:ph type="dt" sz="half" idx="10"/>
          </p:nvPr>
        </p:nvSpPr>
        <p:spPr>
          <a:xfrm>
            <a:off x="6400800" y="6355080"/>
            <a:ext cx="2286000" cy="365760"/>
          </a:xfrm>
        </p:spPr>
        <p:txBody>
          <a:bodyPr/>
          <a:lstStyle>
            <a:lvl1pPr>
              <a:defRPr sz="1400"/>
            </a:lvl1pPr>
          </a:lstStyle>
          <a:p>
            <a:fld id="{005EB185-C0C1-4520-A1EE-F4A9FB899097}" type="datetimeFigureOut">
              <a:rPr lang="fr-FR" smtClean="0"/>
              <a:pPr/>
              <a:t>17/10/2022</a:t>
            </a:fld>
            <a:endParaRPr lang="fr-FR"/>
          </a:p>
        </p:txBody>
      </p:sp>
      <p:sp>
        <p:nvSpPr>
          <p:cNvPr id="17" name="Espace réservé du pied de page 16"/>
          <p:cNvSpPr>
            <a:spLocks noGrp="1"/>
          </p:cNvSpPr>
          <p:nvPr>
            <p:ph type="ftr" sz="quarter" idx="11"/>
          </p:nvPr>
        </p:nvSpPr>
        <p:spPr>
          <a:xfrm>
            <a:off x="2898648" y="6355080"/>
            <a:ext cx="3474720" cy="365760"/>
          </a:xfrm>
        </p:spPr>
        <p:txBody>
          <a:bodyPr/>
          <a:lstStyle/>
          <a:p>
            <a:endParaRPr lang="fr-FR"/>
          </a:p>
        </p:txBody>
      </p:sp>
      <p:sp>
        <p:nvSpPr>
          <p:cNvPr id="29" name="Espace réservé du numéro de diapositive 28"/>
          <p:cNvSpPr>
            <a:spLocks noGrp="1"/>
          </p:cNvSpPr>
          <p:nvPr>
            <p:ph type="sldNum" sz="quarter" idx="12"/>
          </p:nvPr>
        </p:nvSpPr>
        <p:spPr>
          <a:xfrm>
            <a:off x="1216152" y="6355080"/>
            <a:ext cx="1219200" cy="365760"/>
          </a:xfrm>
        </p:spPr>
        <p:txBody>
          <a:bodyPr/>
          <a:lstStyle/>
          <a:p>
            <a:fld id="{D6B898A6-1A7C-455D-B206-C794919C665D}" type="slidenum">
              <a:rPr lang="fr-FR" smtClean="0"/>
              <a:pPr/>
              <a:t>‹N°›</a:t>
            </a:fld>
            <a:endParaRPr lang="fr-FR"/>
          </a:p>
        </p:txBody>
      </p:sp>
      <p:sp>
        <p:nvSpPr>
          <p:cNvPr id="21" name="Rectangle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Rectangle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ctangle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p:txBody>
          <a:bodyPr/>
          <a:lstStyle/>
          <a:p>
            <a:fld id="{005EB185-C0C1-4520-A1EE-F4A9FB899097}" type="datetimeFigureOut">
              <a:rPr lang="fr-FR" smtClean="0"/>
              <a:pPr/>
              <a:t>17/10/2022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6B898A6-1A7C-455D-B206-C794919C665D}"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kumimoji="0" lang="fr-FR"/>
              <a:t>Cliquez pour modifier le style du titre</a:t>
            </a:r>
            <a:endParaRPr kumimoji="0"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p:txBody>
          <a:bodyPr/>
          <a:lstStyle/>
          <a:p>
            <a:fld id="{005EB185-C0C1-4520-A1EE-F4A9FB899097}" type="datetimeFigureOut">
              <a:rPr lang="fr-FR" smtClean="0"/>
              <a:pPr/>
              <a:t>17/10/2022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6B898A6-1A7C-455D-B206-C794919C665D}" type="slidenum">
              <a:rPr lang="fr-FR" smtClean="0"/>
              <a:pPr/>
              <a:t>‹N°›</a:t>
            </a:fld>
            <a:endParaRPr lang="fr-FR"/>
          </a:p>
        </p:txBody>
      </p:sp>
      <p:sp>
        <p:nvSpPr>
          <p:cNvPr id="7" name="Connecteur droit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Triangle isocè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Connecteur droit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a:t>Cliquez pour modifier le style du titre</a:t>
            </a:r>
            <a:endParaRPr kumimoji="0" lang="en-US"/>
          </a:p>
        </p:txBody>
      </p:sp>
      <p:sp>
        <p:nvSpPr>
          <p:cNvPr id="4" name="Espace réservé de la date 3"/>
          <p:cNvSpPr>
            <a:spLocks noGrp="1"/>
          </p:cNvSpPr>
          <p:nvPr>
            <p:ph type="dt" sz="half" idx="10"/>
          </p:nvPr>
        </p:nvSpPr>
        <p:spPr/>
        <p:txBody>
          <a:bodyPr/>
          <a:lstStyle/>
          <a:p>
            <a:fld id="{005EB185-C0C1-4520-A1EE-F4A9FB899097}" type="datetimeFigureOut">
              <a:rPr lang="fr-FR" smtClean="0"/>
              <a:pPr/>
              <a:t>17/10/2022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6B898A6-1A7C-455D-B206-C794919C665D}" type="slidenum">
              <a:rPr lang="fr-FR" smtClean="0"/>
              <a:pPr/>
              <a:t>‹N°›</a:t>
            </a:fld>
            <a:endParaRPr lang="fr-FR"/>
          </a:p>
        </p:txBody>
      </p:sp>
      <p:sp>
        <p:nvSpPr>
          <p:cNvPr id="8" name="Espace réservé du contenu 7"/>
          <p:cNvSpPr>
            <a:spLocks noGrp="1"/>
          </p:cNvSpPr>
          <p:nvPr>
            <p:ph sz="quarter" idx="1"/>
          </p:nvPr>
        </p:nvSpPr>
        <p:spPr>
          <a:xfrm>
            <a:off x="457200" y="1219200"/>
            <a:ext cx="8229600" cy="4937760"/>
          </a:xfrm>
        </p:spPr>
        <p:txBody>
          <a:body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1">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fr-FR"/>
              <a:t>Cliquez pour modifier le style du titre</a:t>
            </a:r>
            <a:endParaRPr kumimoji="0" lang="en-US"/>
          </a:p>
        </p:txBody>
      </p:sp>
      <p:sp>
        <p:nvSpPr>
          <p:cNvPr id="3" name="Espace réservé du texte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a:t>Cliquez pour modifier les styles du texte du masque</a:t>
            </a:r>
          </a:p>
        </p:txBody>
      </p:sp>
      <p:sp>
        <p:nvSpPr>
          <p:cNvPr id="4" name="Espace réservé de la date 3"/>
          <p:cNvSpPr>
            <a:spLocks noGrp="1"/>
          </p:cNvSpPr>
          <p:nvPr>
            <p:ph type="dt" sz="half" idx="10"/>
          </p:nvPr>
        </p:nvSpPr>
        <p:spPr>
          <a:xfrm>
            <a:off x="6400800" y="6355080"/>
            <a:ext cx="2286000" cy="365760"/>
          </a:xfrm>
        </p:spPr>
        <p:txBody>
          <a:bodyPr/>
          <a:lstStyle/>
          <a:p>
            <a:fld id="{005EB185-C0C1-4520-A1EE-F4A9FB899097}" type="datetimeFigureOut">
              <a:rPr lang="fr-FR" smtClean="0"/>
              <a:pPr/>
              <a:t>17/10/2022</a:t>
            </a:fld>
            <a:endParaRPr lang="fr-FR"/>
          </a:p>
        </p:txBody>
      </p:sp>
      <p:sp>
        <p:nvSpPr>
          <p:cNvPr id="5" name="Espace réservé du pied de page 4"/>
          <p:cNvSpPr>
            <a:spLocks noGrp="1"/>
          </p:cNvSpPr>
          <p:nvPr>
            <p:ph type="ftr" sz="quarter" idx="11"/>
          </p:nvPr>
        </p:nvSpPr>
        <p:spPr>
          <a:xfrm>
            <a:off x="2898648" y="6355080"/>
            <a:ext cx="3474720" cy="365760"/>
          </a:xfrm>
        </p:spPr>
        <p:txBody>
          <a:bodyPr/>
          <a:lstStyle/>
          <a:p>
            <a:endParaRPr lang="fr-FR"/>
          </a:p>
        </p:txBody>
      </p:sp>
      <p:sp>
        <p:nvSpPr>
          <p:cNvPr id="6" name="Espace réservé du numéro de diapositive 5"/>
          <p:cNvSpPr>
            <a:spLocks noGrp="1"/>
          </p:cNvSpPr>
          <p:nvPr>
            <p:ph type="sldNum" sz="quarter" idx="12"/>
          </p:nvPr>
        </p:nvSpPr>
        <p:spPr>
          <a:xfrm>
            <a:off x="1069848" y="6355080"/>
            <a:ext cx="1520952" cy="365760"/>
          </a:xfrm>
        </p:spPr>
        <p:txBody>
          <a:bodyPr/>
          <a:lstStyle/>
          <a:p>
            <a:fld id="{D6B898A6-1A7C-455D-B206-C794919C665D}" type="slidenum">
              <a:rPr lang="fr-FR" smtClean="0"/>
              <a:pPr/>
              <a:t>‹N°›</a:t>
            </a:fld>
            <a:endParaRPr lang="fr-FR"/>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228600"/>
            <a:ext cx="8229600" cy="914400"/>
          </a:xfrm>
        </p:spPr>
        <p:txBody>
          <a:bodyPr/>
          <a:lstStyle/>
          <a:p>
            <a:r>
              <a:rPr kumimoji="0" lang="fr-FR"/>
              <a:t>Cliquez pour modifier le style du titre</a:t>
            </a:r>
            <a:endParaRPr kumimoji="0" lang="en-US"/>
          </a:p>
        </p:txBody>
      </p:sp>
      <p:sp>
        <p:nvSpPr>
          <p:cNvPr id="5" name="Espace réservé de la date 4"/>
          <p:cNvSpPr>
            <a:spLocks noGrp="1"/>
          </p:cNvSpPr>
          <p:nvPr>
            <p:ph type="dt" sz="half" idx="10"/>
          </p:nvPr>
        </p:nvSpPr>
        <p:spPr/>
        <p:txBody>
          <a:bodyPr/>
          <a:lstStyle/>
          <a:p>
            <a:fld id="{005EB185-C0C1-4520-A1EE-F4A9FB899097}" type="datetimeFigureOut">
              <a:rPr lang="fr-FR" smtClean="0"/>
              <a:pPr/>
              <a:t>17/10/2022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6B898A6-1A7C-455D-B206-C794919C665D}" type="slidenum">
              <a:rPr lang="fr-FR" smtClean="0"/>
              <a:pPr/>
              <a:t>‹N°›</a:t>
            </a:fld>
            <a:endParaRPr lang="fr-FR"/>
          </a:p>
        </p:txBody>
      </p:sp>
      <p:sp>
        <p:nvSpPr>
          <p:cNvPr id="9" name="Espace réservé du contenu 8"/>
          <p:cNvSpPr>
            <a:spLocks noGrp="1"/>
          </p:cNvSpPr>
          <p:nvPr>
            <p:ph sz="quarter" idx="1"/>
          </p:nvPr>
        </p:nvSpPr>
        <p:spPr>
          <a:xfrm>
            <a:off x="457200" y="1219200"/>
            <a:ext cx="4041648" cy="4937760"/>
          </a:xfrm>
        </p:spPr>
        <p:txBody>
          <a:body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11" name="Espace réservé du contenu 10"/>
          <p:cNvSpPr>
            <a:spLocks noGrp="1"/>
          </p:cNvSpPr>
          <p:nvPr>
            <p:ph sz="quarter" idx="2"/>
          </p:nvPr>
        </p:nvSpPr>
        <p:spPr>
          <a:xfrm>
            <a:off x="4632198" y="1216152"/>
            <a:ext cx="4041648" cy="4937760"/>
          </a:xfrm>
        </p:spPr>
        <p:txBody>
          <a:body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28600"/>
            <a:ext cx="8229600" cy="914400"/>
          </a:xfrm>
        </p:spPr>
        <p:txBody>
          <a:bodyPr anchor="ctr"/>
          <a:lstStyle>
            <a:lvl1pPr>
              <a:defRPr/>
            </a:lvl1pPr>
          </a:lstStyle>
          <a:p>
            <a:r>
              <a:rPr kumimoji="0" lang="fr-FR"/>
              <a:t>Cliquez pour modifier le style du titre</a:t>
            </a:r>
            <a:endParaRPr kumimoji="0" lang="en-US"/>
          </a:p>
        </p:txBody>
      </p:sp>
      <p:sp>
        <p:nvSpPr>
          <p:cNvPr id="3" name="Espace réservé du texte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a:t>Cliquez pour modifier les styles du texte du masque</a:t>
            </a:r>
          </a:p>
        </p:txBody>
      </p:sp>
      <p:sp>
        <p:nvSpPr>
          <p:cNvPr id="4" name="Espace réservé du texte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a:t>Cliquez pour modifier les styles du texte du masque</a:t>
            </a:r>
          </a:p>
        </p:txBody>
      </p:sp>
      <p:sp>
        <p:nvSpPr>
          <p:cNvPr id="7" name="Espace réservé de la date 6"/>
          <p:cNvSpPr>
            <a:spLocks noGrp="1"/>
          </p:cNvSpPr>
          <p:nvPr>
            <p:ph type="dt" sz="half" idx="10"/>
          </p:nvPr>
        </p:nvSpPr>
        <p:spPr/>
        <p:txBody>
          <a:bodyPr/>
          <a:lstStyle/>
          <a:p>
            <a:fld id="{005EB185-C0C1-4520-A1EE-F4A9FB899097}" type="datetimeFigureOut">
              <a:rPr lang="fr-FR" smtClean="0"/>
              <a:pPr/>
              <a:t>17/10/2022</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D6B898A6-1A7C-455D-B206-C794919C665D}" type="slidenum">
              <a:rPr lang="fr-FR" smtClean="0"/>
              <a:pPr/>
              <a:t>‹N°›</a:t>
            </a:fld>
            <a:endParaRPr lang="fr-FR"/>
          </a:p>
        </p:txBody>
      </p:sp>
      <p:sp>
        <p:nvSpPr>
          <p:cNvPr id="11" name="Espace réservé du contenu 10"/>
          <p:cNvSpPr>
            <a:spLocks noGrp="1"/>
          </p:cNvSpPr>
          <p:nvPr>
            <p:ph sz="quarter" idx="2"/>
          </p:nvPr>
        </p:nvSpPr>
        <p:spPr>
          <a:xfrm>
            <a:off x="457200" y="2133600"/>
            <a:ext cx="4038600" cy="4038600"/>
          </a:xfrm>
        </p:spPr>
        <p:txBody>
          <a:body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13" name="Espace réservé du contenu 12"/>
          <p:cNvSpPr>
            <a:spLocks noGrp="1"/>
          </p:cNvSpPr>
          <p:nvPr>
            <p:ph sz="quarter" idx="4"/>
          </p:nvPr>
        </p:nvSpPr>
        <p:spPr>
          <a:xfrm>
            <a:off x="4648200" y="2133600"/>
            <a:ext cx="4038600" cy="4038600"/>
          </a:xfrm>
        </p:spPr>
        <p:txBody>
          <a:body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228600"/>
            <a:ext cx="8229600" cy="914400"/>
          </a:xfrm>
        </p:spPr>
        <p:txBody>
          <a:bodyPr/>
          <a:lstStyle/>
          <a:p>
            <a:r>
              <a:rPr kumimoji="0" lang="fr-FR"/>
              <a:t>Cliquez pour modifier le style du titre</a:t>
            </a:r>
            <a:endParaRPr kumimoji="0" lang="en-US"/>
          </a:p>
        </p:txBody>
      </p:sp>
      <p:sp>
        <p:nvSpPr>
          <p:cNvPr id="3" name="Espace réservé de la date 2"/>
          <p:cNvSpPr>
            <a:spLocks noGrp="1"/>
          </p:cNvSpPr>
          <p:nvPr>
            <p:ph type="dt" sz="half" idx="10"/>
          </p:nvPr>
        </p:nvSpPr>
        <p:spPr/>
        <p:txBody>
          <a:bodyPr/>
          <a:lstStyle/>
          <a:p>
            <a:fld id="{005EB185-C0C1-4520-A1EE-F4A9FB899097}" type="datetimeFigureOut">
              <a:rPr lang="fr-FR" smtClean="0"/>
              <a:pPr/>
              <a:t>17/10/2022</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D6B898A6-1A7C-455D-B206-C794919C665D}" type="slidenum">
              <a:rPr lang="fr-FR" smtClean="0"/>
              <a:pPr/>
              <a:t>‹N°›</a:t>
            </a:fld>
            <a:endParaRPr lang="fr-FR"/>
          </a:p>
        </p:txBody>
      </p:sp>
      <p:sp>
        <p:nvSpPr>
          <p:cNvPr id="6" name="Triangle isocè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005EB185-C0C1-4520-A1EE-F4A9FB899097}" type="datetimeFigureOut">
              <a:rPr lang="fr-FR" smtClean="0"/>
              <a:pPr/>
              <a:t>17/10/2022</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D6B898A6-1A7C-455D-B206-C794919C665D}" type="slidenum">
              <a:rPr lang="fr-FR" smtClean="0"/>
              <a:pPr/>
              <a:t>‹N°›</a:t>
            </a:fld>
            <a:endParaRPr lang="fr-FR"/>
          </a:p>
        </p:txBody>
      </p:sp>
      <p:sp>
        <p:nvSpPr>
          <p:cNvPr id="5" name="Connecteur droit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Triangle isocè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fr-FR"/>
              <a:t>Cliquez pour modifier le style du titre</a:t>
            </a:r>
            <a:endParaRPr kumimoji="0" lang="en-US"/>
          </a:p>
        </p:txBody>
      </p:sp>
      <p:sp>
        <p:nvSpPr>
          <p:cNvPr id="3" name="Espace réservé du texte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fr-FR"/>
              <a:t>Cliquez pour modifier les styles du texte du masque</a:t>
            </a:r>
          </a:p>
        </p:txBody>
      </p:sp>
      <p:sp>
        <p:nvSpPr>
          <p:cNvPr id="5" name="Espace réservé de la date 4"/>
          <p:cNvSpPr>
            <a:spLocks noGrp="1"/>
          </p:cNvSpPr>
          <p:nvPr>
            <p:ph type="dt" sz="half" idx="10"/>
          </p:nvPr>
        </p:nvSpPr>
        <p:spPr/>
        <p:txBody>
          <a:bodyPr/>
          <a:lstStyle/>
          <a:p>
            <a:fld id="{005EB185-C0C1-4520-A1EE-F4A9FB899097}" type="datetimeFigureOut">
              <a:rPr lang="fr-FR" smtClean="0"/>
              <a:pPr/>
              <a:t>17/10/2022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6B898A6-1A7C-455D-B206-C794919C665D}" type="slidenum">
              <a:rPr lang="fr-FR" smtClean="0"/>
              <a:pPr/>
              <a:t>‹N°›</a:t>
            </a:fld>
            <a:endParaRPr lang="fr-FR"/>
          </a:p>
        </p:txBody>
      </p:sp>
      <p:sp>
        <p:nvSpPr>
          <p:cNvPr id="8" name="Connecteur droit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Connecteur droit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Triangle isocè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Espace réservé du contenu 11"/>
          <p:cNvSpPr>
            <a:spLocks noGrp="1"/>
          </p:cNvSpPr>
          <p:nvPr>
            <p:ph sz="quarter" idx="1"/>
          </p:nvPr>
        </p:nvSpPr>
        <p:spPr>
          <a:xfrm>
            <a:off x="304800" y="304800"/>
            <a:ext cx="5715000" cy="5715000"/>
          </a:xfrm>
        </p:spPr>
        <p:txBody>
          <a:body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bg>
      <p:bgRef idx="1001">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fr-FR"/>
              <a:t>Cliquez pour modifier le style du titre</a:t>
            </a:r>
            <a:endParaRPr kumimoji="0" lang="en-US"/>
          </a:p>
        </p:txBody>
      </p:sp>
      <p:sp>
        <p:nvSpPr>
          <p:cNvPr id="3" name="Espace réservé pour une image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fr-FR"/>
              <a:t>Cliquez sur l'icône pour ajouter une image</a:t>
            </a:r>
            <a:endParaRPr kumimoji="0" lang="en-US" dirty="0"/>
          </a:p>
        </p:txBody>
      </p:sp>
      <p:sp>
        <p:nvSpPr>
          <p:cNvPr id="4" name="Espace réservé du texte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fr-FR"/>
              <a:t>Cliquez pour modifier les styles du texte du masque</a:t>
            </a:r>
          </a:p>
        </p:txBody>
      </p:sp>
      <p:sp>
        <p:nvSpPr>
          <p:cNvPr id="5" name="Espace réservé de la date 4"/>
          <p:cNvSpPr>
            <a:spLocks noGrp="1"/>
          </p:cNvSpPr>
          <p:nvPr>
            <p:ph type="dt" sz="half" idx="10"/>
          </p:nvPr>
        </p:nvSpPr>
        <p:spPr/>
        <p:txBody>
          <a:bodyPr/>
          <a:lstStyle/>
          <a:p>
            <a:fld id="{005EB185-C0C1-4520-A1EE-F4A9FB899097}" type="datetimeFigureOut">
              <a:rPr lang="fr-FR" smtClean="0"/>
              <a:pPr/>
              <a:t>17/10/2022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6B898A6-1A7C-455D-B206-C794919C665D}" type="slidenum">
              <a:rPr lang="fr-FR" smtClean="0"/>
              <a:pPr/>
              <a:t>‹N°›</a:t>
            </a:fld>
            <a:endParaRPr lang="fr-FR"/>
          </a:p>
        </p:txBody>
      </p:sp>
      <p:sp>
        <p:nvSpPr>
          <p:cNvPr id="8" name="Connecteur droit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Triangle isocè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Espace réservé du titre 21"/>
          <p:cNvSpPr>
            <a:spLocks noGrp="1"/>
          </p:cNvSpPr>
          <p:nvPr>
            <p:ph type="title"/>
          </p:nvPr>
        </p:nvSpPr>
        <p:spPr>
          <a:xfrm>
            <a:off x="457200" y="152400"/>
            <a:ext cx="8229600" cy="990600"/>
          </a:xfrm>
          <a:prstGeom prst="rect">
            <a:avLst/>
          </a:prstGeom>
        </p:spPr>
        <p:txBody>
          <a:bodyPr vert="horz" anchor="b" anchorCtr="0">
            <a:normAutofit/>
          </a:bodyPr>
          <a:lstStyle/>
          <a:p>
            <a:r>
              <a:rPr kumimoji="0" lang="fr-FR"/>
              <a:t>Cliquez pour modifier le style du titre</a:t>
            </a:r>
            <a:endParaRPr kumimoji="0" lang="en-US"/>
          </a:p>
        </p:txBody>
      </p:sp>
      <p:sp>
        <p:nvSpPr>
          <p:cNvPr id="13" name="Espace réservé du texte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fr-FR"/>
              <a:t>Cliquez pour modifier les styles du texte du masque</a:t>
            </a:r>
          </a:p>
          <a:p>
            <a:pPr lvl="1" eaLnBrk="1" latinLnBrk="0" hangingPunct="1"/>
            <a:r>
              <a:rPr kumimoji="0" lang="fr-FR"/>
              <a:t>Deuxième niveau</a:t>
            </a:r>
          </a:p>
          <a:p>
            <a:pPr lvl="2" eaLnBrk="1" latinLnBrk="0" hangingPunct="1"/>
            <a:r>
              <a:rPr kumimoji="0" lang="fr-FR"/>
              <a:t>Troisième niveau</a:t>
            </a:r>
          </a:p>
          <a:p>
            <a:pPr lvl="3" eaLnBrk="1" latinLnBrk="0" hangingPunct="1"/>
            <a:r>
              <a:rPr kumimoji="0" lang="fr-FR"/>
              <a:t>Quatrième niveau</a:t>
            </a:r>
          </a:p>
          <a:p>
            <a:pPr lvl="4" eaLnBrk="1" latinLnBrk="0" hangingPunct="1"/>
            <a:r>
              <a:rPr kumimoji="0" lang="fr-FR"/>
              <a:t>Cinquième niveau</a:t>
            </a:r>
            <a:endParaRPr kumimoji="0" lang="en-US"/>
          </a:p>
        </p:txBody>
      </p:sp>
      <p:sp>
        <p:nvSpPr>
          <p:cNvPr id="14" name="Espace réservé de la date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005EB185-C0C1-4520-A1EE-F4A9FB899097}" type="datetimeFigureOut">
              <a:rPr lang="fr-FR" smtClean="0"/>
              <a:pPr/>
              <a:t>17/10/2022</a:t>
            </a:fld>
            <a:endParaRPr lang="fr-FR"/>
          </a:p>
        </p:txBody>
      </p:sp>
      <p:sp>
        <p:nvSpPr>
          <p:cNvPr id="3" name="Espace réservé du pied de page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fr-FR"/>
          </a:p>
        </p:txBody>
      </p:sp>
      <p:sp>
        <p:nvSpPr>
          <p:cNvPr id="23" name="Espace réservé du numéro de diapositive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D6B898A6-1A7C-455D-B206-C794919C665D}" type="slidenum">
              <a:rPr lang="fr-FR" smtClean="0"/>
              <a:pPr/>
              <a:t>‹N°›</a:t>
            </a:fld>
            <a:endParaRPr lang="fr-FR"/>
          </a:p>
        </p:txBody>
      </p:sp>
      <p:sp>
        <p:nvSpPr>
          <p:cNvPr id="28" name="Connecteur droit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Connecteur droit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Triangle isocè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a:bodyPr>
          <a:lstStyle/>
          <a:p>
            <a:pPr algn="ctr"/>
            <a:r>
              <a:rPr lang="fr-FR" dirty="0"/>
              <a:t>CHALLENGE JEUNES</a:t>
            </a:r>
          </a:p>
        </p:txBody>
      </p:sp>
      <p:sp>
        <p:nvSpPr>
          <p:cNvPr id="3" name="Sous-titre 2"/>
          <p:cNvSpPr>
            <a:spLocks noGrp="1"/>
          </p:cNvSpPr>
          <p:nvPr>
            <p:ph type="subTitle" idx="1"/>
          </p:nvPr>
        </p:nvSpPr>
        <p:spPr/>
        <p:txBody>
          <a:bodyPr/>
          <a:lstStyle/>
          <a:p>
            <a:pPr algn="ctr"/>
            <a:r>
              <a:rPr lang="fr-FR" dirty="0"/>
              <a:t>Règlement sportif - Saison 2023</a:t>
            </a:r>
          </a:p>
        </p:txBody>
      </p:sp>
      <p:pic>
        <p:nvPicPr>
          <p:cNvPr id="5" name="Image 4" descr="CJLDC.jpg"/>
          <p:cNvPicPr/>
          <p:nvPr/>
        </p:nvPicPr>
        <p:blipFill>
          <a:blip r:embed="rId2" cstate="print"/>
          <a:stretch>
            <a:fillRect/>
          </a:stretch>
        </p:blipFill>
        <p:spPr>
          <a:xfrm>
            <a:off x="5004048" y="260648"/>
            <a:ext cx="3168352" cy="3168352"/>
          </a:xfrm>
          <a:prstGeom prst="rect">
            <a:avLst/>
          </a:prstGeom>
          <a:ln>
            <a:noFill/>
          </a:ln>
          <a:effectLst>
            <a:outerShdw blurRad="292100" dist="139700" dir="2700000" algn="tl" rotWithShape="0">
              <a:srgbClr val="333333">
                <a:alpha val="65000"/>
              </a:srgbClr>
            </a:outerShdw>
          </a:effectLst>
        </p:spPr>
      </p:pic>
      <p:pic>
        <p:nvPicPr>
          <p:cNvPr id="6" name="Image 5" descr="LR CVL2019_LOGO.jpg"/>
          <p:cNvPicPr>
            <a:picLocks noChangeAspect="1"/>
          </p:cNvPicPr>
          <p:nvPr/>
        </p:nvPicPr>
        <p:blipFill>
          <a:blip r:embed="rId3" cstate="print"/>
          <a:stretch>
            <a:fillRect/>
          </a:stretch>
        </p:blipFill>
        <p:spPr>
          <a:xfrm>
            <a:off x="971600" y="260648"/>
            <a:ext cx="3168352" cy="3168352"/>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Engagements</a:t>
            </a:r>
          </a:p>
        </p:txBody>
      </p:sp>
      <p:sp>
        <p:nvSpPr>
          <p:cNvPr id="3" name="Espace réservé du contenu 2"/>
          <p:cNvSpPr>
            <a:spLocks noGrp="1"/>
          </p:cNvSpPr>
          <p:nvPr>
            <p:ph sz="quarter" idx="1"/>
          </p:nvPr>
        </p:nvSpPr>
        <p:spPr>
          <a:xfrm>
            <a:off x="457200" y="1219200"/>
            <a:ext cx="8229600" cy="5378152"/>
          </a:xfrm>
        </p:spPr>
        <p:txBody>
          <a:bodyPr>
            <a:normAutofit/>
          </a:bodyPr>
          <a:lstStyle/>
          <a:p>
            <a:pPr algn="just"/>
            <a:r>
              <a:rPr lang="fr-FR" sz="1600" dirty="0"/>
              <a:t>Les inscriptions doivent être réalisé au plus tard à J – 3,  et ce dans la limite des places disponibles,</a:t>
            </a:r>
          </a:p>
          <a:p>
            <a:pPr algn="just"/>
            <a:r>
              <a:rPr lang="fr-FR" sz="1600" dirty="0"/>
              <a:t>Le droit d’inscription pour les concurrents devra être inférieur ou égal à :</a:t>
            </a:r>
          </a:p>
          <a:p>
            <a:pPr algn="just"/>
            <a:endParaRPr lang="fr-FR" sz="1600" dirty="0"/>
          </a:p>
          <a:p>
            <a:pPr algn="just"/>
            <a:endParaRPr lang="fr-FR" sz="1600" dirty="0"/>
          </a:p>
          <a:p>
            <a:pPr algn="just"/>
            <a:endParaRPr lang="fr-FR" sz="1600" dirty="0"/>
          </a:p>
          <a:p>
            <a:pPr algn="just"/>
            <a:endParaRPr lang="fr-FR" sz="1600" dirty="0"/>
          </a:p>
          <a:p>
            <a:pPr algn="just"/>
            <a:endParaRPr lang="fr-FR" sz="1600" dirty="0"/>
          </a:p>
          <a:p>
            <a:pPr algn="just"/>
            <a:endParaRPr lang="fr-FR" sz="1600" dirty="0"/>
          </a:p>
          <a:p>
            <a:pPr algn="just">
              <a:buNone/>
            </a:pPr>
            <a:endParaRPr lang="fr-FR" sz="1400" dirty="0"/>
          </a:p>
          <a:p>
            <a:pPr lvl="0" algn="just"/>
            <a:endParaRPr lang="fr-FR" sz="1600" dirty="0"/>
          </a:p>
          <a:p>
            <a:pPr lvl="0" algn="just"/>
            <a:r>
              <a:rPr lang="fr-FR" sz="1600" dirty="0"/>
              <a:t>Majoration de 3€ maximum pour les inscriptions effectuées sur place, </a:t>
            </a:r>
          </a:p>
          <a:p>
            <a:pPr lvl="0" algn="just"/>
            <a:r>
              <a:rPr lang="fr-FR" sz="1600" dirty="0"/>
              <a:t>Tout concurrent inscrit mais absent devra s’acquitter du montant de son inscription, </a:t>
            </a:r>
          </a:p>
          <a:p>
            <a:pPr algn="just"/>
            <a:r>
              <a:rPr lang="fr-FR" sz="1600" dirty="0"/>
              <a:t>Le représentant du club devra pour le retrait des dossards, avoir avec lui la totalité des licences (ou une copie) des concurrents licenciés. En cas de non présentation de la licence, ou du Certificat Médical, la RGF sera appliquée</a:t>
            </a:r>
          </a:p>
          <a:p>
            <a:pPr algn="just"/>
            <a:endParaRPr lang="fr-FR" sz="1600" dirty="0"/>
          </a:p>
        </p:txBody>
      </p:sp>
      <p:graphicFrame>
        <p:nvGraphicFramePr>
          <p:cNvPr id="5" name="Tableau 4"/>
          <p:cNvGraphicFramePr>
            <a:graphicFrameLocks noGrp="1"/>
          </p:cNvGraphicFramePr>
          <p:nvPr/>
        </p:nvGraphicFramePr>
        <p:xfrm>
          <a:off x="251520" y="2276872"/>
          <a:ext cx="8568952" cy="1920240"/>
        </p:xfrm>
        <a:graphic>
          <a:graphicData uri="http://schemas.openxmlformats.org/drawingml/2006/table">
            <a:tbl>
              <a:tblPr firstRow="1" bandRow="1">
                <a:tableStyleId>{5C22544A-7EE6-4342-B048-85BDC9FD1C3A}</a:tableStyleId>
              </a:tblPr>
              <a:tblGrid>
                <a:gridCol w="2142238">
                  <a:extLst>
                    <a:ext uri="{9D8B030D-6E8A-4147-A177-3AD203B41FA5}">
                      <a16:colId xmlns:a16="http://schemas.microsoft.com/office/drawing/2014/main" val="20000"/>
                    </a:ext>
                  </a:extLst>
                </a:gridCol>
                <a:gridCol w="2142238">
                  <a:extLst>
                    <a:ext uri="{9D8B030D-6E8A-4147-A177-3AD203B41FA5}">
                      <a16:colId xmlns:a16="http://schemas.microsoft.com/office/drawing/2014/main" val="20001"/>
                    </a:ext>
                  </a:extLst>
                </a:gridCol>
                <a:gridCol w="2142238">
                  <a:extLst>
                    <a:ext uri="{9D8B030D-6E8A-4147-A177-3AD203B41FA5}">
                      <a16:colId xmlns:a16="http://schemas.microsoft.com/office/drawing/2014/main" val="20002"/>
                    </a:ext>
                  </a:extLst>
                </a:gridCol>
                <a:gridCol w="2142238">
                  <a:extLst>
                    <a:ext uri="{9D8B030D-6E8A-4147-A177-3AD203B41FA5}">
                      <a16:colId xmlns:a16="http://schemas.microsoft.com/office/drawing/2014/main" val="20003"/>
                    </a:ext>
                  </a:extLst>
                </a:gridCol>
              </a:tblGrid>
              <a:tr h="640080">
                <a:tc>
                  <a:txBody>
                    <a:bodyPr/>
                    <a:lstStyle/>
                    <a:p>
                      <a:pPr algn="ctr"/>
                      <a:r>
                        <a:rPr lang="fr-FR" dirty="0"/>
                        <a:t>Type</a:t>
                      </a:r>
                    </a:p>
                  </a:txBody>
                  <a:tcPr anchor="ctr"/>
                </a:tc>
                <a:tc>
                  <a:txBody>
                    <a:bodyPr/>
                    <a:lstStyle/>
                    <a:p>
                      <a:pPr algn="ctr"/>
                      <a:r>
                        <a:rPr lang="fr-FR" dirty="0" err="1"/>
                        <a:t>Animathlon</a:t>
                      </a:r>
                      <a:r>
                        <a:rPr lang="fr-FR" baseline="0" dirty="0"/>
                        <a:t> où épreuves </a:t>
                      </a:r>
                      <a:r>
                        <a:rPr lang="fr-FR" dirty="0"/>
                        <a:t>Jeunes</a:t>
                      </a:r>
                    </a:p>
                  </a:txBody>
                  <a:tcPr anchor="ctr"/>
                </a:tc>
                <a:tc>
                  <a:txBody>
                    <a:bodyPr/>
                    <a:lstStyle/>
                    <a:p>
                      <a:pPr algn="ctr"/>
                      <a:r>
                        <a:rPr lang="fr-FR" dirty="0"/>
                        <a:t> XS</a:t>
                      </a:r>
                    </a:p>
                  </a:txBody>
                  <a:tcPr anchor="ctr"/>
                </a:tc>
                <a:tc>
                  <a:txBody>
                    <a:bodyPr/>
                    <a:lstStyle/>
                    <a:p>
                      <a:pPr algn="ctr"/>
                      <a:r>
                        <a:rPr lang="fr-FR" dirty="0"/>
                        <a:t>S </a:t>
                      </a:r>
                    </a:p>
                  </a:txBody>
                  <a:tcPr anchor="ctr"/>
                </a:tc>
                <a:extLst>
                  <a:ext uri="{0D108BD9-81ED-4DB2-BD59-A6C34878D82A}">
                    <a16:rowId xmlns:a16="http://schemas.microsoft.com/office/drawing/2014/main" val="10000"/>
                  </a:ext>
                </a:extLst>
              </a:tr>
              <a:tr h="640080">
                <a:tc>
                  <a:txBody>
                    <a:bodyPr/>
                    <a:lstStyle/>
                    <a:p>
                      <a:pPr algn="ctr"/>
                      <a:r>
                        <a:rPr lang="fr-FR" dirty="0"/>
                        <a:t>Licenciés</a:t>
                      </a:r>
                    </a:p>
                  </a:txBody>
                  <a:tcPr anchor="ctr"/>
                </a:tc>
                <a:tc>
                  <a:txBody>
                    <a:bodyPr/>
                    <a:lstStyle/>
                    <a:p>
                      <a:pPr algn="ctr"/>
                      <a:r>
                        <a:rPr lang="fr-FR" dirty="0"/>
                        <a:t>4€</a:t>
                      </a:r>
                    </a:p>
                  </a:txBody>
                  <a:tcPr anchor="ctr"/>
                </a:tc>
                <a:tc>
                  <a:txBody>
                    <a:bodyPr/>
                    <a:lstStyle/>
                    <a:p>
                      <a:pPr algn="ctr"/>
                      <a:r>
                        <a:rPr lang="fr-FR" dirty="0"/>
                        <a:t>12€</a:t>
                      </a:r>
                    </a:p>
                  </a:txBody>
                  <a:tcPr anchor="ctr"/>
                </a:tc>
                <a:tc>
                  <a:txBody>
                    <a:bodyPr/>
                    <a:lstStyle/>
                    <a:p>
                      <a:pPr algn="ctr"/>
                      <a:r>
                        <a:rPr lang="fr-FR" dirty="0"/>
                        <a:t>15€</a:t>
                      </a:r>
                    </a:p>
                  </a:txBody>
                  <a:tcPr anchor="ctr"/>
                </a:tc>
                <a:extLst>
                  <a:ext uri="{0D108BD9-81ED-4DB2-BD59-A6C34878D82A}">
                    <a16:rowId xmlns:a16="http://schemas.microsoft.com/office/drawing/2014/main" val="10001"/>
                  </a:ext>
                </a:extLst>
              </a:tr>
              <a:tr h="640080">
                <a:tc>
                  <a:txBody>
                    <a:bodyPr/>
                    <a:lstStyle/>
                    <a:p>
                      <a:pPr algn="ctr"/>
                      <a:r>
                        <a:rPr lang="fr-FR" dirty="0"/>
                        <a:t>Non-licenciés</a:t>
                      </a:r>
                    </a:p>
                  </a:txBody>
                  <a:tcPr anchor="ctr"/>
                </a:tc>
                <a:tc>
                  <a:txBody>
                    <a:bodyPr/>
                    <a:lstStyle/>
                    <a:p>
                      <a:pPr algn="ctr"/>
                      <a:r>
                        <a:rPr lang="fr-FR" dirty="0"/>
                        <a:t>4€ + </a:t>
                      </a:r>
                      <a:r>
                        <a:rPr kumimoji="0" lang="fr-FR" sz="1800" kern="1200" dirty="0" err="1">
                          <a:solidFill>
                            <a:schemeClr val="dk1"/>
                          </a:solidFill>
                          <a:latin typeface="+mn-lt"/>
                          <a:ea typeface="+mn-ea"/>
                          <a:cs typeface="+mn-cs"/>
                        </a:rPr>
                        <a:t>Pass</a:t>
                      </a:r>
                      <a:r>
                        <a:rPr kumimoji="0" lang="fr-FR" sz="1800" kern="1200" dirty="0">
                          <a:solidFill>
                            <a:schemeClr val="dk1"/>
                          </a:solidFill>
                          <a:latin typeface="+mn-lt"/>
                          <a:ea typeface="+mn-ea"/>
                          <a:cs typeface="+mn-cs"/>
                        </a:rPr>
                        <a:t> assurance journée</a:t>
                      </a:r>
                      <a:endParaRPr lang="fr-FR" dirty="0"/>
                    </a:p>
                  </a:txBody>
                  <a:tcPr anchor="ctr"/>
                </a:tc>
                <a:tc>
                  <a:txBody>
                    <a:bodyPr/>
                    <a:lstStyle/>
                    <a:p>
                      <a:pPr algn="ctr"/>
                      <a:r>
                        <a:rPr lang="fr-FR" dirty="0"/>
                        <a:t>12€ + </a:t>
                      </a:r>
                      <a:r>
                        <a:rPr kumimoji="0" lang="fr-FR" sz="1800" kern="1200" dirty="0" err="1">
                          <a:solidFill>
                            <a:schemeClr val="dk1"/>
                          </a:solidFill>
                          <a:latin typeface="+mn-lt"/>
                          <a:ea typeface="+mn-ea"/>
                          <a:cs typeface="+mn-cs"/>
                        </a:rPr>
                        <a:t>Pass</a:t>
                      </a:r>
                      <a:r>
                        <a:rPr kumimoji="0" lang="fr-FR" sz="1800" kern="1200" dirty="0">
                          <a:solidFill>
                            <a:schemeClr val="dk1"/>
                          </a:solidFill>
                          <a:latin typeface="+mn-lt"/>
                          <a:ea typeface="+mn-ea"/>
                          <a:cs typeface="+mn-cs"/>
                        </a:rPr>
                        <a:t> assurance journée</a:t>
                      </a:r>
                      <a:endParaRPr lang="fr-FR" dirty="0"/>
                    </a:p>
                  </a:txBody>
                  <a:tcPr anchor="ctr"/>
                </a:tc>
                <a:tc>
                  <a:txBody>
                    <a:bodyPr/>
                    <a:lstStyle/>
                    <a:p>
                      <a:pPr algn="ctr"/>
                      <a:r>
                        <a:rPr lang="fr-FR" dirty="0"/>
                        <a:t>15€ + </a:t>
                      </a:r>
                      <a:r>
                        <a:rPr kumimoji="0" lang="fr-FR" sz="1800" kern="1200" dirty="0" err="1">
                          <a:solidFill>
                            <a:schemeClr val="dk1"/>
                          </a:solidFill>
                          <a:latin typeface="+mn-lt"/>
                          <a:ea typeface="+mn-ea"/>
                          <a:cs typeface="+mn-cs"/>
                        </a:rPr>
                        <a:t>Pass</a:t>
                      </a:r>
                      <a:r>
                        <a:rPr kumimoji="0" lang="fr-FR" sz="1800" kern="1200" dirty="0">
                          <a:solidFill>
                            <a:schemeClr val="dk1"/>
                          </a:solidFill>
                          <a:latin typeface="+mn-lt"/>
                          <a:ea typeface="+mn-ea"/>
                          <a:cs typeface="+mn-cs"/>
                        </a:rPr>
                        <a:t> assurance journée</a:t>
                      </a:r>
                      <a:endParaRPr lang="fr-FR" dirty="0"/>
                    </a:p>
                  </a:txBody>
                  <a:tcPr anchor="ctr"/>
                </a:tc>
                <a:extLst>
                  <a:ext uri="{0D108BD9-81ED-4DB2-BD59-A6C34878D82A}">
                    <a16:rowId xmlns:a16="http://schemas.microsoft.com/office/drawing/2014/main" val="10002"/>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a:t>PRESENTATION</a:t>
            </a:r>
            <a:br>
              <a:rPr lang="fr-FR" dirty="0"/>
            </a:br>
            <a:endParaRPr lang="fr-FR" dirty="0"/>
          </a:p>
        </p:txBody>
      </p:sp>
      <p:sp>
        <p:nvSpPr>
          <p:cNvPr id="3" name="Espace réservé du contenu 2"/>
          <p:cNvSpPr>
            <a:spLocks noGrp="1"/>
          </p:cNvSpPr>
          <p:nvPr>
            <p:ph sz="quarter" idx="1"/>
          </p:nvPr>
        </p:nvSpPr>
        <p:spPr/>
        <p:txBody>
          <a:bodyPr>
            <a:normAutofit fontScale="62500" lnSpcReduction="20000"/>
          </a:bodyPr>
          <a:lstStyle/>
          <a:p>
            <a:pPr algn="just"/>
            <a:r>
              <a:rPr lang="fr-FR" dirty="0"/>
              <a:t>Pour la 18</a:t>
            </a:r>
            <a:r>
              <a:rPr lang="fr-FR" baseline="30000" dirty="0"/>
              <a:t>ème</a:t>
            </a:r>
            <a:r>
              <a:rPr lang="fr-FR" dirty="0"/>
              <a:t> année la Ligue du Centre Val de Loire de Triathlon met en place un Challenge Jeunes sur son territoire. Celui de la saison sportive 2023 se déroulera sur la période du 15 octobre 2022 au 15 juillet 2023. </a:t>
            </a:r>
          </a:p>
          <a:p>
            <a:pPr algn="just"/>
            <a:endParaRPr lang="fr-FR" dirty="0"/>
          </a:p>
          <a:p>
            <a:pPr algn="just"/>
            <a:r>
              <a:rPr lang="fr-FR" dirty="0"/>
              <a:t>Le C.J. 2023 est constitué d’étapes réparties en : duathlon, cross duathlon, run and bike, </a:t>
            </a:r>
            <a:r>
              <a:rPr lang="fr-FR" dirty="0" err="1"/>
              <a:t>aquathlon</a:t>
            </a:r>
            <a:r>
              <a:rPr lang="fr-FR" dirty="0"/>
              <a:t>, triathlon, cross triathlon, </a:t>
            </a:r>
            <a:r>
              <a:rPr lang="fr-FR" dirty="0" err="1"/>
              <a:t>swim</a:t>
            </a:r>
            <a:r>
              <a:rPr lang="fr-FR" dirty="0"/>
              <a:t> run, raid. Les classements individuels du Challenge sont effectués sur un nombre préalablement déterminé des meilleurs résultats. </a:t>
            </a:r>
          </a:p>
          <a:p>
            <a:pPr algn="just"/>
            <a:endParaRPr lang="fr-FR" dirty="0"/>
          </a:p>
          <a:p>
            <a:pPr algn="just"/>
            <a:r>
              <a:rPr lang="fr-FR" dirty="0"/>
              <a:t>Parallèlement au classement individuel, un classement club est mis en place; il est calculé sur le cumul du nombre de représentants d’un club et de leurs résultats. </a:t>
            </a:r>
          </a:p>
          <a:p>
            <a:pPr algn="just">
              <a:buNone/>
            </a:pPr>
            <a:endParaRPr lang="fr-FR" dirty="0"/>
          </a:p>
          <a:p>
            <a:r>
              <a:rPr lang="fr-FR" dirty="0"/>
              <a:t>Il est important de rappeler que ce Challenge a pour objectifs d’animer le territoire régional, de mobiliser nos jeunes licenciés sur un circuit d’épreuves, et de permettre aux jeunes non licenciés de découvrir notre discipline dans de bonnes conditions. </a:t>
            </a:r>
          </a:p>
          <a:p>
            <a:pPr algn="just"/>
            <a:endParaRPr lang="fr-FR" dirty="0"/>
          </a:p>
          <a:p>
            <a:pPr algn="just"/>
            <a:r>
              <a:rPr lang="fr-FR" dirty="0"/>
              <a:t>À noter que si le C.J. connaît un intérêt et que ses étapes sont devenues des rendez-vous incontournables pour les jeunes, c'est grâce aux clubs, à leurs dirigeants et animateurs souvent bénévoles - aux parents disciplinés qui jouent bien le jeu et aux organisateurs qui ont compris que le respect de l'athlète et la qualité de l'organisation conforme à un cahier des charges rigoureux sont les garants de la pérennisation de notre Challenge et de son succès.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7" name="Picture 13" descr="RÃ©sultat de recherche d'images pour &quot;carte rÃ©gion centre avec dÃ©partements&quot;"/>
          <p:cNvPicPr>
            <a:picLocks noChangeAspect="1" noChangeArrowheads="1"/>
          </p:cNvPicPr>
          <p:nvPr/>
        </p:nvPicPr>
        <p:blipFill>
          <a:blip r:embed="rId2" cstate="print"/>
          <a:srcRect/>
          <a:stretch>
            <a:fillRect/>
          </a:stretch>
        </p:blipFill>
        <p:spPr bwMode="auto">
          <a:xfrm>
            <a:off x="3059832" y="1628800"/>
            <a:ext cx="3528392" cy="3864500"/>
          </a:xfrm>
          <a:prstGeom prst="rect">
            <a:avLst/>
          </a:prstGeom>
          <a:noFill/>
        </p:spPr>
      </p:pic>
      <p:sp>
        <p:nvSpPr>
          <p:cNvPr id="4" name="Espace réservé du contenu 3"/>
          <p:cNvSpPr>
            <a:spLocks noGrp="1"/>
          </p:cNvSpPr>
          <p:nvPr>
            <p:ph sz="quarter" idx="1"/>
          </p:nvPr>
        </p:nvSpPr>
        <p:spPr>
          <a:xfrm>
            <a:off x="467544" y="1196752"/>
            <a:ext cx="8229600" cy="5450160"/>
          </a:xfrm>
        </p:spPr>
        <p:txBody>
          <a:bodyPr>
            <a:normAutofit/>
          </a:bodyPr>
          <a:lstStyle/>
          <a:p>
            <a:pPr marL="0" indent="0" fontAlgn="base">
              <a:spcBef>
                <a:spcPct val="0"/>
              </a:spcBef>
              <a:spcAft>
                <a:spcPct val="0"/>
              </a:spcAft>
              <a:buClrTx/>
              <a:buSzTx/>
            </a:pPr>
            <a:r>
              <a:rPr lang="fr-FR" sz="1600" dirty="0">
                <a:solidFill>
                  <a:srgbClr val="000000"/>
                </a:solidFill>
                <a:ea typeface="Calibri" pitchFamily="34" charset="0"/>
                <a:cs typeface="Comic Sans MS" pitchFamily="66" charset="0"/>
              </a:rPr>
              <a:t> Le Challenge Jeunes est un challenge organisé sur le territoire de la Région Centre Val de Loire pour la saison sportive 2023.</a:t>
            </a:r>
          </a:p>
          <a:p>
            <a:pPr marL="0" indent="0" fontAlgn="base">
              <a:spcBef>
                <a:spcPct val="0"/>
              </a:spcBef>
              <a:spcAft>
                <a:spcPct val="0"/>
              </a:spcAft>
              <a:buClrTx/>
              <a:buSzTx/>
            </a:pPr>
            <a:r>
              <a:rPr lang="fr-FR" sz="1600" dirty="0">
                <a:solidFill>
                  <a:srgbClr val="000000"/>
                </a:solidFill>
                <a:ea typeface="Calibri" pitchFamily="34" charset="0"/>
                <a:cs typeface="Comic Sans MS" pitchFamily="66" charset="0"/>
              </a:rPr>
              <a:t>  Nombre d’épreuves : </a:t>
            </a:r>
            <a:r>
              <a:rPr lang="fr-FR" sz="1600" dirty="0">
                <a:cs typeface="Arial" pitchFamily="34" charset="0"/>
              </a:rPr>
              <a:t>X </a:t>
            </a:r>
            <a:r>
              <a:rPr lang="fr-FR" sz="1600" dirty="0">
                <a:solidFill>
                  <a:srgbClr val="000000"/>
                </a:solidFill>
                <a:ea typeface="Calibri" pitchFamily="34" charset="0"/>
                <a:cs typeface="Comic Sans MS" pitchFamily="66" charset="0"/>
              </a:rPr>
              <a:t>épreuves.  </a:t>
            </a:r>
            <a:endParaRPr lang="fr-FR" sz="1600" dirty="0">
              <a:cs typeface="Arial" pitchFamily="34" charset="0"/>
            </a:endParaRPr>
          </a:p>
          <a:p>
            <a:pPr marL="0" indent="0" eaLnBrk="0" fontAlgn="base" hangingPunct="0">
              <a:spcBef>
                <a:spcPct val="0"/>
              </a:spcBef>
              <a:spcAft>
                <a:spcPct val="0"/>
              </a:spcAft>
              <a:buClrTx/>
              <a:buSzTx/>
            </a:pPr>
            <a:r>
              <a:rPr lang="fr-FR" sz="1600" dirty="0">
                <a:ea typeface="Calibri" pitchFamily="34" charset="0"/>
                <a:cs typeface="Calibri" pitchFamily="34" charset="0"/>
              </a:rPr>
              <a:t> Types d’épreuves:  l’ensemble des disciplines enchaînés de la FFTRI, ainsi que le class tri et des rencontres Ecole Française de Triathlon. Les épreuves sont individuel où par équipe.</a:t>
            </a:r>
            <a:endParaRPr lang="fr-FR" sz="1600" dirty="0">
              <a:ea typeface="Times New Roman" pitchFamily="18" charset="0"/>
              <a:cs typeface="Calibri" pitchFamily="34" charset="0"/>
            </a:endParaRPr>
          </a:p>
          <a:p>
            <a:pPr marL="0" indent="0" eaLnBrk="0" fontAlgn="base" hangingPunct="0">
              <a:spcBef>
                <a:spcPct val="0"/>
              </a:spcBef>
              <a:spcAft>
                <a:spcPct val="0"/>
              </a:spcAft>
              <a:buClrTx/>
              <a:buSzTx/>
            </a:pPr>
            <a:endParaRPr lang="fr-FR" sz="1600" dirty="0">
              <a:ea typeface="Times New Roman" pitchFamily="18" charset="0"/>
              <a:cs typeface="Calibri" pitchFamily="34" charset="0"/>
            </a:endParaRPr>
          </a:p>
          <a:p>
            <a:pPr marL="0" lvl="0" indent="0" algn="just" eaLnBrk="0" fontAlgn="base" hangingPunct="0">
              <a:spcBef>
                <a:spcPct val="0"/>
              </a:spcBef>
              <a:spcAft>
                <a:spcPct val="0"/>
              </a:spcAft>
              <a:buClrTx/>
              <a:buSzTx/>
              <a:buNone/>
            </a:pPr>
            <a:endParaRPr lang="fr-FR" sz="1600" dirty="0">
              <a:ea typeface="Times New Roman" pitchFamily="18" charset="0"/>
              <a:cs typeface="Calibri" pitchFamily="34" charset="0"/>
            </a:endParaRPr>
          </a:p>
          <a:p>
            <a:pPr marL="0" lvl="0" indent="0" eaLnBrk="0" fontAlgn="base" hangingPunct="0">
              <a:spcBef>
                <a:spcPct val="0"/>
              </a:spcBef>
              <a:spcAft>
                <a:spcPct val="0"/>
              </a:spcAft>
              <a:buClrTx/>
              <a:buSzTx/>
              <a:buNone/>
            </a:pPr>
            <a:endParaRPr lang="fr-FR" sz="1600" dirty="0">
              <a:ea typeface="Times New Roman" pitchFamily="18" charset="0"/>
              <a:cs typeface="Calibri" pitchFamily="34" charset="0"/>
            </a:endParaRPr>
          </a:p>
          <a:p>
            <a:pPr marL="0" lvl="0" indent="0" algn="just" eaLnBrk="0" fontAlgn="base" hangingPunct="0">
              <a:spcBef>
                <a:spcPct val="0"/>
              </a:spcBef>
              <a:spcAft>
                <a:spcPct val="0"/>
              </a:spcAft>
              <a:buClrTx/>
              <a:buSzTx/>
              <a:buNone/>
            </a:pPr>
            <a:endParaRPr lang="fr-FR" sz="1600" dirty="0">
              <a:ea typeface="Times New Roman" pitchFamily="18" charset="0"/>
              <a:cs typeface="Calibri" pitchFamily="34" charset="0"/>
            </a:endParaRPr>
          </a:p>
          <a:p>
            <a:pPr marL="0" lvl="0" indent="0" algn="just" eaLnBrk="0" fontAlgn="base" hangingPunct="0">
              <a:spcBef>
                <a:spcPct val="0"/>
              </a:spcBef>
              <a:spcAft>
                <a:spcPct val="0"/>
              </a:spcAft>
              <a:buClrTx/>
              <a:buSzTx/>
              <a:buNone/>
            </a:pPr>
            <a:endParaRPr lang="fr-FR" sz="1600" dirty="0">
              <a:ea typeface="Times New Roman" pitchFamily="18" charset="0"/>
              <a:cs typeface="Calibri" pitchFamily="34" charset="0"/>
            </a:endParaRPr>
          </a:p>
          <a:p>
            <a:pPr marL="0" lvl="0" indent="0" algn="just" eaLnBrk="0" fontAlgn="base" hangingPunct="0">
              <a:spcBef>
                <a:spcPct val="0"/>
              </a:spcBef>
              <a:spcAft>
                <a:spcPct val="0"/>
              </a:spcAft>
              <a:buClrTx/>
              <a:buSzTx/>
              <a:buNone/>
            </a:pPr>
            <a:endParaRPr lang="fr-FR" sz="1600" dirty="0">
              <a:ea typeface="Times New Roman" pitchFamily="18" charset="0"/>
              <a:cs typeface="Calibri" pitchFamily="34" charset="0"/>
            </a:endParaRPr>
          </a:p>
          <a:p>
            <a:pPr marL="0" lvl="0" indent="0" algn="just" eaLnBrk="0" fontAlgn="base" hangingPunct="0">
              <a:spcBef>
                <a:spcPct val="0"/>
              </a:spcBef>
              <a:spcAft>
                <a:spcPct val="0"/>
              </a:spcAft>
              <a:buClrTx/>
              <a:buSzTx/>
              <a:buNone/>
            </a:pPr>
            <a:endParaRPr lang="fr-FR" sz="1600" dirty="0">
              <a:ea typeface="Times New Roman" pitchFamily="18" charset="0"/>
              <a:cs typeface="Calibri" pitchFamily="34" charset="0"/>
            </a:endParaRPr>
          </a:p>
          <a:p>
            <a:pPr marL="0" lvl="0" indent="0" algn="just" eaLnBrk="0" fontAlgn="base" hangingPunct="0">
              <a:spcBef>
                <a:spcPct val="0"/>
              </a:spcBef>
              <a:spcAft>
                <a:spcPct val="0"/>
              </a:spcAft>
              <a:buClrTx/>
              <a:buSzTx/>
              <a:buNone/>
            </a:pPr>
            <a:endParaRPr lang="fr-FR" sz="1600" dirty="0">
              <a:ea typeface="Times New Roman" pitchFamily="18" charset="0"/>
              <a:cs typeface="Calibri" pitchFamily="34" charset="0"/>
            </a:endParaRPr>
          </a:p>
          <a:p>
            <a:pPr marL="0" lvl="0" indent="0" algn="just" eaLnBrk="0" fontAlgn="base" hangingPunct="0">
              <a:spcBef>
                <a:spcPct val="0"/>
              </a:spcBef>
              <a:spcAft>
                <a:spcPct val="0"/>
              </a:spcAft>
              <a:buClrTx/>
              <a:buSzTx/>
              <a:buNone/>
            </a:pPr>
            <a:endParaRPr lang="fr-FR" sz="1600" dirty="0">
              <a:ea typeface="Times New Roman" pitchFamily="18" charset="0"/>
              <a:cs typeface="Calibri" pitchFamily="34" charset="0"/>
            </a:endParaRPr>
          </a:p>
          <a:p>
            <a:pPr marL="0" lvl="0" indent="0" algn="just" eaLnBrk="0" fontAlgn="base" hangingPunct="0">
              <a:spcBef>
                <a:spcPct val="0"/>
              </a:spcBef>
              <a:spcAft>
                <a:spcPct val="0"/>
              </a:spcAft>
              <a:buClrTx/>
              <a:buSzTx/>
              <a:buNone/>
            </a:pPr>
            <a:endParaRPr lang="fr-FR" sz="1600" dirty="0">
              <a:ea typeface="Times New Roman" pitchFamily="18" charset="0"/>
              <a:cs typeface="Calibri" pitchFamily="34" charset="0"/>
            </a:endParaRPr>
          </a:p>
          <a:p>
            <a:pPr marL="0" lvl="0" indent="0" algn="just" eaLnBrk="0" fontAlgn="base" hangingPunct="0">
              <a:spcBef>
                <a:spcPct val="0"/>
              </a:spcBef>
              <a:spcAft>
                <a:spcPct val="0"/>
              </a:spcAft>
              <a:buClrTx/>
              <a:buSzTx/>
              <a:buNone/>
            </a:pPr>
            <a:endParaRPr lang="fr-FR" sz="1600" dirty="0">
              <a:ea typeface="Times New Roman" pitchFamily="18" charset="0"/>
              <a:cs typeface="Calibri" pitchFamily="34" charset="0"/>
            </a:endParaRPr>
          </a:p>
          <a:p>
            <a:pPr marL="0" lvl="0" indent="0" algn="just" eaLnBrk="0" fontAlgn="base" hangingPunct="0">
              <a:spcBef>
                <a:spcPct val="0"/>
              </a:spcBef>
              <a:spcAft>
                <a:spcPct val="0"/>
              </a:spcAft>
              <a:buClrTx/>
              <a:buSzTx/>
              <a:buNone/>
            </a:pPr>
            <a:endParaRPr lang="fr-FR" sz="1600" dirty="0">
              <a:ea typeface="Times New Roman" pitchFamily="18" charset="0"/>
              <a:cs typeface="Calibri" pitchFamily="34" charset="0"/>
            </a:endParaRPr>
          </a:p>
          <a:p>
            <a:pPr marL="0" indent="0" algn="just" eaLnBrk="0" fontAlgn="base" hangingPunct="0">
              <a:spcBef>
                <a:spcPct val="0"/>
              </a:spcBef>
              <a:spcAft>
                <a:spcPct val="0"/>
              </a:spcAft>
              <a:buClrTx/>
              <a:buSzTx/>
            </a:pPr>
            <a:r>
              <a:rPr lang="fr-FR" sz="1600" dirty="0">
                <a:ea typeface="Times New Roman" pitchFamily="18" charset="0"/>
                <a:cs typeface="Calibri" pitchFamily="34" charset="0"/>
              </a:rPr>
              <a:t>Catégories concernées :</a:t>
            </a:r>
            <a:endParaRPr lang="fr-FR" sz="1600" dirty="0">
              <a:cs typeface="Arial" pitchFamily="34" charset="0"/>
            </a:endParaRPr>
          </a:p>
          <a:p>
            <a:pPr marL="274320" lvl="1" indent="0" eaLnBrk="0" fontAlgn="base" hangingPunct="0">
              <a:spcBef>
                <a:spcPct val="0"/>
              </a:spcBef>
              <a:spcAft>
                <a:spcPct val="0"/>
              </a:spcAft>
              <a:buClrTx/>
              <a:buSzTx/>
              <a:buFont typeface="Wingdings" pitchFamily="2" charset="2"/>
              <a:buChar char="Ø"/>
            </a:pPr>
            <a:r>
              <a:rPr lang="fr-FR" sz="1600" dirty="0">
                <a:ea typeface="Times New Roman" pitchFamily="18" charset="0"/>
                <a:cs typeface="Calibri" pitchFamily="34" charset="0"/>
              </a:rPr>
              <a:t>Les filles et garçons, licenciés à la F.F TRI de la Ligue, des catégories mini poussins à juniors. </a:t>
            </a:r>
            <a:endParaRPr lang="fr-FR" sz="1600" dirty="0">
              <a:cs typeface="Arial" pitchFamily="34" charset="0"/>
            </a:endParaRPr>
          </a:p>
          <a:p>
            <a:pPr marL="274320" lvl="1" indent="0" eaLnBrk="0" fontAlgn="base" hangingPunct="0">
              <a:spcBef>
                <a:spcPct val="0"/>
              </a:spcBef>
              <a:spcAft>
                <a:spcPct val="0"/>
              </a:spcAft>
              <a:buClrTx/>
              <a:buSzTx/>
              <a:buFont typeface="Wingdings" pitchFamily="2" charset="2"/>
              <a:buChar char="Ø"/>
            </a:pPr>
            <a:r>
              <a:rPr lang="fr-FR" sz="1600" dirty="0"/>
              <a:t>Les jeunes non licenciés invités par des clubs et clairement identifiés dans les classements.</a:t>
            </a:r>
          </a:p>
        </p:txBody>
      </p:sp>
      <p:sp>
        <p:nvSpPr>
          <p:cNvPr id="2" name="Titre 1"/>
          <p:cNvSpPr>
            <a:spLocks noGrp="1"/>
          </p:cNvSpPr>
          <p:nvPr>
            <p:ph type="title"/>
          </p:nvPr>
        </p:nvSpPr>
        <p:spPr/>
        <p:txBody>
          <a:bodyPr/>
          <a:lstStyle/>
          <a:p>
            <a:r>
              <a:rPr lang="fr-FR" dirty="0"/>
              <a:t>Les épreuves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 matériel de course</a:t>
            </a:r>
          </a:p>
        </p:txBody>
      </p:sp>
      <p:sp>
        <p:nvSpPr>
          <p:cNvPr id="3" name="Espace réservé du contenu 2"/>
          <p:cNvSpPr>
            <a:spLocks noGrp="1"/>
          </p:cNvSpPr>
          <p:nvPr>
            <p:ph sz="quarter" idx="1"/>
          </p:nvPr>
        </p:nvSpPr>
        <p:spPr>
          <a:xfrm>
            <a:off x="457200" y="1219200"/>
            <a:ext cx="8229600" cy="5162128"/>
          </a:xfrm>
        </p:spPr>
        <p:txBody>
          <a:bodyPr>
            <a:normAutofit/>
          </a:bodyPr>
          <a:lstStyle/>
          <a:p>
            <a:pPr lvl="0" algn="just"/>
            <a:r>
              <a:rPr lang="fr-FR" sz="1600" dirty="0"/>
              <a:t>Lors des épreuves types Cross </a:t>
            </a:r>
            <a:r>
              <a:rPr lang="fr-FR" sz="1600" dirty="0" err="1"/>
              <a:t>Duathlon</a:t>
            </a:r>
            <a:r>
              <a:rPr lang="fr-FR" sz="1600" dirty="0"/>
              <a:t>, Cross Triathlon et Bike &amp; </a:t>
            </a:r>
            <a:r>
              <a:rPr lang="fr-FR" sz="1600" dirty="0" err="1"/>
              <a:t>Run</a:t>
            </a:r>
            <a:r>
              <a:rPr lang="fr-FR" sz="1600" dirty="0"/>
              <a:t>, seuls les VTT sont autorisés. Le diamètre du pneu maximal autorisé est de 29 pouces, et la largeur minimale du pneu est de 40mm. (L’organisateur doit spécifier dans son règlement d’épreuve ce point).</a:t>
            </a:r>
          </a:p>
          <a:p>
            <a:pPr lvl="0" algn="just"/>
            <a:endParaRPr lang="fr-FR" sz="1600" dirty="0"/>
          </a:p>
          <a:p>
            <a:pPr lvl="0" algn="just"/>
            <a:endParaRPr lang="fr-FR" sz="1600" dirty="0"/>
          </a:p>
          <a:p>
            <a:pPr lvl="0" algn="just"/>
            <a:endParaRPr lang="fr-FR" sz="1600" dirty="0"/>
          </a:p>
          <a:p>
            <a:pPr lvl="0" algn="just"/>
            <a:endParaRPr lang="fr-FR" sz="1600" dirty="0"/>
          </a:p>
          <a:p>
            <a:pPr lvl="0" algn="just"/>
            <a:endParaRPr lang="fr-FR" sz="1600" dirty="0"/>
          </a:p>
          <a:p>
            <a:pPr lvl="0" algn="just"/>
            <a:endParaRPr lang="fr-FR" sz="1600" dirty="0"/>
          </a:p>
          <a:p>
            <a:pPr lvl="0" algn="just"/>
            <a:endParaRPr lang="fr-FR" sz="1600" dirty="0"/>
          </a:p>
          <a:p>
            <a:pPr lvl="0" algn="just"/>
            <a:endParaRPr lang="fr-FR" sz="1600" dirty="0"/>
          </a:p>
          <a:p>
            <a:pPr lvl="0" algn="just"/>
            <a:endParaRPr lang="fr-FR" sz="1600" dirty="0"/>
          </a:p>
          <a:p>
            <a:pPr lvl="0" algn="just"/>
            <a:endParaRPr lang="fr-FR" sz="1600" dirty="0"/>
          </a:p>
          <a:p>
            <a:pPr lvl="0" algn="just"/>
            <a:endParaRPr lang="fr-FR" sz="1600" dirty="0"/>
          </a:p>
          <a:p>
            <a:pPr lvl="0" algn="just"/>
            <a:r>
              <a:rPr lang="fr-FR" sz="1600" dirty="0"/>
              <a:t>Il est dit que tous les athlètes licenciés se doivent de savoir nager sans matériel d’apprentissage de la natation. Tolérance pour des questions de sécurité sur la natation en plan d’eau. </a:t>
            </a:r>
          </a:p>
          <a:p>
            <a:pPr algn="just"/>
            <a:endParaRPr lang="fr-FR" sz="1600" dirty="0"/>
          </a:p>
        </p:txBody>
      </p:sp>
      <p:sp>
        <p:nvSpPr>
          <p:cNvPr id="1028" name="AutoShape 4" descr="data:image/png;base64,iVBORw0KGgoAAAANSUhEUgAAAiwAAAIGCAYAAAB3QNS5AAAgAElEQVR4XuydB5hdVfX239vvlEyf9BAChNCLQADpCgIiCDZQilgQRewKiihBmiIWEBHhjxQpnyggFkA6iIBESiCEEkhCyqRn+u33nu/57cuKhzEwQCiTzD7Pk9x2yt7v3nPWe9Z619qR3t7eQH7zCHgEPAIeAY+AR8AjMIQRiHjCMoRHxzfNI+AR8Ah4BDwCHgGHgCcsfiJ4BDwCHgGPgEfAIzDkEfCEZcgPkW+gR8Aj4BHwCHgEPAKesPg54BHwCHgEPAIeAY/AkEfAE5YhP0S+gR4Bj4BHwCPgEfAIeMLi54BHwCPgEfAIeAQ8AkMeAU9YhvwQ+QZ6BDwCHgGPgEfAI+AJi58DHgGPgEfAI+AR8AgMeQQ8YRnyQ+Qb6BHwCHgEPAIeAY+AJyx+DngEPAIeAY+AR8AjMOQR8IRlyA+Rb6BHwCPgEfAIeAQ8Ap6w+DngEfAIeAQ8Ah4Bj8CQR8ATliE/RL6BHgGPgEfAI+AR8Ah4wuLngEfAI+AR8Ah4BDwCQx4BT1iG/BD5BnoEPAIeAY+AR8Aj4AmLnwMeAY+AR8Aj4BHwCAx5BDxhGfJD5BvoEfAIeAQ8Ah4Bj4AnLH4OeAQ8Ah4Bj4BHwCMw5BHwhGXID5FvoEfAI+AR8Ah4BDwCnrD4OeAR8Ah4BDwCHgGPwJBHwBOWIT9EvoEeAY+AR8Aj4BHwCHjC4ueAR8Aj4BHwCHgEPAJDHgFPWIb8EPkGegQ8Ah4Bj4BHwCPgCYufAx4Bj4BHwCPgEfAIDHkEPGEZ8kPkG+gR8Ah4BDwCHgGPgCcsfg54BDwCHgGPgEfAIzDkEfCEZcgPkW+gR8Aj4BHwCHgEPAKesPg54BHwCHgEPAIeAY/AkEfAE5YhP0S+gR4Bj4BHwCPgEfAIeMLi54BHwCPgEfAIeAQ8AkMeAU9YhvwQ+QZ6BDwCHgGPgEfAI+AJi58DHgGPgEfAI+AR8AgMeQQ8YRnyQ+Qb6BHwCHgEPAIeAY+AJyx+DngEPAIeAY+AR8AjMOQR8IRlyA+Rb6BHwCPgEfAIeAQ8Ap6w+DngEfAIeAQ8Ah4Bj8CQR8ATliE/RL6BHgGPgEfAI+AR8Ah4wuLngEfAI+AR8Ah4BDwCQx4BT1iG/BD5BnoEPAIeAY+AR8Aj4AmLnwMeAY+AR8Aj4BHwCAx5BDxhGfJD5BvoEfAIeAQ8Ah4Bj4AnLH4OeAQ8Ah4Bj4BHwCMw5BHwhGXID5FvoEfAI+AR8Ah4BDwCnrD4OeAR8Ah4BDwCHgGPwJBHwBOWIT9EvoEeAY+AR8Aj4BHwCHjC4ueAR8Aj4BHwCHgEPAJDHgFPWIb8EPkGegQ8Ah4Bj4BHwCPgCYufAx6BtUAgEom85tFBEKzF2f2hHgGPgEfAI2AIeMLi54JHYC0Q8IRlLcDzh3oEPAIegTeAgCcsbwAsv6tHwCPgEfAIeAQ8Au8OAp6wvDu4+6t6BDwCHgGPgEfAI/AGEPCE5Q2A5Xf1CHgEPAIeAY+AR+DdQcATlncHd39Vj4BHwCPgEfAIeATeAAKesLwBsPyuHoGBCAyWBTSYKNcj6hHwCHgEPAKvDwFPWF4fTn4vj8AaEfCExU8Mj4BHwCPwziDgCcs7g7O/yjqOQJiY4DUxzwmv2WxW6XTa9ZD9SqWSYrGYe62pqVGxWHTv6+rqVC6XlcvllEwmValU3HnC5+N4+2eQRaPR1dfjGP5Ze1KplDs/52U/rsv5wuew68TjcXdKO5597XP4nOGhCrdt4BDaddbxofXNXwsEbG5xitfyJr4asefvJp/Pu/lrc9fOmUgk3Nz2m0fAEPCExc8Fj8BaIMBNtlAorCYg3Ji5CRs56O3tdUSCmzL78p4bMkSDjRsyx/AdG7+HCYrd6O0Vo8B5OD/7QX6MVBgB4eYPQeIYbvp8DhsWPtt5eGVfzmVtoq1skCr69mqGyBOWtZg468mhzJvwNnC+DtZNyD5zmXnK/GWe2nzlWPs7Guw8/vfhgYAnLMNjnH0v3yQCYaJgpwg/LUJOVq1apVGjRq32rmDIudFyM2bf2tpad6iREvO4QAbwuoS9JkYOwiQm7M3heyMkvOLBsXOHSQ8GgDZwrfD34XNhbGgD5zSixL4QGDMW/OYJy5ucPMPgsIFzY6AnZbCQqZFk5rJ5U4yM21wfBjD6Lr5OBDxheZ1A+d2GJwKvRljse7wR7e3tzoPy2GOP6dprr3WEYsstt1RnZ6c+/OEPa8qUKY48QA4sdGRo4iHhydK8L3zP8faUacSFz0YsbF+MBec0j0w4DGTvBz4BG7mx343Y8Jm28IoR4dwYEB8SGp7z/vX2emColOPCpJh5+1ob89NINe+ZjxxvpJzPfvMIGAKesPi54BF4DQTWRFjY3b43jcoLL7yg3XbbTYSARowYofe85z2OpHDzhbxAVPBeNDc3q62tzf3D8zJ58mT3G54WiII9XRrRWJOHw9zmZgzsSTQc6jFPibnUjaDQnnDYyUI+dg4LN9FHDInpCtYEkQ8J+T+dsIcl/Ldi3w8kLGvy1plHjxAkc9OOMQ+hR9kj4AmLnwMegTeAwEDiYjdeCAvvt912Wz311FOOrIwZM0abb765+37x4sUaO3asM/5dXV3OE2PaEvNeQFyamprcv4aGBjU2Nrp/nHvkyJHuNfw91+AY06wYgYKkhL/jWkYqwroWI0X2GwaD9/Z0C4mx78J6moFwecLyBibQeror88PIsIUew119LQ+MzduwZ4W5xz82m6frKXS+W28CAe9heROg+UOGDwJmlMM33rCHAu/Irbfeqg9+8IOaNGmS86D09PSopaVF9fX1zqsCwbDQDkSAfxYignjYDT9847f3FgoyTwvkhWsQhoLU8J5/EBv+QZb4zbQBr6ZB4XvaERYA85nrmWeIz0Z6vIdl+Mz5N9PTcDjSiHjYmxIOE3F++2xeFb6z7Dr7DW/lq+mn3kwb/THrPgKesKz7Y+h78DYiECYsZvxNQ2JpxEceeaT+9Kc/aaONNnLeEH7nFWMPcYAU8NRo3g/OCdExTYtpU/BwhN3iJkK0DArIBOe0zCJ7MqX7fM8NH5I0btw459WBKBF6gti0trY6YoOnhmvTBvanDRMmTHBtW7hwoSMsfOaanNNnCb2Nk2s9OPVAUmJ/E+aZWxNpGdhttF7PPfec80YiXt9uu+2cB5G5iHDdbx4BQ8ATFj8XPAKDIMBN19zdJgjEC4HuBKO+8cYbq6OjQ5tssonzTuBdYSN7yFKGB6Yr8ztExTQi4Rt9WFRr+3DesJ7Ezsf39nRr3ptwWihCWksbNRc7ZAQixevKlSvd7/vtt5/++te/atmyZTriiCO0/fbbO+3Nhhtu6AhSJpNxZIh9rWaGZTeBCW1jPwiOaV/CdV7sqdo8TXxek1h4oCaCc5h3ywhj+LP13fDjvOE0btoIebQwl9W/4Xve9/X1OSJn3iQTeVrf6AvjzHXAABLIK+00LKwfXBdcLS3cvsfocg08BjZehsfAsJrhY5gamWX/cN0emz+mWwqLq8PeQGtT2LNnqfU2r80jAkZgRR/oI+/tmjaW5pUzoTjtMHF2OAWZ69JfyAgYM894DxaWEcRxfH766af14osvun3mzZvnSPW5556rww8/3OHM3xHf2XFWM4h2Dibq9Te39QsBT1jWr/H0vXkbEAgTFhMFcsPGkJnhgaSgQVm+fLkLDWHcMf4WUuEca3rqtO/MAIS9N2aUjJyYUQqTmzCRMsMTPtfA81l77ZwYIIzE+PHjNXr0aGc0nn32WUfCdt99d5100knO4NAfQl0YJTwxPAHjycE4os3hu2222cbh0d/f78gQxsiuYwbXrm/EwvoUDiOY0Q6TmzDBCR+D0cNwWbbJQAPObxhKyAlttro4EA/6xatpi/BC0Wb2ow9gi6G00ATji1Gnbxh0E0kz5oTh2Dgn39P2cFo533P+7u5uZ4StLZzLdCBhQsLx9MV0RWFMjOSEw3k27cPhRfvOzsN1bD5yXo438hr+s4Hk4oULE8QwMTRSCfYrVqzQ0qVLHWFnvoMFfeSf4Wpk0IiNESYj84wNXkDwAqd77rnHHXvKKaforLPOck3jM8eDG/haRpsPGb0NN7whfEpPWIbw4PimvfsI2E3bjMlAwsKNlKdnPBEYM27ce+65pzOQM2bMeMVTcdjLYgbaDPFAwvJq8X8jPkZE7Gk6bPDDhbjCT/JGjsKkgZs/BhkDA2mhn//5z3+cHoY+ffSjH9XRRx/tBuKhhx7SF77wBWfMyYL67Gc/68jZoYcequeff15XX321PvKRj6yuDcM5w8XyzGCZkbb07XDbB4542CNhT9ZhvQS/m/fAsDQNDuelDZBJrm2VUzF2RsD4jn98ZiytIjHjx3szjpblRegCozx16lT35A8JMU/L/PnznZFHfL3PPvu4rtBm9gEzyBBeCyMQVnTQvEg2x+x8lrIe9kSZ58VIS1hjZHMm/Mp7q/tj/TTCZ1oq8LCwI56Of/7zn7r33nsdId1qq61cP2m7CcEhtUuWLHHnJYzD/DHPCdcDK/NkmXjbyHfYcxT2jrAf+DPv6P+f//xn16abbrpJBx10kLuG4cbvVg7g3b9D+Ba8kwh4wvJOou2vtc4hMDAMMZCwYKips8LTN8abG+kWW2zhXNwYLivsZiRhIGkxl7+lEw9MIx5ofMLelrD3wgyCXSdc18WMBDd6M+a2v/UHY0kfMEp4XDBSG2ywgTPAH//4x124C8MPmTnuuOO08847u98gLrvuuqsT+3IcT9voZo455hj3NBwOT9g1LWOJa5p3wTwIA4vcmcfEcLDxCPfTdDaGNcbTjDFtwBDSL4wer2BjXhGe6NksNGTLHGBwTbi8YMECR9bwNu2444763e9+57DaY489XD+PPfZYXXnllbrsssvcufAM8Nt3v/tdNze+8pWvOBzwUEFe8M7QFkiS9S/8hxHua5ismADb9gUr84SESZz9bl4a0yxZf+bOneu8ThCSu+++Wz/+8Y9du4466ij97Gc/06xZs5wXyOYG/WPsn3zySeeRQh9lGFu4jbZY6NA0VuGihbTdwnLWVstqC3tswAVswWrOnDnae++9dcstt6wOOVqWHeczErnO3VR8g980Ap6wvGno/IHDAYEwYbGbuGUzEBLCQBNK4WkQ44QRQDj44IMPitos4TWGwsY77EGxEE9YuxI2OgO9KmG9gv0WJi/h8JMRoLAHx0JctMe0CRho2opBx7WPUYOk0Ec8L/yGwYOgXH/99e4J+LrrrnOGj75jjHiPYYfsYKQ322wzZ3xM72NkIRxeWBMhMTJCO00PEiY7Ya+SkR5+N+0K1zONjnk5DLMw4cHomueF/QlvWBFAcOHahxxyiAtRQMjwJrAhsmac6S8EBq8aBhbjDaHDqKP/AUPeX3jhhY4AQFT4R1vA00JP5mkwT0t4qQQI8EDPmH02MXeYDJvWyeYP42rib9r4f//3f04fwrzdeuut3XiCCd4xSBZzmPMz7r/+9a/dsZwDjRPz/L777nN93XTTTV2fbMkJ+sJxYGpEhPOah8XaaoTQNEK2hATnMf0MBJNjwZvv+Mwcw0tl4xWeA8PhPuT7WEXAExY/EzwCr4GAeUDsBslN2QyKaVj4DoOHAcBQEYbAcOM652Yf1hXYjTp8wx3oNQk3JxyKMtJh4QA770Ay8kbDTeg0TFtBe82oYLwxpjxdm+6A7yBi999/v775zW+6J3IMNyECSIuFaH71q185QwMmtA8DjUfBiA/v+ce1wQ6Dh3Eyg2tG2QyhEbywBybs7QIz086YkYZI4OXCm0KbMYqLFi1ybf3Yxz7mSBUbBpjfMIpGMKlY/LnPfc61HQzwNrGfeWsw4ITMZs+e7QgdXidq8UBSTjvtNNcv2vfMM8/oQx/6kL72ta+5a1nWC3OI9yYmtXlG/2x+2TpQ4XE3b5kRMSOc4TljnhXLKuMVokSo55FHHnHeFMgZHiGuT0q+ES7G9/HHH9f+++/v8PzJT37i2glBg5wxxoS+2CCjYYEx84bz8GqePCMv1l4T7Vo40MYZ3CHKFkqiD5ybf5A25gheMDufibzDxN/fyNZ/BDxhWf/H2PdwLREwY21EgBsy31nxNvQM06dPd7F2bux33XWXCwmZYDJMIKwpRjbC+o01aTnCrv4wsQmToHCYyc5vN3ILA4WJQPg8GAM2XjG8piXgeIyXGQYzqJA0jD7hHyr7/v3vf9e//vUvZwQnTpzoDA77QAgwkDvttNNqImIFwcCNfcCH90ZmTFDJOUxTgUE1ImHaCIyXvae9RnTol5EV8IcsXH755fr3v//tPEeWWs6TO3g8+uijLnxnGUPgYKGkVzOEtBHjj26H/oMDuguMLcUCCZcw/hh5CAw6JvDCy2KeqlebjpbGDuZGaGi3bZaGHhaxWmYW48c/2gbRwLjbZ0iEpanTLgvvEc78xS9+4UgBWhVwZP5auAqixxhCvDkegsa4WRaYzW/aw2ZZP0YqeLXFOY2IhectpIXxgjwxztY/vjONCmONx85E3FzHFhv1GUJreWNbBw/3hGUdHDTf5HcWAdNZcFUTMfLKzRvjcuedd+oDH/iAe+Lke9NFmIHmuIGiWjuXeQzs88DXsMaE38LhAXtqHXhMOEzETT2sXTHPjrXH3PYYK/pD2zEYGDlbMgADiJHnM4YDA2OelFNPPdWFEgh9WFYM5/n973+v888/3+lZMNS8WvgHzwr9sPDIQFIVDunQTq5Jm/hngmIL+YQzcqwGDsfwnuswJnhH7OmcGjNsiGchGZyPcTLiZOsoYbSNSF1xxRVORwHBsXAguJ1++umr+wwpgryxGTaQNUgsmhCue+aZZzpvDx4pC2VBILgO5wVn2m6kiLBNWOdhXgn2hRyYmNbSfe17CAjY8moLcPLZQmZcn30ZE8gAhNPS81n76r3vfa/7HdJAnyEtM2fOdJ5CCBRjbQTIxMlhHYpplMwzYvoV05+Aj/1N8RvzxcgKfeL84M8GKXzggQdcX8EHrOiTpTR7D8s7ey98t6/mCcu7PQL++us0AmYkMVY//OEP3QKI4c28M/adaSkGEpUwoTFviIV+OBZjYVkyFhYwMmOGyIhR+BrmGTGvSvgJl/cYAIwDT8+WhmrECMPJtfief2zsb4YH40UoCbHxtGnTXBr0E0884Ywzxvq8885zmFgKKk/2ZFSZUbLzYYhM52LXNs8OhslIiz1ZW8ZKWNtj7zkPbWRcwkSHa/Ld5z//eUcI/va3v7lQF8QM8mKiZwwweFKHhlf6yD6Elq666ioX6jMPww477OAEx7QRwoK+gy1ci2Xfffd1miaOJwSFJ8HwsPEybwJEgnYgfiXUBOEKh3Hol4V5GDsz4lyP8QED+gw5MwKQzRRXa1iWLV/yMjkouHHLZvuVyxUcEWB+GMFGr4P+CM+h6bRoCyJYsKJtXJv9TKNCuyxTKEyymbNG4NjHdDq03wgu5+ZYW73c2sM+4IoXzOapEUrLbDICvk7fRHzjXzcCnrC8bqj8jh6B/0WAG2ZY+4CG4R//+IczWgcffLB7iocQoJugVgkZJ2gA8FhgNMi8CG9GTOy7MGkxAxfOJOJp1J4yLb2Xc5gBDhOjMPExLQ3f4YXAyNAeW06ANmO8MfImNjXDY0SDkBGGhuMwYGR04FVBx2MGiX3xROBdsNABpMXCOrTdxLgm2DSdi4WFzOhxTgw+1zJSYE/rti/Xsz5zbiMg9pQPuYJMYXghWRDMc845x4W0IDKGkdUnMc2FkTPCTOh36DOhoE984hMOA8Yd0gC54T3XQ8DK9WijZbxA5jgnHg823ltoBO8L44ZHivRx5oYRTISytIH+MDa0leuahsTEuXxntWZ4H4+lXbvSNUlHTGhLX1+PI002noaXaWbsM7+jZaGCM+ekfRAZ5vGNN97oxgHcTHgLUbJz0G7TbzFW7GvEjLlmocjw3Gc+cQ0j+d/5znfcvLEQkdW4sZCZXcvfl4YPAp6wDJ+x9j19mxCwG7yFOsw4hlOaB17aiImJOrlRYwjQRLz00kuO4GD8EEBicPidz2FjHH66DOtYzNtgmhgIAP9MMMyTrJ0Hg4PRNNElhthCE7TZwjj2NGweEDveRLO0hXNwbrwKeBMOPPDA1U/RGB0IAgbInrTt/BhiIxyWqmppq1YnhSd9vrOnd/YzYad9H86QMcKBYaRN6GsQ4aIngRDgEaOfiIZZVgFDzLkZD6tNE676ythyTs5HeIQnf/YnhAL54BpoVmgDmUL8DrZ4KTC0hHc4n2XhMKbWXivIZ6E4BMLUvjnssMOcd4b24a0itGXeLa5npNC8E3xm/NgHIlsN6xRWh1eqc7Di/mducH0LCRrp5TNkCNLJ2LIPhAVhLmtmQcCptQN+kBYLaVk9GLCjbZA5+mjFA8Pz1oTC5m2xuWV1emgDguBPf/rTqzVU4erC9rcTDtW+TX/a/rRDDAFPWIbYgPjmrFsIYBQwpqZd4abLZ7tx242cm6sZ3zVldqyJ0Fg4xww75yJsgJeGp3iMIAYBIwLJgfCgL8EAWrbGmjw0YS8OxgnCYK59E06a/oB9w1oc2mIp0Bg0rs0+6CH4nnbQPwtfkTZLlgwZRebBICxDeIUNnMzLwGcLjRkxsrL4tiq2aVfMi0T/TOfB9dms/geGEG+OkRbaSxsgFF/60pdc2IdaKewTrnJrQlHOR3v4HPYOMQ5oOyBAeGu4PsYZwgKpYH+MO+OEhoVjrTQ9v3NO82BZmq5dk3nCGBN2OeGEE1wRwhNPPNH1CUGsZRlBgiw8Z/iBBecxDZUREyM2EDvzCNLmsGiVc5mXBs8gZJOMIsJmkGfGgb4S2oI80BZK6rOcg2WHWeqxebZs7huxBnvOB9aQRkgkRJBzE0qkwjL9JZ3axpRr0S6ri2MZbIwtmw8JrVv3y7VtrScsa4ugP35YI8BN2vQdJjw1Y8CN3Ip12ROmufjNoBt5MW+IPeWbx2QwcmM37LD4EEOBgaRdvGI4eWqH4OBVwFhCNBBcIgjFYNAejCGGgXZj3AkFsT+EA+OFcTFjaOnP5vrnGEiLFRUzDYa58WkT4YXbbrvNzReMJcQBMatl9JC1Yue3kI8ZUnsa57qEsNggMRYGM/2G7RfWvVhmi2l7aDPYoNvBGFNfxESejCGYcQxG0QSkFmLjO/YlrIc3w4wueNIuwhr8IzsI8gYpghBCJK3WiOlLOCcGGUNuYSJLc4YMYdypd4KOhfe0hfnGuBkpYHzYjFBZuJDPNpZr0lGZWBYsqFgMHnhy2JdxhFjRLkJYjNsNN9zgSAqYERbDgwLxYN5ccskl7vpkGrGhVWJs8C6BCZiyL7gwh2z8bW6bANluJLYURFhbYxlJFtYyofKwvvkMw857wjIMB913+a1DIByKwSCZvsKyT4yI2NOufQ4TDIyGCWfDBIR9LCQT3t9Et+aNCGcOhV3vZqDNoJlXwr630AyF0c4444zVmSqsI0SoBFEl/fjMZz7jiATeCISmEIzbb79dDz/8sEvhxZtjBp9rmWGiLZAknpAxXEbsbI0YjBznD5M3jDFP7ngweOKG1BDG4Xvz9GAsMVwYXdPc2DlsZI0Ycm0LM9FvjCfhNQwo7aatZvTtWMtEgkyE20d7IXVhjwvnswJwVjOGYyB7zAUMPIQFYsS+HGvrFJkXydKt+Uw/rHKvLa5pv1tYxOZImNRynKXbm2D5v/2hdhDi16iCoDqnwhskk2Pw0NlSBPY7+DDWeFLAjWw4yCv7GonCW0II6YADDnjFeS1UZ14wI1y2k3n1uLaFKY2gWgYZmBoeFr4yITZzzh4I3rq/aH+moYyAJyxDeXR824Y8AhiKMAmxEMxAD4oZUHsNE5iBnTQCwrm4qZvXxQxa2DhbkS6eQO13rmE6FnuCD+tpwk+0ZugsPdiIkRElzomRtXAO3hoMFt9RFA7DzLozeE7wOmBELCxm3hfTt/Aa9tIgJEXrYsXaLDxi5M36RBs4lvRW0qUhSoQmTP/D71aXxdKfLZuGfpmYmP0gKVYrBmzMuFsqsa3IbKGxNU1AGw/LdjJBqY2bEQLaT7E1vCvgBmHB+EL+zBNkx9A/E9DiZaGdNkdMV2IpyuYdMXLKfuHMJDwhkE322233nd21b7v1dnV396i2tkbpdFVczFiwDwSK69Eu5onpTiArZH4xvu973/vccgwQUMgX18O7xCvnQMSM6BoRshFR0/aYd4p96S/9tBAp7TDyyX5gZXM1HPIyks5x5vmyNOchf5PwDXzLEPCE5S2D0p9oOCJgXgvTB5ghshj8q8XYjeSEjc5A/Ix4mMEOv9rxdvO264cNIOfmpm/1OkxoaZ4bMyzmpcAA8BvhCIwNZITsFvQyhI7IWjHNihGab3/7265WBsJMjA3pwpR/D1clpd3sH84ywntgLn9W5KX2B9fDyFt7eMU7QR8IUWDwMJi0hfV8EL/iHbA6MTz1027LMrIncpct8/IiiZZhEsbajDTfcX3wsvdhrUeYIIXDLOExt+8tZMPikSzTgJiazc5hBtjGbeDYEwoiHENKL30HC/oO/laynvf0F2JB2A6vEdcx/RSesPoRaecN+cMf/qBiIdCECePU1NTivuvs7FZTU4Mru4+Oh/L8lr1k7cFzAlHhlfOT9QShYn/IKd9BxMiMu+CCC5zehrWnICVGjMHTvE942QiXMTb00RY7DPffjjPxuhHYsDDYvEuv9fczHO9H63ufPWFZ30fY988j8BoIlCt5pVOkyOb14gsv6ZZbbnWejNWp1z1dqqurUX9/r2JxiAdP8zwlV5RMRjVxg42dBwOjutdee7l/PHlDhjCekAu0HGhaSCEOh44wgosXL3XhHowchrZKmgItXDhf+UJWuWx1FV+MdSSCwa+GN0499RSdfvoZ7kmdDY/PzTffpKOO/pQovIom0xVgDaqdN89XIpFyny2slEpXSV0qVaNoNKZYlNWbU464RKNxxWKR1YOvuowAACAASURBVCnilm1lRhKiY9V5MfSms8CLgscCEsZ3YIA+x7KawBavBEQK4kDbMfoITnfZZRfn1UBzZHVNwBE80Ypg/NGK0AZIA/2HQEAq+A0Sh2iXVwikbebRgFxyPDodtCoQTUKAXOu3v/2tK4JopI3vqd4LsaBdkEP0PiaEZixt5WbGDYJE2Ojwww93JDYsiAYPQn2/+c1v3FpUEBq8QPSZfnCt7bbbzrWNa7DRZ9PkGOkF27D3j2vQb8PTss3Yz+tc1r9bnycs69+Y+h55BF43Aql0TIl4StOnP6r77v2XMzqXXnqpypWie6pvbmpTEFRcHQ+raTJ3zksKAjliksl2O4MbDrug28CAItYkJILWAYNGqi/hHAScGPB99tlHRxxxhC699DJHIDBU7Fco5NwTOO8XLux4uRbMImfwFy9epG222cZpbAhB5LIVd+1Ro1kFOacHH3zAVW6F/DQ0sHZRNfzBZtoHe+9EsMlxSiRiUqSkQiErCFwkih4kq1w+o1KxGo6ij+xvFWAtfGVl680rw7ktFAYRswwdvgcHzmEGH7ICqcGLhNGGNBB+4R8hr8mTJ7vFCcGF92BkIln2RTtiWUkmxDVBMmMDLrTbvGLUw3n/+9/vSAAkB9JDdg7CZ7w2EBwMPQTR1o/C22bF47ieiaI51jChb3Y+2oFHDgEv6c8QFcgm54dwoYfh/BbqNPJnmWWMEX1CrEwKOAQGLxN9h9QZCeEctIs2ME8tywoSybyB1Jgo+3X/MfgdhzwCnrAM+SHyDfQIvH0IIMTEk0DNi4cffkQnn/wdnXfeuaoEZJkkVFNbXYnZCSPzJeXzRfV092vVKjQWeDeqwlnLUrEKsxYSMkEmnhe0FXx/9913u7RfE5hybvarGq1q2rQL02Tyzpj39nU748T7WbNmauXK5a4dxxxzlHbdZS/nEcILgFHHUHZ0LHZGjHYXiqzInHdtXLHi5VL8xZzmzl0gZD/lIp4VqVQ2dwzi1GroplQuiq/NmDIKVgwtnOpt3hsTgEJewloljrM6OBZy4TP1aqhqi4Fn9Wu0QZwfXCBj1DmxKrB4DugDhhoyYusDGVGC1OAt4Viww9Nhi1damr15NEi/5neIIyE/M/ZoimyxSkuVxouC0BbiwtiZQNk0P/QtnJnEZ0gThIdUds4DKSPTiTAe3iawMY+PtX8gXjbjzdtDKArxN2tUWS0bSAmkzDRQ4bCsacvevr8cf+Z3AwFPWN4N1P01PQJDBAEMIk+9eENw/48fP1bPz35W6XRCxVJeZS13oQDCMP19rHtTrxv+9BfneXn0PzO0uGOVE1ximHjFEPJEj7HE+4CRxdhh6EwgjHEKG/yqVqW6Pk1tLUSjpHyu6AxRf6Z3tRiUJ2xCJRQ/Sybj+t4pJ+vgD33YZRJtuOFGjrQcdNDBevaZ510kKKKIUmmykEovZ+hkVCoXVF9fp6233tK1ecGS6UKykstKmT6pkJeCipSI41FKq7a2WqAOjwYkYWCGDb8deeSRro0QADbzoFjKNeEuCq+xECOkATz4zbDHo0BohA3yQnaUeSH4jqq3EEoMP5uJVsHz+OOPFytLs2GkubaJiTkvGIIbmOPlgJzgDWE80MjQHkJDbHh5GAM0RX/84x/d/hAEatYQKuI8tsYUONBn0+IYYTUNDyQGgmHr/lxzzTWu3exva1YNTLcO/0mYsJnzmugYMgcRwivHStoQNDZrB22i71Z9N6wBGyJ/br4Za4mAJyxrCaA/3COwLiPA0zh1NXDX47pHX7DxJhtow0nj1dLSpExuhSMg/f1ZRRTV008v1m233qT99/uQ073U1FRX7zVBLyEgQh0YD576MSDmurdidoQNIEGEDLge51cEwStZUYESbkFCKrJGFU+UlEykNXHiJCcS5YkfXUl9fa2uuPJ3emLGdGd8u7uoLbNCzz8/W6lkjavwWi4HzsBlMn3OWBL6Wb5iqcaNG6urrrrChaUu+M333L6FfKBsf0WrVvZp5Yo+RUTKdIMWLVqwuiKsaSfChhZtB54DsqRuuukmpx0hvRfjShgDgoBhxfuC5wHxK94Uq5Fi5eVZQNLW5mE+MS54PxCoWhiG87Hq8yGHHPKKdF4M889//nPntSLNHG8EHpqbb77ZheRoI+3i+qSwQ4ogS1XBbJ3zUtCeF1+cq+bmRlESn2PIBmpubnUEhlAehIa2mCeDzxBPxoT20k9basIWMDSsIHZXXnml25cqtpBby4Siv+HU/DApNO+V7WPYEHLEQ/XJT37SpY5zLqvrYqLysGdsXf4b9W3/LwKesPjZ4BEYxghguPCKYMQoIPbss7M0ZbPJKpcLGtFQp1ikwT2lo28olwLNnv2CggorCo/QZ479nL7/w6+48vHmHcBoWZYOhjCctWRhHatlggFdtGixxoxp17jxo5XLZZxupL1tlIrFihREFUsUNGrkOCf2LeQrmjXrWZfpcvzxxzlvyarOxc6APvLIf/SvBx7SRhttosbGJi1dsvzl6r0JlUoFZ5AJJUEQCHdRin/WrKcVCUYon8+6fSuVsjLZPqehQeDb3NKgfK66qJ9pLfAc0T/6hpH8/ve/7zwJ1113nROO4q1iQwtk6+9g+BEYEw7BmFLOH1KAwcc7ZJWKIRWQRoiUrfVDeynEBinhdzZ0LYTVCJHZxrUgCWTqfO9739MXv/jF1cJcxM5kb0FC0LAwDozT//t//08LFrzkhMOcG3LJmEB0IIEIpe+/v5pKzrnBwbQnEDBbdJE2QMRsXSXq5pAZZefEc4dXBIJk/TLxNftNnz7d4QY5s1ozRnTMS2JkxDw5XBMsIS0cazVyaBOkyuq3hGsRDeM/8/Wm656wrDdD6TviEXjjCBDyuP32O51Bu+GGm9TT06XJkzfWylXLndg2pmqYYIstN1NNDeLc6Zo3b77zfgS4RdTvjD8hD/QjGCuepq1+hz0tm8HhsxV8wziNHjVe279na5UrOUVjZIVU1/OpVCKqralXNk8Nk8Xq7y2puWmkenv7nSdit912XR3egQhgACdM2MD9tmzpCvekz/kplIaR5LoYYHQ0EA5+x6jl+mtVDooKVFRE1NQpS5Gye43GpMmbbO7ICZk3tBuvUbhYHeEe6pxg5CEmti4OxpmQGAQBT9KXv/xlNziEWlgjiD7i9RlY+MzEvJAYPDas2cMq0LbWk6X4QqAgmpalZF4FVse+4447nHAV7wdkhTGxyr20BbKCcJkwz8MPP+jCPpYRBIliRWo8MVwfQonHxnnBXq6Zwqvplrg+/aBdhJZoB6JnS0MPz0grVMh3RkTC3/E9xBghMESG0Bjth/yFiQrjABFhXPGuMK6m77EUcyvcaCX83/hfhj9iKCLgCctQHBXfJo/AO4QAhIXQCZqA66//kzNs6XTShQbwYCiIu5BKNBaovb1VTc0NzoA7r8C8ZU4nYiJKEzqGP9MNwgW2oq/TpfT3u6d/ntqbm9pdhs/iJfOUSke1qnOZ+37C+ElaunSZykG35r+UceLX+rq0+nqrRexoH6SKtGeMJB4Mzh2LVcWphIK4Rltbi9uf60M0enqqa/Dwnauqmu98eeVoPte4FG/IGGRj6VIWnOxyhhgCgjGk7ZAXNrwR5g2B1PGZtnButDa8R0xMfRO8IhABIynh4n3hiq/h6rBmzCExZFiROcT1IVt4dDgO7wtpz7YCNu22LCDTwVS9R9UCh7SNV85TJQ3SRhtNcoJl+oinjSrDhQLC4Wr2D8QHogPRYn5AINC32OrjzAVwsJo1pG2jj7F1f7ierTdEm6xgHYSSuWF6FSO1NvWtqCHthwz/8pe/dGTGNs5LOO5Tn/rU6kUc6RPnJOxoC0C+Q39K/jLvAAKesLwDIPtLeASGKgIYCW7w3OjxTmBQzLjzPQaLLbyKshXwwvhhGMyIm7G18AmGiPom1XWH8CYknGFFSLt06coqJIEVU8NbE1EqmVK+kNGIETWOHDU11+mpJ19w4aEJ4zfUgoULFIlU1NJap5WrejR+9ATt+4H3a/bs57Rsebc232wbjRs3QXff9Q/NfmGWRo4dpWhlnKLJpYolOxQpjVY0qFc03udEtYHyqkm1KZ+NKhqrKJkuafmKxZo/b7k223R77bn3Tpo3Z6kee2yGCz8F0bxr9rZbb6e+7qjiqcxqY833hGnwVvDkj5HGc2XEBd0FxIAsFzQmeCGsVglY2crH4ImRtoqv5oUJeyPQsnzjG99w3hLCS5BIiAaaINvPivVxTfQwEDnL6OFakDpIhWlJLGPHihEyJ6xUPp4htDO2wGTYS8J7q+BrpIjvrILta839cHaQFUO0onD2mWtaxWY8ToceeqjDB5whhlZgzoif6V686Hao3nXefLs8YXnz2PkjPQLrPAJWJwTjSBiAEuxslk5qWgKerHlixYvAd4QZTKzJsRgszsVTOgYD1z4uezZICvtUvQrVqrcYR4xn1bVfcALeYqGsQGVtsMFY1Y9IaURDjZ5/YaZ22XlXXXvNDZrx+PM67NCPu4JyeH2o4vrUjBnacNJEd1y5TJG3lAtUHfuZY/TUU0+oP79S+SyZJBkloq3KZ+q0qnuxpG4SchWJ5xWwtE7A6r8cSUiootNOO0XTTjudknQ65thP65qrb1SlLH3i45/SmWf9SJM2Gqd4DO9S0gluyQCinz/4wQ9cKIPqsfTv4osvdn0kTEM1WPPO2MTB24DeBC0G4SMjC+bNsZCGkUArb8/xhOEQ2lrNGsaI4myIW/HsoO3g2qwDxHWsoi+v/MMbA+mEpNpqyJwLwhpet4hznHTSSTrnnHPcmNraUOa1MYJg4mvmDuTB1gMa7I/EqkEbweB8pn3iXHhyIIDhjTRphMrmheHa5rUKV8Qd7Nr+93ULAU9Y1q3x8q31CLylCFTFqCtdRou55Ak94PJHi4BhIJSBkcIgQkwwDngSMJgQF37nOzwGEBbLfOHJHQ+MhSS4FgaSSrJmkEhPxmCiTSG1OZfv0/gJo5RMQXqWKBLv1S1/v0uTN9xGgWpVLsXV1dnjvAlcb/MtEAhDfiAbUiWoOINN+ID29ixv0fKeR9x5k9GxWtG5WIqQ2lyjvp6iErFaFcs9qhshZTLVlOYdtt9ZjzzysK659hodc8wxStdE9OUTj9eZP/qpYtFaJeA20YrKQa8T7ZqwE68FOhZLt0VbgxfAaqsY+QNbsm7QkJAxBPHjWPCnXs3ZZ5/tqr5CTsAVAoGQFLIInoSoOCf1ZzDaaE3wOoQ9JBaWAxMKw+EdgSiCvy3uyKuNA6+WAWTLOZj+iO/J6gFv9rOqvlwjHMIyosA1GXPaM9jihGFviBEXO49lnnE+NErMK85nBBm8LOxkbQ1nG9n53tI/GH+ydxUBT1jeVfj9xT0C7y4C1bBNdYFAyzqxNYYsLZR9MJTUGYHAkBXE2jUYV55qMYgXXXSRy1wxrUp4PRh6CJFBsEo9F1KQMZwjR47SsuWLnEemmrpbUVt7s6KxogqlXi1fvkLnn3+ejjriWOUKUjpJVkzckQq0F2z5AsXfqu9ra6UrrrhS06ZNU3vbaI0eM0FPPfmEoumF6lwRqKsrrXgsJ0UjKhUTSqRyKuZf9qrgb4nWq1xJaMvNt1J9g/TvR+7Re7bbVY8++qAKBWrHoINJq6+PLKJqSfhYvKqZwPijMyETh89oQcgoslAP+0MEBoqQaTeE8f777xeCWUIcGFqMMx4v0pLZIIqMC9/znjHDi0UYj1W0yVay1Z1NxwFhxCtmBOBb3/qWS39mXGmbZdLQD9oZTk/nHKZXOfroo3XVVVe5sSbMQ1/53bxkYU+LI40v62U452CkIewNWdO+4GULc9qcYq7SfvPgWVgpHFIKh5re3b8wf/W3EgFPWN5KNP25PALrGAK2AjAhA8tQwTBizMxYGIEZKAilq7aYH68YEktnJUWV7Bbc+WyEgiiTT20TQif1dVVtDJlBlN+vrkBcUEtro/ozq5RIBjrjzGn62GGflwLErtWQUSKRVLlccoJg1hwKoinFI3HVpVPK9Hfqve/dTkuXLdOOO+2l7u6iFOvQw488S0FepZKtGj2mWRPH7qyOhb2av/Re5QtxbT01pXGTyupY0KNKdrJmPr5QinZq6t4t2nbbVv3snBtUl9ha0UDqJ3RV7lFNuknlQkKxZDXTB9Ep2hQ2RKlk1mBA8aYYEYRo2ErLvEcfhGENV8jlezwshF/4baeddnKYGkmxCreMF0SHrCcKy5HOzGarHZuQlfHl+hZugVhaxhLXxVsTrsIL2eJ7CCqeFMSzCF6prgtRMe+K6W0sO6k6xlWCYvMkvJDkq/1ZmIdl4O9hLwvXpA+WKWSkiX0sK4jjjbDwfjCitI79mfrmvoyAJyx+KngEhjECGFBu9KZN4Ikcw4MxJAQRzu6xJ2pbDdgquWLwOAcGyjZ7GkZrcuaZZ+r88893a/1QvI3y+5wDT01X9wrFY0ktX75ytcDztGnf1bTTvu88LgoalMmUnbHiGEhKb1+XWlsb1d3TqXh9RbmeglqbWvTAfbfqK1/5jMaOH69sBmIzQjOfXKGunor23Hk/NbTm9eK8e9XUVtEGk7Nqm9ihg49p1MajPqOrL+rUby+4XR2LF+uDh8f18aM3V660QP3dXTpwzzO0xdivqphrUE9fn+LJarp0pVTrxL8WfgHLv/zlL65qMBtG34igeSTAykSk7ANmkBDIC7+FhaLnnXee08QwNoTnrNKtEUv0Kqy1Q50USvyzH8TGSISrOeN0QyxWmXfeFr4jDIXXpJr2HbzCuFv6M+STffH8EJ6ibbQT0mK6EVtbyvofJixGIN5IHZRwSMnmkS1iSNgQLx1EiXPa0gBhYmPHDNTEDOM/7/Wu656wrHdD6jvkEXj9CFg4BkOFITJ3fnjNHAsbWViCzxAIyzgx0mPeGhPmVmuHVFc+ZsXmq35/hQsrYWjdSsruqRgvjVQuIWCtFlW76aYbnOakJp1Wpr8aerBF7RDXolcJgrJS6YQK0T6VCzG11DfrqUfv1xW/v1CP/Hu6li6raMyYrVXfOF65HJk/T2vU+H4dcPDG2mmPokZv/LTa0516qRTXCZ/o0SO3tKiltUGf+1aDmsbP1MJ5Fb34FELjfu29y1H6wtEXKtc3QpFoSeWgR9FoQnU1jSqWivr617/uQmJk67AeD8QBbKx2CkJbPBl8Z2nHYGaaIXCDsJheBW8Cv3EevAlkFxFiohoxmhrL4qLwG5Ve8e6gm8GoW5owITZwN9yMOHBuy6qBDBHOo46JEcJwthJjwTVoH9eEJFQrDcecx8Mq8JpuJEw4wnPp9c/G/93T5piF4MCDa/P6avqYgVqYtbm+P3ZoIeAJy9AaD98aj8A7igCGCrKCEbMqpmH9CUbPDHBYI8C+Js7EYNkCiRgRWzfIpTD3976cGk2pfbZAc+e96ESn1OvAmE+YMFGbTt5Sm2+2tdrbRyqVQthZcGsZVYJ+1dWNUH9/xhWSq2pAWHRRzsBnFailvknFPqmuXvrO1z+rX190uabuvJ9amjbX0/Pv1Y57FfX+j7yoqXsXlO+T4pGoGhLb6JbrCjrxcwVFa+Zoz/3GqLWtSc/M6NVzM3tUzuelWFYqx9XU2Oy0Ja1tDertW+GuXS4l1dTQoCeefMKtLOx6FgQOQ14hD3g0bN0fDK+l5ppmqOoxqopxbJ0l3psAFp0GG4Rh6tSpLvuIdYMoVsdG5gwhN8anmm1VLZBn44c3xIgG+0OguCbjbQTGyuyzvhFFASEvfMciiAh1LYxFGxhXyCjfuZWuX84Os7COkV3LbDJS+0YndNhDYsdC8OifK/aXq2qIwtuaQktr8ti80bb4/YcWAp6wDK3x8K3xCKxXCFiIAwNpugpLZ6521IhMVaxpxMkyiwYWExsITl2yQUtXvaC61Caqb5by5Yx+ePK1uvyKc7XNHrP1uc+N1u7vn6COzulatVwaMUqKlzbXXy8fqXOm3SdF6jTt3H7t9oGdtN8O0/XVL/9Is++4Uw/NvF9dalc8lVUs36ff3XmVPrX70VKfNLcxq/HxkhKFkiZvOdWRGbxGlKC3tGAIi2lUXmtAB0vBtTo5nIOMIzwt4MTKzlQT/tGPfqSvfe1rzpuCx8MK80FKrC7JQAIQ9ojYSsev1kZbnXm9mpS+M+ssAp6wrLND5xvuERj6CNhTNy0NiyL/+/T7X8LCPqap4DjeD0ZYokqoFKxSKtkmxUqqFOv0s59P053TT9dlf3yvEokH9eRDE9XTu1zjJ1fUOGIjnXT8LN1+kxQLxuqi61r0oSOyuufRDn1+x7xOPvdq9WXn6PLTTtWqurTUn1YkldXR3zpel551vpI5aUVlldpqWnTrjQ/rgx/b1VWARUcCSaDqK54VvA94NN6IhuPVRtPCNZyT1GI8DJwbLwchJgrAWbE5PBF4Q8wTAZEZSFhsHF6PB8Lqvwz9meZbOBwQ8IRlOIyy76NHYAggEM7c+O/7KmF5NeM5mFHNZfJqbhuh3t5uxRNR1afb9auLv6Qpe/9O9Q0FzXuhqpHZ8j3NWrIwr1OP2kEzZ87RmNHj9ejcj+rpWRdrVWKOUvEGHbZRrXb74GHa5eNT9NtTz9SSzhVKlpoULfQp2dqqh16aqy3qElJlpZZHipo8Zmd1L+1wixriXYFI4OWwtW7WtFbQwGEYqLcYGNowwoEnxLK1ICOQEmrRUPLfwjW2D16q1/KwhPEejJC8FYRrCEw934T1BAFPWNaTgfTd8AisKwi8koRUCcvAbJXBiIr1lcq2/X05NTbVu3WB0okWrex8UPfM2kPtLfXKx6KasHmPFs/4gI4/7AXNXzBH+xwqXfqnPTUy8iM99sT39ELmIX1k90lqrlmkHcbtopN+fpKOPfkkbTFnlq5tllKlqK4tVrTzg/dqxy33UkNBuva+v+ikDxyhTfaaqnvvvdd5O/BymB6Iz+G6K682Nq8mELXvISOcE08T2pBLL71UJ5xwggs3kckD4UAbY7VKaAMkwxYntJophvHAdrxenNeVueXbuX4j4AnL+j2+vncegXcVgYH1MP5XLFlNqw3/C6eqDmZQo5E6xeNk5HSpqSWhQjaqZCSpGx+uV/2IsraYWqeX5rVo341XqVzp0nEn1em4b7e7VaBHlX6v5ZmrtaByhw7YqkfjN5Zic5r07R+er6vPPV2fqJO+sUFGLZGcnu/p14yjv6BDfnihUgVp1wP303N336nf/+1vOvDAA51nBdIQFtmahuT1DMCr1Q0hvITnBq8NYadjjz3Wld1funSpKwJ34oknOsGuEyBns07LYuv/cN1wnZI1XWMwfF9P2/0+HoF3CgFPWN4ppP11PALDEIE1iUrDhpO6Kmt6+jedxWAFwCKVGhXKGdXUVkW7pVyzGmqkfy1pV7q2W9HkJO3QXKdE+nF96eQ2fX1aTHNnB1oyP69xbe9TS/smevSlP2nvXefqzM9uoCsuX6qRW+yui3OzFB9b0Ufn1GmH/jn6XEutMmM30wl3Puiq4SbqYgpGS8HiaqE0Ewxbxo61ezANjk0JI2zhTCzeo1uB+FBplhW12fCoUOuFInGIfbkm39EO6r6wWeozr2vafOrvMPxjXA+67AnLejCIvgsegaGKgGkg1qxfQbtSJSwDNyM6g2ksisVuNdZP0MruxWpoalApV6e6Wml6V51i2X21+6a3upWYv/T9qL53xhg99XheXV2LlEhLjekJGj3665o9798aven1+vNPNtbPL1moUrZG+U27dGdJOjS3kzadN11jaGBNRHesyCmfTqo90ax9P3m4brz6YkcU8G5YkTPaTrvxirwaYbD+hlOC+c7CORAdy6ai9D5F5Kx+Cl4UwkK/+c1vVgtqrWAc14XAgLetYRTGdiCBHMzDMhhhHKrzzrdr/UTAE5b1c1x9rzwCQwIBIxzhMM8rDeh/CcvAbBaroPpaHUmll6jYu6mKKqkS7VG6pkWR5HL1aj9tMep5rVqZ1Ve/t4W+Oq1B8zse1tIXalTTkFUhI9UlxqttzPHK9/aqbsQvdcNtW+rMrz2uVGIL5bafqzsea9RBG03U2W2TdPG//6gXc2UF81fo/mWPaa/3fkDP3HqHNtt7X+fdMM2KrVCMxsRWQ36t9hu5Cad/Q0ggG2zUQmGVZ9YMYgFCK9J31llniX+mYwlXuIXoIMzlNzQsr4Y95x+MEA5GaIbEJPONGDYIeMIybIbad9Qj8G4g8Mq05TfaglgkrkqZcv4VRWJZReN5RRRXuVyjSimlUkIqVaarLfZe5fqLqm2JSbF/abf9DtWD92R1/Cd30KmXzdWCVYu0aI4UjSdUKBYVD2pUjmQ1rvZcJZrL6mo5Tcuef7+OmXqrNg220Xf2XarCoxn9tHGi5m5c0X0L5mnveRk984vL9cLyDh38k5+qN7NU9UquTl+GdNBOW18JbwkhGlKdCe3wPeEdviOcE646a5lF7MfGekSbbLKJIxsHHXSQ/vrXv7rv8Z5AaCggR9VbK6KG98VWa7YwVDil/I3i7vf3CAxFBDxhGYqj4tvkEVhvEFg7wqJKzC2QGIkWVAliCkqNCioxRWJ5Kb5S+XyrmutSyvYVVdf8gkqVDv30/B/oByc9pG12mKDb75+sVcV/afbzeRUyY5SvLFGpHKgm0aAg0qcx8Y9q48nvUUfuT3pxfkTHHjhLhc4m7TolowXPdWnbbcbp6l26Vb+0T8tyNYrtcrCm3f6Efv3o86rkuyU1vCphgTggxoWgQETwwuAJgdjYysr8ZqsqW8Xg3/3ud/rSl77kZsBll13m1gmC0OAxwXMDiUFwy+rLRlIgQrwP167xhGW9+SPyHXkZAU9Y/FTwCHgE3kYE1o6wsL5QJNavaCSlSrFZlUpZinUpFosrrka3kGIx36fO3N80btxTuuue+Trkfdeqrq5dDywbp3T6MT32sBSvtCkSl/KVFYrHEwqKCRVKGaVjTZrYvqdaG0epejOZqwAAIABJREFUW09rp82nq5BJavePHKpKJVDLLX/QD/Ybr6mVFdJK6eAX+/X3bmn0Btuq49EnpNpqyXvT6gz0sEBayB5iDR6IhmXwWKgFkkHhNzb22WOPPfTkk0+6/XhllWQ8KiykyDEQHcjL8ccfryuuuMKRIFuMkHNZWX4LNfmQzts4tf2p33EEPGF5xyH3F/QIDCcE1pKwRMsKykkFlaQUKSkazykaKUqVEVK5RsXSc+rO3aG2sQ8qqTbVR65VRX26bWarNt8yq0cf71S+Z4Ta2hu0tGeREixDFKSUL+ZFQk1HVpoybkuNrd9Wtc2L9aHdn9OM/6zQBz5ylL54/Df02wu+o3tuuk+FaEHpRFk5mtFbr/0//HH97frfKZZ8dcJiCxjiXUHbAvHAE2JrDPFq2wUXXOA8JmykLrO6NcdBOBYtWuQIDGszQUogQKygDKGx7CRbmJLjX2+G1XCahb6v6wcCnrCsH+Poe+ERGKIIrB1hqcQLqmRbXagjnu5UIlqjSrFW2cIiZSMPKJO5RemmpRpVf7A+dsBNeuihh3Xi6YE+9sWM5j/HvmlFKq2K1sxTb66kxppadXfllK9U1NSQUFepomhQVlNdvTadPEXHf+JZ3fPngupSRZ1y4k/U29yt23/2oJZ19mlh8hmlChnlldQB+++nW277gyKq/R8PC0JXNCV4XXg1rwqvFqaBdPAbZGTHHXdcXWqfInSsEWShHbw3aF1YJBLCg4fFQkosRLh48WIXZuKfndsICxPCZ/kM0T8L36w3hYAnLG8KNn+QR8Aj8PoQWDvCEsSyqpSjipabFVNckaiUD6arM3eferNzFFQe1JQNj9SddzyjQ/e/XBM3k/755NGa0/FHLZ6fU7xOKmZTisXySiZYP6hZ2WKPIomy8n11GtfcpuXdL6l1tLTFptvrxBMe102XNkhBj4760Cc1YbvJ+vsTj+uxe+6Ron3aqj6q2R0Vbb/JjrrtudvUqNZXEBYjGhaaMQ+ILfwImSGkg6cEj8qFF17oSAUhnosvvthBipAWcrN8+XJHQkaOHOnecyzhIyMxJ598ss4++2wXFjL9ii1saJ4WT1he3yz1e60bCHjCsm6Mk2+lR2AdRWAtCUsloWiiR5FKrYq5OuXK/1F/7FrlS8+plGvU1hMzWtY1VRuO/oHy+Trd+uxYtU2YracelFrrxkutC1XOxhQPWAOooN7uitJ1ScUSEeXyMVV6cxoztqKgIk3YJKWrLsvrjG82qBLp0WePPU7f/+Q3df6VZ+vmP92srlKPvvC9ffTLS+5RaVGjKuUuKfrKkJDzBIU8LJTKb29vX01CGMRf/OIX+uY3v+myhqZMmaK7777biWnxoOAp4XsEtoSAOB/vSVPGu8JG/RXqsDzzzDOaPHnyasKCZ8Uq21qa9Do6aXyzPQJrRMATFj8xPAIegbcRgbUkLIUGxWNSOb5I/ZXb1NkzU/lsvxLp5Uo3zVVjfUEnf75HV16+SCeePlonnBro6RkZFQu9SsWkTEkKilHVpCpOs1IsSEG5SctXdalppJSNJlQTFFWbj2vHHUr6801Jffaj1LQvaLv37qlfXnCBembP0BenXaLFTz+koz5do73Hb6/Pnf2AZi9Zpk1Gtv+Ph8UIC+TB0pQBmGq1n/70p1djffvtt2u//fZzRefYD2Ji4R5EtoSCrCw/4SM0L7yOHTt2tffFCsXhYTEvjqVXm5flbRxcf2qPwDuKgCcs7yjc697FBssyGMzlvLbHv9uIDdb+wdo3GD6DHb+u/06Wj/RqpKWiVKygcjmhQjmhcrSiWLzkVl1WsVblXEKpdKByZYk6Oi9Xb98zqm17VtnuhIJUhwuPPDIro0/tPkflQlHzg3rNW9inFQtalS12q7ahpLiSLxdH49wRBZWIisWSyy6KRmMoVNVcN0LZVd3abjfpqWeS+sAWBSlaUTxRr2uvvUSbbDZR3/3WBbrvn39QuT+uvQ+s053/6NUPf3yRTv/O8Y5o4B2BoEAc8IaEVzkmTZmy+rYg4a9+9Su3BhAb+0NCrLy/eUZMh8Ix6FfoK6Gkhx56SHvvvbcT5X7xi190adN+8wgMFwQ8YRkuI/0m+zmYwR7MIK/t8W+y2W/ZYYO1f7ALDYbPYMevT7+vEYtCUpFkTtFkVpUgUDFfFdWmElJtTVmLlv9bfcGNKsYeVKq0hTLZbpUiC1Wse0wbjBmjow9q1723ztd5v91WH/3CS3r88XmqZGsUTyZcnZVkPKFKpeQ8F/ATXktFFluEsMRVSpSUjkntzdLIcVLnovdrhwnPK0gukMrSGT+cpuM+/y2dcvKPdeXVZzmvzbe+faR+dvE1StaMVmfHYjdEeEn4ZynK6EpIO4ZUsEFgzjnnHJ100kmr97esIbwk/Bu4vo+lJuNlIaxEphGVb++6667V+3rCsj79hfi+DIaAJyyDIeR/9wisBQKDEZ7hRmgGrilUruSVirdL0ZyKQYdiwUilK/XKlZerp3ydukp/UaY3rWisT6kRC7Vs2Url+8aqdaNZWrxYOmz7ek3cqk/3z9hYL72U17IlixWP1UvxjMpBUalY1cMSqOzSfbl+uQRhiSgSialYW5L661UXL6ixraBNJ3xLIyM3K9AiSQntu89WuvyK/6cbr5uhM6Z9WT++er6O/uh31Za4XL3BUj379LNOh2IiW6YKJfPPPPNMF85hu/TSS10oiM/oUNCp4DmB4KxpfgwkLghw2f/555/XVltt5YS2eGj43hOWtfjj9Ieucwh4wrLODZlv8LqEgCcshIMoflLdXrleUFRKdCrIT5BKUiweKJkgRNShZb03aUnf71VTl1AkklA2U1Bf8XH1Z8sqlaPa5j3b6uQvzNYNl0d13jVFHfSprGY8LKWj7UrWZFWq9CkWl1SOcdXVxKBKWKRyuUpa+oOK2us2UTk3X02tMe0w6ev6ztfn6DcX/0EpVmUOJuvSK3+jntJDymQf0/6fekAHbd2hxculvkxUP/nJOa4qLd6S0047Teeee67rJ+N+0UUXOQ8LBMXWBqI4XNijYmv9hOcJbbTQECSnra3NnWPChAku/GQLKrJWEenRfvMIDBcEPGEZLiPt+/muIOAJS1i/En2ZsPyXwChaVrlAFk+dkjGpt3ivFvVcrGz5USWTcZVzG6mUvsd5IzpXSqVA2nBKSipM1d6bzFa02KSn+rbU/BV/1rKlZQWliFI1gZLRhKuRUip1KxaLuJBMNcQCWamoWAgcaYk3SZGemJqSExWP1WiDTRv02PQOjagZrfNOelF33rtCXzn+Uu3/8TatzF2luU8mNO271ysW2ULZyCxtveXWOvLII53Xg3RjQjfoSw4//PDVnhRbZRlyAgGhHL+V7Kdf4VRkCw3ZvLHicuhgSH2+7bbbtNtuuzmCZFVu35WJ7S/qEXgXEPCE5V0A3V/SIzBcEAhUlAIjKP99dQY5qBKYVCKlUmmhVvb/Rauyf1YxMlvRWFnRSFw9hU51dfYoWkmrHORUikg77zRBvz43rh+fvEzfPm20vjotpen/mas0qzDnpFhMSkaTKuQiisby7vPqdN9KROUy2UKBisWKq+tSE8GLU1RrS4O23/hYfeRDN2mXPWr17ZMn6rqbbtfdf5mg/fe8TI//u1OHfeOXOmC7h9SXlzbbajs9+9QTznuy55576sc//rG23nprR4xMn4JnxArIWX0V9oewmEDXyIl5VpgblvHDvqRGk/a877776o477nBTp6Ojw2UWcR2/eQSGCwKesAyXkX6T/RxMY7G2HoTBjn+TzX7LDhus/2t7oaHe/7XtXyUoVEMkIjRT9XK4EFFQfV8qlBRJPaXO3HVa3PknV7CtoX6sCqWKlq2aq0KsrFxGilXqlEhGVNPQpwkbteqD26zU/NlpzegpqrOnrAVzpYaGegUqKBIrUMVfxaIUj1YJjHlXWIooCKJOxwJhicUTSmukKlqkeDqiSRt+WDddcLBOOeUbOu+ymD7zmbJeeua9am06XDdevVyJjU/SfTel9bcbCkq2VLSyQzruuON0ySWXuEwfiBEEw4l7SyVHKBDLkjkE+eA9v1NjBQ0K720OmHcFssJx/OM3wj5WGA4sKSJnZfq5pt88AsMFAU9YhstIv8l+DmawBzO4a3v8m2z2W3bYYO1f2wsNht/anv/dPt4IS5WgxFYTliqBkfJdKS3S4VpVul7pco1S2kq58gtalelUtjupvmJcrSNTyhc6FYtIEyeNVM/yFu2z2TJNmtKv22dKLz6fUry2T5nu8eqvzFddjZQIoi4LqFKmEFvVk1MqBYKwRCJRVcoRlUoV9RUCNY6Q+z6ZbNMOW26ve27ZT1847O/qLzyiO26uVV9kpbo6N9L7D9pGs178s5a+sJeOO/IxFSK9qqjqTVm2bJmrmwKxYEypo2J1UwgF4VFBcAvB4DPtsSJxNkYQFjZID2SG1yOOOEJ/+MMf9MQTT2jbbbd15+F7W/CQc/nNIzBcEPCEZbiM9JvsJzdW4uy4pLkZc4PkZol4kBt0NFpQpBI4F3Y8kZLLHRVrqFA/Q4oHiCgDFcsRRRRXKpVQ1CIDJUmpooIiT4lxRVBJRihNXlK+WF0bZYRKKgdSMZBKUSkSi+Ivr16G+h5Fsj2q/14p6Kw+Vddn6pVJrVQQG6FYOalYsEoRNaivFFelvlPZcl7txaRikZgKjSPUXyoq1p3ViJq0MomKYqValVNdqqhRifwC1RWTUmm08pGVKqZaRen4mq4+lUtF5VsbVE7UKN6ddQv0FeqlpnJM3b39GtHQqL5MQVGqoCmqRCxaNW70Zx3eKsWkEuleN/6lYp1bTTmS7FJEaVUKzSpG5iqeaFQkqFepEFciEnUl8nPFJ9Td+4iW5Y5XgOclkVapHFM2Fyifq6i3J6vOVYSLpJGTpK6utBKpvHbbsUUX/mgbnXXaI5r26/306RMe1uznlijTL9XVxZ1XoxJINYmYSiXmQODQhQuU0K9UqmJb/jl6UEiqEMmKyEpNTaNaWsdowYvjdMnpW+uOf9yhOs3RNffEdNf1cc19fIpOOj+rTbep1XtGv6j3fXy5tpw6Vt8/oUOf+exBuvTCv7lr5qLPKFrawM3Pah2a6rYm8gtuzANIjxV8g9jwPRVxKd9PwTk0MXhoCCtBWvDYML+9h2Ud/uPxTX/DCHjC8oYhG34H4JLGEOC+ZiNrgc3dLCM87WEIpFK5pFKZehp5575PpGJKq96VPY9E48J09Of7NWfei+rqXql4PKru9Ag11TVpbMNYNdekVcP9PZJRIpllVRX1B+PckzVfY+r5h7tfqoYayi8/tYcLdYVHqFJaqVw8oagalFZWff1zFK2b4ghSbdCh3shYjYAvFaTuIK9kbVI1MKRKReVyTjHVSdGIW6U3HeRdKKM3mlAtawLnV6gca1FLJC4FJZXiUqZcVrK/LFJRuuN5xSspxRJxlYoVR/aSiZhikUCZvl7VpJMqlf9r0NbFmRWUUorEV0qRQOVioxRQV6VHkWhBqqSViDYpV+hVSTnVJlqViEbVn5mrZb2XalX+eqVTC5QvllUMIioUKZdfcWsHUSsl01dSMpVUqqGsSpBSsj6jSRvW6tO7t+mRRxbr7ucP1sgxd2nhgm4V8hAOFh2EpUjxGAXiAsX0stCWwisQ6UpVbOvCUghxKxFl80Wla+KOLDU112n54rQeuP6TeuLxmZo+8y6pf5Qu+v1InX3iU+rtlq6+Tdp84gHaaLNeTftJXGd8d6aklcrlMkomatSXW6KY2lQpxRVEX7uwG2TFFkWEjLS2tjqiTio05fep23LKKac4bw2hIBY85G+RfU3nsi7OG99mj8CbQcATljeD2jA6xlIwuUkaUaH7CxYs0MKFC7V84QvK5Arq68+pN1tQNldyxieWSCmZTKuupiq6bGhqVn1Dk5avXKGnn35aS5YtVTQRVUOvlI1ElUnGFWtuVdvo8Ro3crxaayAYCbWPWaoRDU1qbRml+vpGxcn+CNA0oE+IKpVIuidTl65aLrubOUbAKoj2xyOK5/qU64wrkm5Uv5Yq19OjfKdUn6pRLrpcsZ6cEpGY+lIx9Zcq6l/Rq2KuqPr2NhUqq1SbrVdvYalaY3XqjKc0O5rXpnX1Gt+0SouCDbRBQ4tGN9WreWSL2htbFMEVhNA0LuUjUldvv3PjQ1jIXenpXqnWpnrlqcMRXbfTUqNBUpXIKgWRQJFKsxSkVVGPgtjL2oxCqyLxPsXULOQsffkntKpypvpKN1VJXKxGmXxBhWJZ2WJVdxKLsiZOQuV8SdFkjbKFrGpq42oZX1BDuk1T60tqHpPVwx2T1NHxgro6qb9PSCehUqnovG/RSET5fOC0M8Vi2RWKgyBDVdCuwGrwavT3xxzJqW8qqqdb2mDiCEVKY3XRNw/RgjkRPfTkPZKe16k/ierkk7bRlb+dqTkzkpq6R0IP3d2hX15eUqI8RWUt18nf+6zOOuunyhd71JdZqnikzYWlLOw3MHWZvyO8l+hR+DtjfvBQQCYQmUf777+/rr32WkdWIChkBeFlsToutiL0MLod+a4OcwQ8YRnmE2Cw7ttTHF4Wbq6PPfaYHn/8cc2fP999TjSm3M02gccinlQNT63FksrZrIJiScvqR6hUKKpcIHwTKBLEFI8lHZnh5psuLVRrpFdthUWq7V2gWLZTRcXVq1r1VpJKpZOK1YxQrH6k8okm9Qd17vsihjGaUG9x1f+Egoxk8ZpOFqRIWvFogwrFvGrrA/X1Z5VONKlcKKmrpkapcqBYuaz+Ulax2lol4in19/S5+h/16lA2OlH5REGdkUbVxTs1Kb1CQWaSulfmNH5UUpUiJC2veF1cY8aNUkvbSDWMHq/xU7bU6GyX2sdNcL6hlStWKVWTdsQqnUo4134qXTvYEAzx36tF2dw8iVbnQrGIJyqpaKRGQbmiNIsBKq+l+Z9oee4XKha7FA+SSqhRnfku5SlPH6j6r+QcH47glSEaiaSK+YJSiYjGTwnUt2KC9tkwp/0P7tf//SWj2bPlvCuRWEKRKKS15OqvQFRy2bILN+VyVW1IKlXV0OTzJSryu/BkvoD3K6ZkbZ+CotQ+MqH6ukadsO8kjW0+QKM2PUOnXigtnLmjers21BZT4zpkz+u114GjtHBeUhM2Hqd/P/SU/nl3ryO9+WzVw5Mr9qlCiExVryRbOBvIviP8s2LFCqdvIcxz9dVXuyJzu+++u8sIsiwhxLqEZSErkBdIjM3zIT5BfPM8Am8ZAp6wvGVQrp8nwmNB3Qheb731Vif+w+Byc+UJNZ4PVAjKKgVRVXiCjUdVDniiLTsDEi9EFQ0qqmR6pFy/GmuTGjeqTU2N9YpGAo3duEnNkT41F5YokVvGSnVSulmqaVc+1qBob06d2YIWdhc0t7Ogl7pLWpGX+oKESpG4xrA+TKjQlulZGA2+z1TqVFdYonK0qO5YkwLc/rklSrU1aSb6lqUdilRySuR7Vc52KxItKRqPKFIsK12OacXEjZSf+6x2K3ZpTvN26sj0akL/s+ponKzWho0UKS1RXfsojWhuUamnW/FCTsl4XMVySiMaRuvg7Zo1cuwEjRw3UYnRG7hy74VSoGyxpKgzsut2loczyOURiijpPCnOu1JJKloerTikoLZH/dmXtKz3j1pRuEz5SocSARG0lAqlvPoLUoHIIvqkOJoMirxJcfQZpUClmFSbkIJ8XBtv1ag7by3pK4cVdOqPY/r2yX36z7PwAwS9CRUrRWfEI65WXFSFfKByEFM2W3Kl69LpmCNDeFzYqPNSSZaU76t6ZOpSLQqiK9UySrrtynptufEh2u+9E3TmOT/Vb35Z0Z577qsb7ztEF130Z63seUqPPrBcT89o07dO3Ufn/+yPeml2nS44/3yd+NVPKZNfWZ2XpeZX3BisIJx96XRaI0Y4MvPb3/7WFZrbZ5993ArO7It4F6LCwwF/g6Qycwx/g+G5vn7efXyvPAKvRMATFj8jXhMBSAlPz4RxWF2WODo3UPO4RMolJ5iMJNMqR+Lqy+WVyfSpUio4QjIl0q3WhhqNa6/RuNa02pujLisjksBKFaVVSSkZl2pSEt6GWELFnoxWzl+izsXLNL2jWflSoP5yRTk0CPGEIqmUYsmUoiw2hyj35cXjjLhYeIgb+8p8s9pHNmv+c7cp1b9E7Y1bqTOoU0fvfJWLGe1ZGygXFJ1Ic2RDgzp6+vTcylVK17SrJdGovz/+mD65zxbarqtbf53bp9SYcdq6paKHSr3KFOpUW85oYTmqZNM41RcjagiKGtHAWjgNmtC6oSY3r1BfrqAxG05R2wYbadJ7dlYpX1amUFYinVa5hFZnHd7iGanUokop4kJDkVhG8Wij0/6gXcrnZmpJ7qdaWbjO6ZDilMPHmwXPyY5SMbHMaU2ieEXi6KKqOiU0KC6TJirVJ6Vyb0LbTd1GZ585S7/+YVHX3NKoAw7o0oznyopFE6oEMeVLeVVQ3EbJ+omqiLC6EiifL7qQUCoVUQLPDW4crhGPqOC0LVwzpUQ0pmQqr8ZRZTUFe+qOm1fq0l9GNOOpmapNbaBdpu6qb3/98zrw0Jguuux9agv20KdPeFrjNl2lo4/dT6d/9w41NbRr6bJFilQINwWKpzKrCbWNshWKs5RlPp9xxhk6/fTTtddee7m1gghpWnjTiIkJy81Tw+94ovzmERguCHjCMlxG+k320wjLzTff7FzRlAOnoic3SwzKiobRKvR3K+hZodrsKo2J9mnjurKmtKY0rjGt2tHNikdYlRdDUpTKOVUK/cqWcipVymoMKJhRr75ci17qbdQzXVE911PUYrQkcak+XVN1pUdirmJpnKyaAFFrQZVyUbFKNUXUnlyr9TYqrn3OO5RaqrsXjNbEzP366Zaz1TDxQ/rgjQWNSHXq8p0yGr+gR5V0oEKmT2n0Etms5lekWKpFCx57UXu25rRiq331m1m9Un6ujtu+XuNiBSmISY1b6eHO0bpu1guaF29SLFGrsvqVqa2oEI9rfMtEbVpYqU232Fr9hZIefvRJHfXZz2mv9++r3r5MtZhZpWo819UtEi9WM4BKZHVllYg1OJ1RpjRT3YV/aVXmfGWznQoqvYonKiqX4urpq6gU5BStqQhGkitUHGEh/ZgqtGwplNbIrqOBRsRZaqhG2++wo/4/e+8BL1dVtf9/zznT79xe0kNIQiAQiPTeQeqrgvQONl7Bgo0mLx3EF6SjFEERUEHEAigdBEIvgQBJCOnt3ptb5k5v5/w/z57s/K78RV5FMMgcPpeZzMxp+6y997PXetazjv7C09x/62iefLOJCePeZO5CgRuPqu+a560gUEVerLLsJErFr1VDln0oQUs8FpGea/YibnUrbmwA10+QK+Roa2rACWcZ07onV1+wgAfvGcU7C/sNqbajYyLnfudn7LMPLO89m/U3e5wJ45ShFLDHAbCqG16Z4XLXnXdz0Oc/R67Ui1+J/xVgsSFW8VX0Xn9HHXUUv/nNbzjmmGMM2VbbihUrjGqu7HnlypXGCyNPp/qeNnlaBGrqW70FPkktUAcsn6Sn/U/cq2Lrql9y6qmnMnnyZAMGNKkrli4SYDy1Atcv0ZIIWHdEA1NHRxmXLNIQ9EMpBU4B/FAtL7kUAa8J32smX44wmCvxQjVG30CGvlSJfDVKwWug6EUph2I4SpMudZv1r0l9JYSLhye+RC0QQDEI1sTyLVARsFLMX6+zVuWY0r2c6z/XQVtxHg8vbOfs+9/g5N2nML1/Jfe8FqHspmijzD5TmmlwhiiGA6ZvMgVWDPELx+XxV1Zxd0+FUzpijMnmeCMPZ+zWSue4QU6fP5r7lg9Q7NqY9lAb0Uqepo4YUTzag2YqHWEqgU+yuQUfl1dmvsrPfnYzkyZMIF/MmrTsj/MmQGB0QYIiQSVM1G0xt7My90sWD10GzkvEPBcnCFMsVMnkfUqVsAnRVUM+8cChqGyeMGvUYYNqYNK+lZ9c9KA9EdDgtDF+ygR22+1l3nhsGrMHR9KYeJi35omkqyw1AdUA3xFYgULRwQkEIEsmPCnb0O/kVQkb740qJEMkLO2WpcScZsp+isaGFjKFQSZPGkU4dyAzHyzz9Ev3c9vtSxnsh09N34cbbjyLyy79Il87dwn33OVz7QVZjjwZ2lq7uOp/AhLRkXSveo1wrJ9M5v+Rwo0nx/P+ShRuxx135OmnnzYquaeccooh3koyQB5M2bCuW31QwMVwxsJhcwxLwK2nNX+ce0/92v/RFqgDln+0xf7Dfj9cv+Tdt2Zk06ONFCIl9tt+MyKNXey2y+EEBXgzM5uhFW+wTbmFHdcL2G7cKsLOMkNAxUviVlyCXJ58W5yYdFpKjtKB6EvHmJ+OMy/bQHcxwsyGdXA9x6Quh1wfE0fwtVqvmAkrHK4N3CYleHWGhPWmaND2ohHmz5vHmBGjGBocpG9ggHy5SF9miFR6iFRPgZs3GuL4UWOMiuqZ3RkeeDXg2Z024A8L+4lPHU+psZX2/CxaqyXmvgMHjG+GZp+bXxzg6ysKZKtFfrjtJuy5S5Ti4hiF5T1s35rjoplVzunJ0ZRoIBmJkoxEaIhHcTQpxcMkGpN4vmv4Ppp4tEIWYXmbbbbhlltuMc29tlfb1WRv9UNCbtQQaV1p4ih9nSxeWNyRAgEtqyX2B+jP3MhA5kYKhaUQEyCp1rLHlOmsFHdFYRzfHCcUhCjpA6dqIoNEIFeBcAXaw3GWkmdMHCqt7Wya3IZxuz1K+/Muj2V3ZEXiL4QWV+gtYICrkxdASVHVMQYbaYxK2E1hKZMUZLRWRMZVCMnxdM2Q9BJI3K5UUGilmXCshO8O0tgE64zbkEfvLjIwuJiNN2nkpcdbWTivkZNOupwV/f2w/sFM6+rAyW5KovkJMuUt+drRHr+9+3F+eefjHHjAFoZ7Y1VqrSCcvCrKBurq6jK2LaKtsoLUzvKgWFns+8HUAAAgAElEQVR/gZG69P5/2IBbv50P1AJ1wPKBmu/jv/P7AZbGSCNEKnz/8vO47Hs/5KAv/Derwlmm9S9il7YQ+2zxNtVcCLcYwlN4x0+bkE3ZbcWPdNC9oouF5RAzC3FeL0ZYVoGKE5BwKzR4ZdxqsxH3cjW1CKxUJfyl49QmynxetWBqyp9y+cvbI++OBnNN9hr45R63oSqBg3yxYD7PZbOcOraTk/bbhBn3PsqhyYCnRkBQGMmU3ErcCSPpadyYlSuH2KU9xeDbs+kpRZi6zhhKjRWOf3YJdyxvZt9Wn/sOWY/bZhcZlXfYbcJy7l41kqMffJNCTAJeLhQ1G1doTMRJJJOEYiG8SJjGWNJMSto0Uc2bN8+sll9//XU22mijtR6wCJSEHTWayLEpfNKEvRieGzOei2LRIxaX1yBKNuWzInUDPcULcPxeGhui9KVzhkgrr8fqaE8tFKI0aIXylPUeD+NHPCqloiHaGj5LOGS4UV2dDqlFaTYZB0HHZoxfbxlev0ulbxTd1Zep3BEmvXWZ+RGl5gRUU1AJN1IgTdKXLo6wUFNN6TZIG3JvMqnQYpx81iUeAd/NIJwtGf+IBNyqZZMp1tk2iTkzp/PgQ7/k2K9EmLreJCJU6e5tpZLdhlzzlTT7zVQLSUaOSVGuboKf/zJdTSew3tR1efPVeYTCMDAwYGxY3C+B7JdeeslwVbQp6052oDbR72QbAua6XoEV2Xp9q7dAvQVqLVAHLJ9wS3g/wFLOF2hrbacQdmlNtlPIpvncntP41hiXHcdKue0lIAGhkRBrYWkoztvZMEuWBvR3B/TmPTKRCKtiUQbjEUqhMOEgIOn7RFU1N5RY47IPKlXDSzES5UaRNJBWqBnkBVb0at3k+k7/rhZLDKRSVKRF29pqsipKuTwR16NcLNC73Ujub5jGtQ89zJPbTKXUtpBIehTPdq9g460mcu0f3+DVFFx+4NaE571AduNtufvtmWy/3mTi6VFs+8Qcvj/d49vJRRz2F5fNqwVOP7CTzzzczCM9i8knIqD023LJhKmMR0L/yWMUC+MXa/Vl3s03eO6555g2bVrtXtfmzY/jkzf3ZfgXId2beCESiosQdpqIxrPkhlIsT11Lf+VGHEnWhwrGs1EQuVaPs6ZLjOtKlTgw4MCAOGn2SXRQ6fCBS9R3SMai+NEQKYq0kCdciNE2wSfwOtlo+hCf6hvNKzeXWPSrBfT9Lk72nALZIz0ygxWj61NNNjNQTeH2xQjiDuGGPIq+eX4XyZY86WyaXAZaW+MkmvJUFUISpqw4hBW19AIioRgt8Q3o6jiRdGYeVedBysWlxBP9dDStz4j4oQxxp/w3NNBOMbceXuJ5XI7ny8cu4K5fPcBrr/2ZCetNNe1mtwsuuICzzjqL9dZbj7lz55qPrWdFfdFyUwRUrPrt2mwe9Wurt8BH2QJ1wPJRtvZaeK73Ayx+AoJ0mRaaeWLlIvabOokvAZceNwm38A6rWjqIeF2ki63M6qvybKrATOL0NIymkByBUywRc7M0kaZREuhVH6eSoFxN4vsJCpHeGgelUjWToF7XpG0KsLiO8UIInOhaNZDr33blGeSKeLEIZc9hKJ81YYamWIJMXx8brbs+D+0+h8NfbOC5V7P8adxItp3eSOqtbm7NRpk4IcrLby9lQWwKXSWfSu88FrWO5snUCqb6Ad8bsRE/8sJMLL/GHr0+jxFhi86AjsYRfHZ5GhI+DUGIRCxOpVgil00Tcj1CEWWIpKlopjbZKdEa3ycep62tzayur776avN+bQ8JhUiSqywxEvPx8FjjoSj53VSDEFGnnXCkQn93PysrR5DzHyHiN+LEcqTzVfoGIaRigyK3rq55KKKrpm87hYdiUYL+okl1dhNhE65pUPgmWqEQKlHwXZrbm+gL+Wzctg3b7DKHKU9kufOEAs3CyrMSPHZMD/5lHj2LA0alxtIbXkzWg/GJkVQjefL5EkODVSolj1jCIZZQSrCPH5SJhcYQuEMmY0xbKKRaP4pYhfDK4xndeSjjRnss6r2TiZ3NFFiOywiy6bEE8WeZ/04Py96GebNcIs0+O3x6a8a5TzJuYhef3W9r7rn3zwZky0OoSs4LFizgiCOOMMUSZc/yBNoUZVsjSPZvCbl/S85/LRxG6pdUb4GPpAXqgOUjaea19yTvB1iG3CwdkTaixQhDSXjqpltY9p2T+dKOjVDphkgX1y4N+HG2lZWtI1mn1aE9KFB2G8jFR5H0KkZK3xFQKQmU1EI9Var4TpWon68BFk1sq1+tYm2tBlEt/GNqxKzO/rEhIVP4LV8yISYBlrLW8FUfv1Ciks2y7fQteWzjCOv8+mUWO2VGTpnKuhOSzJrxDOmhThorAySaKnQPxWui/7ECTstYgpV58PoZt/c0YktzvD13DhQTTN15Xd6a8QbtpVb6whmaPId0xSeoVGhqbGL8+PHm3pYuXWx4K9M22Zg9dtvTkJUnTZpkitfJ06KJyfIY1vYJyQmlCKoJ8JP4Isv6BXynRDSSIBYNsbJ7HsvYmWx6OU3hOHh5untrPJRoohG/IAE+SRNLK0WhP7laFA7CgMtqEKErU6LBhYFmh8GoS8ytkhCfRYcLkiTTOTaa6UPzZhyw/zz+FC7wes80BluWMd3p5vXTIfX9JCvnh2jqg8SkQeIjG2Egy9LZk3n491mc2DI226mWPe9XPeKNAjDKqE8STxaN2Fx+KCCXrRBvhK5OaGqMML51BEkm0JuL8tKTPo8/1MuslyOkeiYx883HKQVZPDdLxB9DmeW0jmpn6fJ3OOLQU7jrNzfjVwMjCfCpT33KPPPbb7+dAw44wNiA7Fj9T7atzaYyKyRkw0HD1XHX3lGkfmX1FvhoWqAOWD6adl5rz/J+gCVwyzTRQJ94JKWAhgTMu/8WUj88n6nplRz4WoX5yRjdYybT2jGadfBJ5gYpxRxKbY0khpYZoqbjNuE4DVQlCEaRspOlGhTxSzUhLP3VitLVJPaH61BocLfS5JaEqEwKszotlZAAu29mQGWW+IweNZotPrUpE8etw7bxMveuLDG2NcFAwwiefupRFs6bQXooQVIS6i40xNopljL4sSJ+BjqCJv7y6sucfstV/P7qq0i447nmt9dyzP77c+8r8zn16IOY9+YrVBtgbOtYxo0bZ1bQWkl3dLSx0047GVl1ARTD3yiVjHfFbjVuTn7NynqtNQ4TxskS8drNa6nSR4QJRB2XdGU5qwo30zt0N767gCCaoppOkkuNIcccKgajtOAFg+axGLl8lLkjr0uA60tQ0MXPeYyhRMkLWNYOflcDrVLMraYYilZZd0WInqcq7LAiwkBzhH3/p8yLrkOw6jOsuOdOBr/WReyGFLN3LdLUAB3lBPnypjz11CC3XfoGzz8W4qATXPY+KElDU9mQfSNhFWlUavUq2tsljw+lgtKjw3SMhHFjGomwDoMDI3jmjyt54qEVPP34IIuXFgnFMCUEjHyLhPEinZQLQzjKkmJzfnTtl/jvr36F7FCers4EIzrHGG6K5Pffeustk56sTaFLq69iKzjLtu1nuj555eqk27W5d9Sv7aNugTpg+ahbfC073/sBlmhQpVCqUGltItyXJdISoRqpEvnLU3x95/34MRNoaa6aWixuKITntNLgNdEWcUm6Rfo7mwyR1qtUcLWS9B0jMFc1xRBdXL+m4KlBW5lBBrAENR0VfVbI5Wsy7cPE4US81YRvK0cfdthh5t/33XefAQet7W3mO2UMNYZH8MWjv0r76ARPP/s8z771Kg2DKRYPpmlNOLROmERv/zukVUgmD5tvNo1nn3+GxW8sYvuNt2RlOM+tV/yRvb66Ew00sQpYp9AHg00wQmknNQ6KwNPg4KDxrGhy0vSse9B16Nqs+1+r5+EVr5U5tDZvvh+rFTJ0UoYoG3U6KVdWsWzoWpYM/S8eJUJRh2Khhf7MAOVyjHisGdxusmlVTa6BFZMFplZRraCqQItnMqgoezRGC/Q3QGYEjI2OoHV+iVw+Q3ZSglGz8vQ/47Ne32jiG0f5/owol98+h0dOnUrHw6+R3nddRp68gEXNEebNLDHvBbj9xijzZiZJkOHU87/I5vvfRzW0kJWLPJpbY4S9JLl0iMb2NBR8wg052jsjNDULuEZ5e1aZX/20n9/+PEtEqdBunHxZWjFFQwgWQVfOvA2nbEW8OUFmoJ+lCxaxz3/tzR13/opCdYgg18SIEQ6listFF11kZAGsPagGlxVftJ5D2YDlutgQkeyknra8NveO+rV91C1QBywfdYuvZed7P8ASqzr0hUs0Vzycpij5XJHmaBP5kMN9v/wthx73eTN4a/Xc3jaKuGqcuFW8UJWGeIh4poEg7ELMI4i6hs/gKIxSrBqyajieMN6UUkVETimSirJaCx2Z8JGIucOKGSrtU59vuOGG/Nd//Renn/V9mhqSJhR04fnnc9sdd7C8ZyVpsSgVZwoHNDpNeOt30Lx8OauiPs2LSvQ0tzJpTBvds1fh+ikGgBO/dwmXX/A9opqYGmIm7fWr//0lrj3/BqqJXrzlZfJtSVMvKQgn6XZKdJQDQsqXXb1pn0q5TKFQc/dbITtds7wslkAsj4wmKBsOWMvMYs3lOF5NBj7ktxIJYLA4k+W575Ou/tkow4YrzazK9DBYkBp+giCsTJ8qqjigDByVIjBS+5qQJchXqv2FKo7xsAS+Q6SjQno0xDqTTJwdx/tVrxF/6zhkA57/42ymTR1B651lekakeHxxK8ffX+Sqg5J84Qs5UruEyMX6mPHCWA7dbilBpRGfBJtPT/LDG9+hZWOY86KqjZdJtvlkUwpFJUkmGymkmwm7C9lg8wpNiUYeui/BtRdUePFZIZIiXjxjlHeNIXge64yZStwdSWdbM7vuNomtNt+CecuzPPDn63nowWeZtuFE7n/gMa646nKuvOxKJo7cmLcWv8all17KySefbLhMAtuycVVdlmq0AKzlrhhxu1CtWKIFLWurXdSvq94C/44WqAOWf0err1XntPRHhWRqMuW1zWaviHtQm3hN1o4EuDzPDL4aXKXIedBBB/Hss8+uyXiZMGHCmronlq9hV4/Wu6AQj3WB25DQ8EwaK/4md7o2/dZWpz3wwAP59a9/bc5hr03H1/c6n1KGv/CFL/DCCy+YfddZZx2am5vN9wrb9PT0rBHoslk6d999twFAur7vfve7XHbZZWYyMZlI1arx3Aw/n1XXfa9H+bHhHpSltROHUJFSZYBKJYIXdNVUYD2Rm6M0JcK49LNq6NeszNxIzn+FKiH8SgdDgwPmuauelMTYRFIReDUeA6VChwNaQutS7F/ByOYCxe5aOKUSg6rbQYUy63amiPgRQrfFyY5N4czpoLHiEtu2h1dSsMUxYd75hkfl9QLdnfC5xyfxndPH01p8h/N+tpiRI2HnnbvYcvPxzJ71qtF8+dopW1F05zF3aT/hqlSISwROrpZeXYgTuHnyOehaB5qjm/Gjc2fy6B/k0Wsi4kUoVfNEQlGaWmP0rVrBYYd/nk2mb8iC+Yvo7R5gzKjJbLP1jsyd/4pJTX7mmWeMbQmIqE9IDG677bYz/xZIsTL6ei9blZ3Jpmy/sGnMOoa8bkZjaDXXSf3C9ht9Lu+MPlvrM8zWqnGufjH/CS1QByz/CU/xA93D/w2w6BR2krYDrgZRDaqanK+66ipOO+00E/6wIZyxY8fWJNFDIeNdUNhE/5ZypwZry01RCEX76U8DtgZ1A5l834CG7bff3iiB6vNPf/rTbL755jz//PMGSNjUT+vJENBRWEYDu86xyy67MHPmTEOIHTVqlKkyLZe8rkmTyNSpU01RR4EabTqHJhld709/+lMOP/zwv/LwDAcif48w+3EBLBE3aQr1ybsVibQRDntU/MHaCj9oNv+mFGIgezfL86eSq75jUpnL1QbSpRWUc24tq8sglFpYw4BIFTiUlojrq4oCIaUu90Or20Jr0idXHTKpxM6o8UxqWczgb6KMm9FF90lLcGfBmD+0s2IL4NAYpYmraHu6ka6IyzuL0kw+KcGkqQlaWtOkVyWJhRNMmJJj+vZL2XV/gYwmFi9Jk0oXoBKl6BdpTYyk7K+irDBdFAaXd4CTZ/KEPfnheffxzCNlKrkRtLaMondwCaFQikpQoaW5mfHjJzBl8voGpL/44ossXrjIpHnLdvbc69Nsu+22BrCLUCubOvroo1H6smxTsvr6nWT3f/jDHxquk/grsmu1lSWS698CIeob6if6Tr+1OkM6rk111nFtmLFeS+gDDX71nT9mLVAHLB+zB/avv9y/D1gcx1vjebETtPVq6FWDp0CCVn3arrzySuOdkBfDpvJqcNWq0ValtYOzqazrOCxfvty8Wi+JXkVYPeGEE4wrXam/2l/nt7VY5syZgwDRr371K0Nq1GCu49saLQJBWuGOHDmSRYsWceGFF6J6SLouC6jOOecczj77bHPdmkSUZqyJ5Re/+IUJOSm7Q5OIzVKyCrvDwdt7AZOPC2BxiBmAousNuXqGElgbwHWiRNwWCuk8PZWz6StfTVAuEJQ7SBdS5Eplyqu1/kwDyqkiYu3qsglyozhSKi4GOIU4lXye8SNDDCytEHU9AqfKuHFdzOobQdtdr9PkjCS04UoaT2nEPcsjccUg8acdQlMCFnsNeJUi4XiFld2TmT55HgfuE+PmO9fhzef349kXf0/n+AFaRw3RM1jBi8JQ0ZSfoivWaSb3wMsQlFoJQgOsWqmi4BG22vB77LL5ifzslr/wwP3P8fY7L/H6rJcJ/CgTJ41m+hZdhNwuVq0aZOniXubPW2ButVBKMWZ0O45bZurULY39CwRbPoqAhmx8iy22MHWCVNRw/vz5xvOiTf1C4Ed2bdp9NVdFNiiwrDYUYLb2rledw4aKZOs6h800+tePCfUj1ltg7WyBOmBZO5/LR3hV7w9Yahk8KhZXCw1Zb4bN6NEgqwHV8jIEIKTmeeutt5rJ/2/xZKxAls2QkPdD3pPdd98d1VcZM2bMGr6HVp0a5HW+/fbbj0cffZSJEyea1as8MvKoWDVZO/jrt7oeFZVbd911ufzyy831aLDfaqut+O1vf8vo0aPXTCD6ra5boEXbU089ZTw5Ngxm3e8WiNg2GS4KNvyhfVwAS7HaTzzabgpLlstp/EqUkNOC41QpB8vpyX2d/vSTFEp9xMJtlMsOvak+8kWIuKOpeAKbNZ6KEYUTbvEdwz0SH7mjPIZSehmdkSjpnirhZIXYCInqTebph1p57tEspwZvEuwQJdghQdc2BUpz8nQuGMeK7Xbip7fdzaMvFPjyURuwcHGO8y5dzMaTd2fhy7PoKXQTLcY56IQ8ex4CI8c2sWyZTxDKEGqo6b+QCxH4EcqVnCHMpnojlEsBW29yIttvchZ+sZFYOGbA1mcPW5e+vl6OOPAinnx0Li/PfJxUesCAjyVLlpjHG42E2GGH7YjFIyxduoQF85caUKvnXcsS6zA2JABjPSESCBRA2XrrrTn00ENNaQYLWoZ76d5tMxbQWx0XARSBHAEjgXOpO8v261u9BT4pLVAHLJ+UJ/2e9/n+IaHhoSA7QVveiQ5rB1bLa7GpmHJna7DXIPu73/3OhGMEbLTa1ASguL82udMFIoYP2ArNWN6J+CoiLqoOjzZJmWuw1sCt1bPOo204cNE1WE6MvDO6Bh2vvb2d4447jjPPPHMNsdHyA7bccktmzZpluCwCOtq037snFdsedgX8t5r24wJYyk4az03iVCVJ7xDxonhuhf7Cw/Skf0feu97UhSpkE6SGxGkBJyQdmSQV36XqSk4eXHnIquAqZbmC+RNgiQzFaA8VaSwFBsiEurpYURnDD695m1Jpa07c/rPsM/dM5ieGGPvf6xPZtIdHlg7w2C3rcdPtK1jV20i1fxXnnTqKgV6Hy3+5ginrr0NxcZSlAz2cdmmcfQ9upbv/VfpWhggqTTiePEYu0WAChfA8Q+BNxjpYtWqVKWC43adOZIeNLzaVpcMhyGVcEslBzr3s81x37aM0OGNZsdijUFlFKOZTKeURzaepOcLOO+1KpeiyckWKVb0pko1hE0aUvcmmBcRl89pkA/q37F2p75Y8Lu+fwPA+++xjwIu8gLJN2fHjjz9uyLgq4aBQ5dtvv200fBSa/PrXv25AuEC37F7nqWcRfeIH8E9UA9QByyfqcf+tm/2/ARbtadU3LUgRULEDaC0tuUbUtbF2662wyp36Tl4RDdDa5EkRYVH7SldFA7ytRKvjSr5eHhcN5EYkThk4lYqRNdcKU/uJnzI8y0IThI3/Cxzpd9pf3hSd14Klu+66i8985jOIbKuQkcJFAk7y5uiY8spYl72dfIa33vsJvn1cAEuVOK6TxaOBkC/+SoFU6Zf0Fm4iVZqBWxhL1VtKtqiCgspQbyAczeOEfWWr43jSUxE4CfAEVIoB4XJN4Tbsg/KnWipRvEyRjnUSPDevibMvjHLUl6/n5DN2gf/dnWX3L2DMCSlyh4/ljfmT2Gqzp2nOh2nbeAwLZi41onIX/LCF1oTLcd95m4033JhQbhFnX9bIhL16mfdWiaH+ECEnSrmUJRl1CMoByqJ3GyGbClOpllmxMMr0aTuxzza3EpS6iEZcsrkMyUTSeF9+ffdVHHvsNwwpt1IV16VMZTX3fPud12eHbbdjxtMvmHRt6QeVig75Yq+xSRvmHF4PyPJObK0reV8siFGfsDYt8CIQLrL4H/7wB2PX8sp0d3ebsKdNhZe+z6677sqee+5p+pgtCvqJH8LqDfCJaYE6YPnEPOr3utH3DwkN39NOxNbLYOPp1vMyXEtCgEFeFw3cej9ixIg1gEaDsAZthXa0MtV7hWxEWLSbvCDSsHh3SEn7SOZcQlwLFy40oEQAR6/67p133jEueVXD1XmWLVtmrkPn0IRiCbfDw1sW9PzkJz/hy1/+8ppQkFayf297L+DysQEslSTRqLhBBQrFRfRn/0B/4XYK1dckSEs+HyWTcqmUXaINZRzJ5Rcw9XdCnjRKPJP2ozTlUKmqZCNiZYdY1SWCS3O8kXyxn1hkFHc/4PDE641883u3stueW/HKE9ex/k0nEf7BFtx1f4avnDmfq++YwA/OCzEivTOrVv6JN9OLcRp8zjh1FNtEx3LI6S8wsg0yUZfbHjiR5vbf8PYc5VSH6Rnsk6Au7clGKgWIRDLky6p55NKzQoKC4zhgh4dpbVyXUjFsJPglaievkZwiRxxxDI888rgJ3WTyi5kwuZGis4JpG23Bqu4yzz8zm7CTJJOuFWk02WPFmlLz8Kw262GU7cgmBcZtZWaBFvUDfS6PoLx/2l+Zdeuvv74ByeJOCVzLJhValQ3L8/fmm2+akJMykKZMmbLWl3X4xA+t9Qb4l7dAHbD8y5v043bAvw9YXC09h23vTue1EuICJfJOaODWACwSrnWVa3cbohlOXLWqn8oCUgry8LRmmzqtgduuYC0wkUCbJgG7qpXsuQZwARMdX9/JayIgZNVCdWy916YV7/BsJoGffffdl29/+9t0dnaa3+jaLRH4vTKDLJfnbz3xjwtgCYIoES9MrjSfldkfMVi+BYccQTFGKd1Mn9+NU5bHIYbvDBhJknCQqKXjuhkTRnJ9B6/s18BKERrKDg1ESDghSlkPrznDz3/j47V/i5POv4zWFggVnmfOQxfQteFzHH1ljpeuzrAy3sD9s7L84qLxPPunJkreUspL4vSEVrDXN8by+cnjOfvaeZx61NF884zLuPpX27Dtbs/z/DM+OBGiiTjheJFCsWBKACjLujDQRCQ5RDEHn9vlFsa17Ecu3UkiCU8/+yA3XX8XyeaAnt5lzJ29hPHj1mP6p6aSznbz+qwX2WSnDA3RdXnjlTSZgSZK2Sj5fJZwtEDPqsVEvTakDSTgLruU/Vk7k33abDi1l3haAtbifMn7qDCQfqOQjwDL/vvvb0KWVoNF+zz88MNccsklPPbYY8bM9N0f//hH42WxWXYftxGnfr31FvhnW6AOWP7Zlqvv9y9pAa0wBR6U7SNvimL3lgOgwVubsivEAdAKVG5wAReBIq045TbXe+vJ0e8FTnRcO/BrdavVrECMzqXfv/rqqyYTyW6WQGwF64YTjf8lN/ohHeT/AcBaxpU26/UxHJsKJo234pQpVCTM5xAOxYynICiHTLhlZe4uVhbOp8TrRok4n20hkxuiUK3W+CiOcodqOjh40uHRSaR74xDPxQnnMjTUvjKpzVHXMZyVDgee7W7g9zPHs9/B97LXTusQiqQJCi0UGk7h0iuuYKPNNuSen7r86tbZJGIR7nimxKszwpx9Uh6Pdqr0EXE76Ggdwd0vNjNmwgv85Y97cNRn/sQPrjyYbY75Pa89nTDeFC9SgVKEeEMrg/lugqpHJTua/uwS/mvHi/jUmNOZ9dZb/PzWK5n1ag8vvfwYg6k0m2yyibEP2duJJ57Ik08+aVKQtX16jwNobW2mVC7Q07OCxqYGcrkhMtkhMpk0/X1pY4MWnIifonYSiLEpysM9hPpe4Ual0Qu4yJb1vr291Xh2FLoU2Lck9krF55prrjHZbAptyi6lE3TxxRevqUc1nAA+HEQL8Lxf6PJDMsv6Yest8KG0QB2wfCjNWj/oP9ICVp5enhSBCq08BSy++c1vmmweDfwCKhp8TVHBadPYdNNNDSlRRF4N+vLg2PosRv9jGOlW763KrBXk0oRgBbl0rZZEbF+tJ2lt17l4P8Diofo5jRBEJQaM7+RxvDyhII5XjdOdu5ZM5XGy/kOUKylymTDZdJJyVTGVvFGoFcjx/drk5zp+TbW26hBUXIK+Kk0xCOcckuKFhFJEWwoM5Zt4ZkaSaMNubH/AeYzccF0SUSncSritl589NJmrzpFqcZiHZ+7GbpPeYtGiKt+7METXqDa+fdIrJvSkfYqFEFtsPYKbHojQ0XhkzZ4AACAASURBVJzlT7/amxMOv5VLr9+LDfd+hEWzXRzfIdlUNLySYtHDV8VNFwZXwcSx27HvVrcy4+Eynzt4KyqVNO0tkzjw4F05+aRTuO2224zOj0KFsguFYXbYYQfjHdlyix0MkEinUwwNpRhKD5pK3PKyyKYaGhoNyBColj0pZCNPisC1AIbAhwji4m4pfCmgLE+gwISAio6t32+wwQbsvffeRi8ol6tVJ9e+nhfmgQceMBpH2lebOFxz585dI2poFKFXp/wPB0d/KzvvH+mX9d/WW2Bta4E6YFnbnsgn7HoETDQwWx0VgRZL7tUkcvrpp5sWETdFWR5aySqbR9kTmgQERhQCshL38rRYl7z2s3wVC2AUfrrhhhvMZGFXwMM9EtZDYT9b+wFL9a+yq8wsvXoz91BtNJWIK0E/5UqGeHgcibBDtrCM3vR99PsXUPb7KVWypgBgPp0gn3fwvTKheMkIHptK2oRNLaGQXyFcAK8AKjHUVmkjiPYbYbjGXBedDQ28sngBzy/vZONdfsrOW+5MoqWJlApph6s0E/C/p5/B4oEbeX22y6vPZDj10hIbThzFV/cfYL/Dk5x9xf6cfdajTPvUtkwcHyWUnEO8JcO4jd8w2i9/vvFAvvvV33LB1TsxbfcZDKwKTKimMRmmVE2RyYAXipPL56kU4YTP3kd7aF8uvuh2Lrj4vwmFXXLZMmPHt3DmGeeY7LMf//jHJlwjECwhOL3XttmmW5lwjewom0ubDJ4aaJhkPCnyCAo0y4snbooUlv/yl78YGxXAUNaP7FPgRp4cefUEikUo1590gWTvIt1Kt0VE8M997nMGgCjEJI+MdIpUi0ihICuqKGAvcGOLaFpiex2wfMIG0E/Y7dYByyfsga9tt2vVPrU6FTjQnyYHAQ9tN998M9ddd52ZVDQo63uld4pwq7i+QIcmBO0joGIHbit9rgHcemC00r322ms5/vjjzQQir837pYWu7VwUKa5qq13nu8CKOA9OGsctQjWCVxlj6gH5bj89lXPpLl6FGzjkMoGZ5Cvl8GovTBnVJZTwmiRs/aqHg0dI/y8WCaUhmodYxSNertLaMYah7DJz+vRgkqH8sUzc4Wt0bjqRmOsTKg+RL4coJ2JU+vvYuH0chx4LY7aK8NxDE/jW98ew6ebvAIt5+akOpu8QZ1V2FNdfkaUp2stx3+mhdwiEFbrGw8O3fJqzvvUs3/j+VHY+5EUGu11yGRVZVOEiqdnJK+PS1+czfb092G36bQS5EXzjO9/g5p9dVys74fh4bphp0zY0IoF//vOfjT2o7MMdd9xh0o0FOBS+EdCQ3fX3DxrStoCz/hT2cZzAZPIIcMi7IiVc8aBkk9pfdmi1fKw3TLws8a60j3hW4qnINiORmPmtxAs/+9nPmuNtuOEGxuN45513mpCpMtj0rAXmv/Od76ypam7Dn8Ptte5hWdtGu/r1fNAWqAOWD9qC9f0/UAtYMSwNzlZTRWEfARiBFq109V5pxyLFKvtHBFl5ZB566KE151ZYSQO7NpsJpFXuI488Yj6TPLpc9xKE059Ws1rB2tTS4Tfx98S8PtDNfgg7W8AyHKwMf+/7EQIGiYVbiHlhUoXHWDx0EZny00RCjeQyabK5gELOoeJXcMJlA1TknBFpNeyETDjIRFhKZaNcGytAshqmwUkS9fLkCwW8WJR5PU2EOo5m509fTLxRYm3QW0oTzwa0tTaRj/Zyw+U/5s1nz+aSH0/Bbx3Js88FzH8lyfLFD3HRxbvz9WPfJO8tYaiQ4J7f5LjoR5P4zJcWsXhphXJpFBOmZrjj0m254IwHOedH27LLQc+xcE4YPyhS1jWXI7hOCRXfjgeb86WDbyTMpmy33TYsWPw6YWcES5YuIBSBSinJyJFJI1gowCJvhzwaCi2eccYZhscibonCQyKfv/baa8ydW+NYyf4E4saNH2UAi7VThXcU8lEmjyV3v/ux2xpBtfTlDQ3AeeqpGeaYquuksJTCnjvusDObbzGdI4880vQB1eySzQvkK8VZAoo2dXp4nasPwczqh6y3wFrRAnXAslY8hk/uRWgVaFOjrZdEA7oN4ViJclv4UNkR4gII1GiVq30V3tGgr8lGIESDuva78cYbjQtf6dEKKUmeX6JwIlcqnKTzKY30vcDK3xOGW1ue2HDAUgNatVo+IsWazUsRDUZCBVKlR+kr/oR09QmK5X6j+JoakFcijEMY3yniq4ihqVDs4foJouEiTsXFyZVx8lWiVWh0XRJuk/KAyASDFPJVBlLTWG+Lixmz5Z6k/CqxYopEOkKhAyrdIdpaYtDwIOddcCzxIKCjq0jr6E6OO0LFCbso5wfZ90CXU87Yivv/9Bit4wbJDozloBNa6UvJw7IKJ1qlpcPl52d/3mT3/Py3n2bdzR7lzVerhBsCHBfyqQTpTI5QEGObKRez/fRvksmmOOzoHZg3bz5OZRKz57yOF5GWSjOhcM7UmxLIkLdDnhG9CrxIH0WbQjSyFYkJCpiss8667LbbbkbscNNNp5uMH9mjPHmWMC671LGsAJz2FUnc2pTVLFJW+KhRI4x9vvrKa6TTNRHEcDhqQMrUqeubOl177LEHZ511lqlRpE3gWzwWy82yGXbvpby8tthr/TrqLfBBWqAOWD5I69X3/cAtoAFcg7xVxdXEYEXkNDnI7S4Xus14kGv8sMMOMxOGwImdLARMdAyFiESAFKjRhHLvvffyla98hXvuuceEkqRnIQ+L3P9alQ5Ppf5bGRVre0hI4Y0aQbiWIWS8K4FAy+oihNUojpMlVbqTFdlLKPlzCLMOmYxLb2qBCZ94YanXrq7GXVYYyCUURAj5UZxqhnDFI5QtEcpDQwgaognKFT2zgF4nQiV/EJtu/W3Gb7ouecoU81G8EsRjixlMh2hqbCBaaKY32IE33p7Bud9J8sxf0vzqzsO54NK/0BY+kDJLeerpe9hquwg33jORhkQON7aY3jwsegcSzeDEIdkY48IjDuDPf/4lt9+/KS3j3mLZ0oLBZ17IYWggTHaozMQR+7DP1jfQHBkD0TJX//hMzjz9f9ll+8/z0CMP4HgF8jmVmagYAKtSEAq3aBNvSuEXq4AssLBgwQJDjlX4RvZay+KRom0NGFqxRJuxYz13ClPKdgXAZZPXX3+9qbdluVu5/BDNzUl22WU35s9fwCsvv040GqZY1IOobV/84hcNx0b6LLJ7eYC0iW+z1157rSn0aZ6+0s3rW70F/kNboA5Y/kMf7MfltmycXQOt1azQqlHvbRaPvhPAkAdF76V+KzKjXPWWq2K5MJogBETEH9Bnmhw0oQus6N8KG2nAf/DBB42Wxbs9LB+Xdvt/1/n3AUsoCLOycCmD5Zsg6Kt5QwZT5MoQ1twmwIEUXQPjWfEEYIzWSi0kRAYSVZd4AeJln8ZomFAsQW+qzNKVOYLG09nzc6cSHtFMulgi5q/CKbmUKgmchgaaih4pbzkJt4f+yqYsW9TI/ntX6OnLc9+vT+PJubfyu5+OI5Is8NorM4m6jey6W4SfPdDHindi9DsFKtVGU3E5Vy4xclQzx20xlRXdz/Lwa9PpGZhP0U+Tzuh6a9lkTqWdbTY4g202OIVSoUKkQZ6kFUzfdCumT9uRGc+8wKr+ZThexdyzAIsVFZR3b7PNNuOJJ54wPJKHHnrEZPCEQq6p3r3VVlusqVqey+uktarfVl1ZNmsFE+UVtGFNHd9WF1fIUuEm8VCEdyZNGk0hX2LKlA147LGniIRDxltTKNQk+AV2BM4F4BUWUnhU51Rqs7KHdD71F9n52k4S//j1r/oVr00tUAcsH/LTsEQ7q6qq09mU2XdzJeznNktGg48trGYndB1neLVju5LT76zC5vB0Xbvissf+kG/3X354S6K1baL7FbFRmRz6TORIbRrA7YCtV7nfNXlJjEuZQQoHKcNCmRXK6pB7/bzzzjPtq99rf1tdWq82g+jfPQFYz8m7PT02FBQNBZRKCapkcWP9eEphVhzGeE4GWJr+MsXyQtKFeWRzgxRyUFZKsrMamUhcraQ6TBAU47iVKPFQmUI2SyUHXZkYTryEF/FNZtCIRLupiPzUmxFGrncS+x5xJpGwRyaVoSHeQLE0hBeumMwikXjL0TKdsQ6efeyLrLf+75m1ZBW7bh8Gr8xtd+xCS+cyvnjYIH3pBsr5xcSCBn73+FSm75zmtblvEa3GGSrliTWHKHmQ6R/PUVuHmLzxfG74fQM9y4pkNWFXdD6XFUt9NpiwPYfv+hTpVJFwJEosUcFnkH323Qf8BhYv7DMlGsqVogEisgFl+QgcyLtn++jPf/5zUzFcNicOlGpaWTVaG8q0IaDh/Wv4sxKQsHWCZMsCIrbKsqqan3feOQYwKVPOcQNmz55rPDeyPwGUcCjK/PkLOe2073H++RealGuVtNA1C7gr5VnHk4dR/V/HsSR0ex//8k5ZP2C9Bf5NLVAHLB9yw1sPwrvBiR3UrCS8jWnbgc/W5tEKTZ9ZYGI/12c2hVcTt95bcGP5H8OPaW/TnvfdImMfcjP804e3QEVeEU0OIudqO+ecczj33HPNe4nKiXMgIS61pzgt4iGIoKs0UpFvVbNIqdDaX2EmrZq1itbv9W8LLDVJCOioPd8vg+ifvql/YMe/BiyrC9sME4erBj1E3QlUfZdCpYew20wsFCNbeY6e/M8p5l+kWF1BvrSCQqFKsShNlRiOK219hcQieG4MF1UczpPrAycDnY0JnGqOsAPJwgiayq00tw0wa2k3DzzVws77/po9Dv40hWKFsOuQyeQMcKlWi0RjYUrlACeIEW8Is7LnGc46ZTvOO6+B2LiArkSZSHhzjju+j/N/8jbbjG9lwZKcChHx0zvHsedn+1jenaMQQKQSIx8UGMoqLRoGehv40q4O/3WEy0U/LfLmy2XSKR/fg+xQiFIhzCG7/o7Oxq1IRFoMryWTH+Sa636Ayi60tYxh9KhJ3HffnwyhVtWZRdhWaFECcFb/5KabbjJ8J3n7ZAuyLWUPKSQj4GuByrv77d8CCbJh9U3to74pu9JxFYI66KBDDIiRB0XApqa14htOlhSYZYtSgZZ3Ud5CXd9Xv/pV41XRMRTeVBaTrsOGNwWSLHH9HzC1+k/rLbDWt0AdsHyEj8iCluHeFp3eghB9rgFNk6gFOlr568+m9NoVv91HE6wGMSt6pePZjIX3qub6bm/PR9gE//CprFtdr7pP3ZMVmlPtIZEatRrVZKNVpgZ9FTGUdoW4LEpLlYtfg7myPNSW2l/7qeaQPC4WDKldrCdLrxZM/sMX/S/cYbjNDD/sGgDsFGtgy++oibm5kAvuob/0M4YKz1IYKlGupilWq1TKKl6o5OQYuD64eVJpl9Gju0gP9pIdrDCqySNRjFPpKxGphAg3eMQqaRIuvPrGKB56fkuO+M75bLXzNLJDLtGQ6vi4xluBUyLAJRppNKGneDxKzIGb7/g282dfzgWXBCzLwpZTJ+AFn2LS2IVceFkn119RZcbLj3LT77Zgo2nzWNVfpntABRknEQQrqERyrFzp0dzZzHNPFDj/C2X+5/IJHHDi27w8AyJekpU9GZMZ9Oltv8r2U65dHe5RbrbLFltuysuvvsrlV5zLn+5/mErJ4/HHn1rdpxzT/wQaBEoEdLUdfPDBJpXY6qnIxpSlJs+cNtmR7M2Wl3j3s7HPZ7gukPq2Ppcnx6o4b7Xl9oajJXAt5VzZbTYn4q1vgPfKlcvNuZR6LZE52a3Oq+Pq3OLESEjOFkO00gD6XmDn3+0h/Bd2hfqh6i1AHbB8yEbwXiGh4dLvmhwtiNDvNYBakGJXZRqQLGgRONHvRTK1gEUDk1Zcttqx1TUZ7kl5N6l07SeU1h6OgIp1q9vaRZpcbNuqbWyRQ7n2pU9xyy23rCk6pxRQ/Xb27NlG70JeFhEYNdjL5a/VqvbXedT2Fqjo9W8RcT9kk/mrw/+1zor9arjkeozAr+ASJ+TAUOWPdBcuJV14Wnr8pIcEdjGCa1LWD4IITuCBU0a6+4k4DPZCMhrCz1cIhqCpDIlijJGtzXjOII0jJnLVz+fy4sJxnHPdb5g0cXOcPMSLUPKGKJU9QlGXwM3XNFv8ZiQp39Lmkul9hFPO24Ojj4GdtowzmB/PF7+YYN7MXZn3xksc85UnOPO8z7Ny6BUmTx7k7cVFqhQJ3Ao5qeLmmqm4eYYyDqPHTeHCb63kwTuq3PWXDWmb+BTz31bpAJcVS3zaW9o5Yo/niVYnEo1DOttLU9NowYvVBRgj7Lv//uRzFXp7Bnjjjbdobq5V81bfEZC12T2yL4FgeTWkuKxNYSFVVFa/kR3JC1LTYhF5t/b37k39eLhN2b6rV/Xdy390tTnH5PUmGvtctmzJ6kKd8n5VaWlpMzZ4yimncPbZZ/H8888bIKXQz+c//3kDZHReS8TVfWic0GeWW/NR2mv9XPUW+DBboA5YPszWXSPo9df1XYaf0q6ALCnPCkBZoKJVkvWYCNjYzBab7mtDRXbQ1W8s6U+D7/Csgb+1Wl/bQYst8Kb7FUFWK11ds95bt7e+s9Wfdb/Sp1B8327K8tDkIo+K+CsCLEqJlstd5FttWvXa9rJEXoEj6/L/kM3kPQ8fSFrfZP0MywJaLZevnYJKA2EPKv4K+irXkyr+lnxhJYVsjlwhazTSlKWsyst+4OHoWPg4qwXnyEOo5BLxG4kEKeIBNLnNxJ0YkVCGvkyW834EXtdXuPSWn9DcqnTgISqZAg2JLNVyK/lCiGg8DKEMlbKHX24hHoNYYpBHH/wsc5bPoKutk/bECrbbfRO+9q0yN1wxxKGHeZx5MUyYsJynn6vQOU51oGLk8kliyTLZTIYg3EBqqES0sUDMm8YBW3TT1Ojx51c2YMnKx1m+wjEeo8UL8uy93TfZfr3LDZG1t3cVI0d3Eo02sGTJIhqb4iZkddnll3DeuRcxZb2NeG3mbErl3BpdFdmMQjMKHyptWIBAmT3KxpEtqC8qrDh58mQDEKyeip7De/Uj27/1vRYRNmPI8qSWL19q0qqnbrg+M2Y8bYC5ahcp3VnX8q1vnG2+v+d3d3PGGadRrQZceeXlxjMoAq7GC1vYU14VHV9jgc63toQ1/119p37e/7wWqAOWD/mZ2tW6DeHodDbcYL0hmiAtQLGXYz0tFpBograhEFsYTb+1pFS918ClSVfn0n42w+Ddt/heq8EPuSn+qcNbIq0NkWnS0OQh4CLwpjbU/apN1K6WWyA3uSYV/V4iXCLeSrdCnhUBFrWbvhf5UsfSe+1vV6iaUNaGAf//eViUu2OsxwAYCz4jXpxs6VVSpTtIVX9DtrCAQiZCPhuiXC7ihQL81SnPJuTlBLh+FbeqekCQyI8h5HaT6a7QGRlJJFKh4q0i3tjEkgXNnH4u7HfUMZx28WlIhK68MkJjY4m0s5K8O54WZ5BcNoEbcQnCA6agoue30thcoX/gUW64ci/2OHhnjtvzHS68bikbTG9kx+3SXHxLJyfscyBHHvoizzw8n8fmTGB5/+u4jT4ZfEKBKi1HKMVKZFIwcl14c8Y4vrZ/iWO/Xeb7/9vGyy/Mo3vAYfmCgCmT1+X4PV6mWmhhec9Cpqy/LsUClCvyTK6uFl7JsWTpOwYAbLLxljz84FPEE7U6UwofKm1ZNiWwIsVb/f3sZz8zGWmyIQkWHnLIIWvKQNgSEH+LRD+8HxtguZqHpuPbdGl5SeT9OfyIw1m2bCmdne0USyoEegcXX3wRF110FVttvj3PPfcUJ5/8TY4/4Vg233xTU/tI6flf+MLxjB8/wdi/tQe9Wg+LlQL4pzpefad6C6yFLVAHLB/yQxkekrFAwRJJ9arBa3jxMr1XjFq6DxKzUn0SeRKsTom+FyhRDHw4UXTKlCl/5U2xoEavdsD8ewPrh9wM//ThrWtb16520P3bthAYketeWRECMWpPTQL6rbRaJNYlQKPf7LfffsaNL5e+QI2OpdXyL3/5S0Ou1DE1mViewb87FPTuCc8xOvm1KskgzZSax8V3nqE7dyP9+XuRM6aYh6FsymTNRL0RVOiu/V6Ccvh4mjgr4BXBLTu4ubGEnCW0qaJhppVYQxOJcc3c+/gQF1+8kNMvuZejjt2NMHH8HHjeEDgJsuUQBa+HRk+8mC4q0qwL9+P5HnGvmXB8FX+471uklv2CliktfOeoPC/OXY/7fjeLEWO/zLitXuKQzWYyaz4cfWwnP/hxkoHC2yxYGsGNNVEVaMqPZ1l+seoLMHZCjB98I8Zjdzdy69NLGDvWZfbLLkv7y+QHm/nK4dewTuIoli9bxvpTJ5AtVPB1UW6FbLZMPleko7MJnyzbbruNKQY52F9k7ttvGgK2dFgEUPUqUUGFCmUXqtkjrpT61xFHHGFsROBW/U8hI3lEhver4X3cctKsPL+1ZQuyLXB57bVX2WrrLSiXA37wg3PZZ9+9THHFbbbZnWgoaTw+0n/p6Gjn4EM+zyuvvGRCnkcddQTbb7/jGh0WS7q3ZS3qIaF/etip77iWtkAdsHzID8bGrzVJaoCyIRrLYRGJTrFrDUoaHDUJy5uirBeFLeQWloy89heQEYjRgKdB1rqpNRHvvPPOJuyhAVQrRQ1aWhEOz2bQtVhPz3AOzYfcBB/o8BrkrcdIwEQThdWdsGDF8gI0cahNdM/XXHONKRin9tQm+XV5VgRS1KbaV+BFdYWuuOIKs4/a3fJh7L9t+32gm/gAO9eA03D12lrNoMCvAZaF6X2puG9SyK0g3RclX/DxQ0Ujr+8EDThu1oSDzGF8ULmdUBFC+RBOKQKRHI3FFkYn4+CsoG3EGC68rMQVt+f5zf2vsvs+Y4lWopQKg+Top5pImMyg5moDjeVWBr2lRLyxFI1g7iBhQjSEk/iV2Zx14XYcccgQZ55RZc99d+cr//2y4dLcdofHud+sMtSXJs0k3qzOod1NMmtuhmokRNVtJBIbYGgF5ByRajtoTLaz99QFNMfH8EzfAubMgv5FY1g4sIJN1t+JA7Z8jFw/tLZLBa9CpVrTlckWBwh5DfhVh1BYIoUlLv7hhZxx2g8Y0TmGbC5lMskUdpXXQlk6EhlUKOiSSy4xHBWlH6tfCcTIbgRu5V2x7+2CwJK2ZY+W/Drc26l9RK6VTap/i+Ab8mJG2v8Hl1zEc889w5FHHUoul8XzamHPoNrILrvstJpkm+ToYw43pSeU8TRu3BiOPPJoA9jtIshmtsluhoeDP4AJ1nett8Ba0wJ1wPI+j2K4/oldEdnBwE6QVvdArH0NJlrl2xCFVvIavLTaUYhGg5bqluhvzpw5ZuWm/ZUuKfAid/QzzzzDPvvsY1zVWjWp8J+yXVQwTV4DK2UvJVelXwroSI/E8ltEzBNgkTCaMhAEbgR6VGzNpj5qItZgrAle12Tl8K1gmyW5qnnsYGhXksM/+3en/uo+1H42fq/7U+hMq18REi03Rdkeun8BFk0UaheBP6WLCrhoE/DT89LEo/0sEPogvfX9OEJ+scFktDieqvfVCg0qRVmTruuJ89BBJRiiGmTw/DZiQQyCAqnyjfQXbyRVWE6ukCdjlHv1rMBzwPOVvhyQisMID/xlEPGhqO/dBtxUQItXxglPxCsuZ8xokVR35LPH38/ywoY8/tQbTJo6BAXVEvLX/A1vC9lDNF6llE1SbRyilEoyoknpx1nO+P4ZbNx5C3R9ihvPX8Sf3ywz0LMn3z7zUR743UYMpJ6X8Au3XD2NA090WDDwOtmhGOFYgRV9UrYN0dsfUHCqjGwZweO/2JTL/+cJvnve5hxz+tM8+uAElq5aQGehjW+eMAvKo3CiDmGRp/MqglnFr5YpFJWuXQN3slXZtfqL+oR4ILvtsgUX/+ByWttGyUXEFddcx1577crpp57CT358FZ0dY40XTunDEh9UqNHyytR/1G8sx0z2IvuxoFeAQwU6pd+ilGhtdizQbydNmmRClSLzSjdIXhONB+qrRgDPccwYIICktpaqrVRvZfNK6df9fOMb3zD3pHPpOnRcLWy0aNGCR9djPS3Ww2OBlfXsaj+bvaTwqJ63zqlUb12H7f92fLHeTN2nvScLjqyHyS6O6llKH2T0qO/77haoA5b/g03YLB5LjLW76N/qxDa10U5ylndhQxgie8qlqwFEHgIBElVkVWfeddddTUl6pUsKrGjw+O53v2tWXSL96bMbbrjBhIg0SAlcCLRIQ0S/Ey9DPAytDuXC1uSr1ZdUYDWwKU1Sq0WRTSVRr1WjBiF5G4anWVoZfN2TBipN6vLY6N6HZy0ND3Hpt1as7v/QjB/KTywp1hak07+18tWzENlW7aH30mpRWqgmGXm01K7ytAg03n///cZDZcXj7OrYkpw/yIW/H2CR9okBgr5HQBiCsAnfqJqw5tmq14cbdOAGUQJlzQQrKVYeY6Dwa4YKj5LKFKn4Nc9ZVV6UQJ6V2qvYtqoRlO4pM3F8mMFVZWJOG06ln+IqmNI+nnxpMU2jRvPqmxM47osz2GSrbfj9Q3cSS4xTkhF+MfNX1YbVFsPvqVjtpzm8Ln3VNE3hRhJOwKxFD3PEMZ/m4V828K1vdbDNHos45mQ4ep8O3nhzc/Juir6etxjZleLFNzemGl/K7IUDBnDFY2GyuTLFoIm+oQJ5v8TYrnF890CfuTN7mbFgO8qNj/P8szD7Nbj4pBtoix/G2NFb0z04x2T/qFBhU5Mk+gtUA9/YsJ6tbNwCWwEQgdu33niWY477Ep/e+7M8/8JMjj76WK6//lpOPukrHHnEIey80+7MmDGDu+66y3BfpH6ryVx9yIJb2ZEAgtpF/U0LBoEinVOLjdtvv93Y5IQJE8zCQzYnIKLsI/1G9qcinQIb8rzITpWKr/PoT7ovloslO1UmnMjiOr/Sr+1CRNchW1L/VdhK5xyeXWg5LRaA2L4zvKyA7MjywxQas9l4QaXNXAAAIABJREFUeu7Wc2QTA9Seeq/+pXtXv7HEYvXH/0sIem0JvX6QPl7f96NrgTpgeZ+2tlWD7QrNaqQIOOg7gRULVDT4aMWuTYOBJkaJQwlUKLNAqzMBDw1OAinysshFrKwWgQllI9h6JUcddRRvvfWWKYqm32+33XZG4VKeGw16quAq0CLAoAHtRz/6kdGMkBdGg7EmZsXj9W9JeItUKK+CVnJS69SgpdWcCrvp2EZVMxw2166BT4OWPBeW1DvczW0JsJYY/NGZ6///TNbbZQnM+rflsQgEXnfddaZ9tAoVgNGmyUTPQStckXBPPPFEI5WuNhGotHLqH4WOhRcexK/E8asJrb9xHN94V0SU9RX2caTW6uIFTRTyGQbLvyTlX0Eq8xbFgSTFSmY1rWVYSq3v4JgYEDQPuVQiVYrlTpyySzXXTUdEirVd5DN51p9Y4N4XWjnoyz0cfPQF3PjTU4mHlFfksXLlIMnG2sRjiZx2Bb0GuLpVqtkWYu1lUisqdHWVefKlH3P1j0/jtivh/sda+dzntuDGn3ZzzeUFnNDGzFnwAn66xDU/b+GEo5fyaneGIWUrhVRBOUK1HGGwmCNTlGdnFPf+vMQ9P+1jn8+08L+/GuSlGfDO2w5bbLs1+6//e8LeJMPTmfvOy4wdN4lIOCBX6CM3FCKWqGV62evV5GyLFOq+nn/hIQLf5Te/vY8fXXYdEyevZ/rjdddczZjRXXzta18zk7+8H+rn3/ve98xCQDZlSdo240dePYm6CXTIa6LPBTjUXwV0FHqyhHt59/R79X8BF3lD1ee0GBEgUT+XTasvqh+rf+p7XbuOp2vRe9m09tXv7cJCn+u82oZzsuxztOFgSwTW7zR2WZBh+W8CRNYLq/az7WgXbpZDZ7Pq9Btdp/XS6nrfywNrgcr7Afp/59hSP/fa1wJ1wPI+z8S6NNWJ1anVie0gYFOI1WG1YrLbk08+aUJDGgAkI68/uaA1OUpaW51aA4oGIw0uOp5VW7WrF7mKNXAqvKHBSXyUP/7xj6aCrI6hgUorPoU4TjrpJDOwKoz0mc98xoQ2JCuu8+h3GgR1fVp5CaQo9KTsB51b1yUPjIoEClDpumw6r+7Xuo81wFiXsB3obAbTv9OsdQ1WXt+CSbWhnpOAm9pI3hV5jOTN0mQgwCLPi1zvCqtpxatVsNpaIMUOzHbl+WHen8izUoRVdWQpveJmjEaKX9XEHSMa8QiqUUrVOaS4if7Cr0kNLaEwJCl6CHlrnCm1ywxcU47PCRzcADrTDeSjQ/QNQSzvMj7aRTzaDfEm8uXNWDQ3w413v8CmO/+Ir/3PKcTcLLn+BqKeVs0FKk4tI8lOTtYe1rSJl6SYXobX6NIcHk227wYeef0XPPHoHC47rUyxcZDB7BQO321dMoToHRJ34wU23RiefuYzvJP5A8uWQKypGcfLkRkIcEMVRBUvlB3eemEcZx/XTyIZcPiXopx0TpVnHxrBwiXdfO+b3+VzW7/ISy++zpHH782NN11havsMpHqIN/gUMo2GtyLgYBcWwxceArG9q+byu9/fR0OihSOPPAHPi3HzzbcYb4L62SU/ON/Yg3gtEiSUHopCSRaMWKK3bE7eU72qz6m95FHRgkGLDgEUfSbbk13qWDZErGtSFpIykO6++25zbP3JK6prlICczYSzPC7ZsRY36s8C5noulptlCeQWDFjPivWC2Gc33INo061tKEr9R2OY2s2GXAXk7fhgZQbUTu8OlVvg9F46RnWQ8mGOKP/Zx64Dlvd5vu/uXBp0NEHacIhW89YLIcLefffdZzq6JncBF4VqNLjIvWpjvwq16Ht5PfSdVlBa2evfei9goXPIQ6P32k8DhwCPBja9KutFIEOhDV2jBkTxWeR1Uf2cp59+2gARgRkNPr/4xS/MKkwxcBFS5bURWFHsW25sDVia3EVO1UQu8KJByVZOtmDAzImrJ7DhnJZ/VzcZHpcf7rLWPet+BfDUNloRy7MkgKLJQkBPbaL2PPvss7n22mvNBKB7sqBFgE/P6cPc/EoC13Vw5KmQapsjPlHYiK8F1TARt8xQ4Q36CrcxUPkZ2UIfRcmrFBoInCyRsGvq9ij0ge/giaAr50pZYSafYBXEmqGah9FMZJ22KuXEIpakp7Hz7vNI08oVl3+Gk/4/9s4D2q6qXNvvWrvvfXpJIwmQAAGkQ6So9K4gWAEL4BUQBS4oaGgiIAiCVOmg0lRAEVH00pQuvZMAgZCQenrZva31j2duPjyX8cu5AtGhZo1xxjln71XmnGt+73y/Og89TWG8WcUosR4pjfQv1oT0RFW80tvvm3EYG8jJWFUCT83xQPliXO1toRa9uYueWfSGrru0Vzf9NFAtndLVVxZ17knbq211ae4LK1SvvqzbH5J22HodvbTsVZXKbap6ZdWDksKyp2g8ULxZ8sMZ2n/XBeqd361ysU/3v/phVSKP67H7pWhCuuFHa+nFp3s1acIaeuXVR5Vp9lUqRBRoVNX6qJpTa6haK7j3yVy2AFj6gYwia8VKj277ze1aa61Z2usTn1LPigF969g5OvwbR+m0076vOccd4SxxyBOkhUwh5hRkA5nAisDx+c9/3hV0O/TQQ51FhrkEsSGeBPcuCz1KBMoC1xkhsIwh/qed4AF/gytGHky+jQhYajQZhJAZXMcoLOAE1h2zllplaCP1lgBg97HsJRQr+sO7ta0peCbWYt4xGMA1ln3Efc2aAk7xY3EwViuJcbGNRcdi6Dv//mfXOVqZsr3q3h/8CKwiLOOMqQWmjQ3qtCqVXIoWRMl33D5oZLiAIB4uwj8MHSkADAAxhNMICRo//6N9IdyQHTR8QAJCQ5yL7Y0D+BGnggYFmEFeuA/1IbAe8DnuIBZorAXEx0BKsNIAoJieIT+QJgvoAzgxLQPGABWaHffDfw7RYbNAzNi0yQpTGbiMdQn9s4PqzJRNmwBSq8UCgHKwwBA0ybhB7hgvxptgRcbn1ltvdTEKJ5xwghtTLF0cZkVb2YAaELESqSsMsOBR0C2peKxZEa+R7l4qP6aB6pXqzd6m/EhF9UpCYXTE7ZET1FPyVXS7KmOpoeh+lLTnaqigVBfV8jPxhHyVFSu0arX2LrV0DWruG0kddkyvnl+4nn775//R3ttPkMqSKlUV4iUNFmJqyaQUqQ4oDFP/q9rv2BgmZ3WL5JUqr6ZURurtuVf9xX01Gmykow59WI8/6CvQrvrUXs/phWe3k9qe1IIX+7XrDu267U+DWjZYVk+WtKWYhvMFVwAvEkRVr9XUOaFTba0b6bDPzdeff79EH//0ZJ1xVUbzX8ipf2hY06ZsruMPe0XPvtivC865UEd9/SgFQUn5kUB+LHAWmYH+ujLpuBtHrGW2iNriyrzOtEqPPvKoy7y65OJLdcstv9Nuu++pCy++XGedfY4222htRwawjJxzzjmOrJBZZlYHFnvqoiBzxJDxDMgGMgtJgVSAD5AdroHEMKeQWXM5Ws0kfhNb1ige1+6IjVWzRob5say3sbCFUnPSSSc56w/9tHgdcMfIhLlmjGAZeeE+pnCNdfuZJcquN0WFc8YWu+R/s7QaieMa+/ufHeP2wS+Zq+74zxyBVYRlnNG31GGraglIW5AtAELKIwFwWEgs68Q22ON7TMKYinFBACxYMfBbQyAgDBAEyAiEhwWVjcwgExAaCAjZP/xN2jNAxj0gNMSi8EzAEXIEQGJ54Vm24+y5557r3EEE8EFMLr74YreA41564IEHHEkhlgYQw/cOkANAtBtzNufTPtsAjqGCFJiGx9gATP/MwwDT3HO8H9rFwkq/iD1gwTHLCWX60WI33XRT10csTYwN74lxYSGx1GjG9f0C7rhBhX4oL1Jy4x5WM4qoWb5fUSl8SbnKXI0ULlcut0TZ/JuqVwN5QUKh0gojWYXxmpzvhOUWwhJ4Yk9Dj40HK6G8upT0m9Qc7daEyQW1TJqib89ZrmtvDLTJNlvq3gdvFUX9VfPZBki57JC8RFbp9FS3T1Ass0Bevev/S1hsAXN+p2xKTROyevaZ89TTc7ZiHXtp371/q74la+q+e9fRNw59Ssm2LfXSS3c5i9Fjc7dRy9RHNNo3QUOVXpEUVQ2lGLVgilJYSalrwmS1TCor8CK69dqCmrv6tcZMacGLntomhOroTql9clHXX57SDhv9QHvvcoRyo31qynSqVMRXVlIsnlapUHSuWeYs89gKD/K323CwI+Hk5uWXXtTISFZfP/xoTZg4RT+64BItWdqj5556yFniWITZ3RvFA2ucEQBwgUBYFBdiwWxzTt4nMonFA3cjskohOmKnUGr4/p0uSOYKMojck+FmrmbknueAGRYMDwZAZgjo5zzOOf74491+R9wbDOCzsYXqaLPNZ9vdHfcUz8PyCH5hEeZvLJJYbJELahphlWQTxt13393dk3ag0CBnY8fC4tqMxIAXJgNjY2dWxbD8M1HzX/fZqwjL/+HdIdxYOxBO/sacTNYPAo1VBQFGcwJQKPfOeQAbWj1aPFoPIIW/GcKBpcPMv+avRphtwzKzEgC0nIdwm6YFCNEG7kGsCv8DXgAIIGMBbyzCADLkB/cRrio+Y/EGPHEDWWYRBIoAYIAKkOUe9I9r6Rduov333//t4FxIihWke78L+v9h+N/1FMaa9po7yAILLQAaixMkERLG++AdYKLnOvqMiwziyPthYeKwgMWxwZrvtZ3jEZYgSMunihthrmHapSTXvD71Fm9Ub+E2jWbvV41SMhXSlXEdha6WCfs2Y0yBL+AC8gnQLYfuvHhFSvkRxbyY2qKhJq0WVbm6gT775cf055fadOCRc3TlRd+RXxwhvlejfkHldE2R4jSlqiUlNKBqdTXVU6Oupv/YxcWCbt+Oawlb1ZQcVhC/TQd/9WDttcMkVdJb64v7/0aXnLq2HniSTSg31PMLXlQ2m9PHd2rX9bdJywfyWjFYUSwZ1XC2Jj/apqA+rHpZ6kpOVbolpkrTGxrq6dazT/Vp3XW7lRvJyQvjCv1sYysGlbRixNO2616rjVb/knLZPilISGFKXrSqSi2vqJ9w59JuZMniLZgfEAZcS729K/Toww+5oPSdd95VQRDVWedeqI032VznnX26zj//fGd9IzUZBQCLipEI5AQrJhZO5gvKjNVbItAeywoWPOJasN6BF+bGNEse8mwuIT7j+ne6IlFkIFkQIJQSi2ux1GlIAzhw2WWXuUB6C9i1XdxRisAnU5YgOjwXyy5ZRrhGwQNIC/3gObQfwoI8oHBhZbKgYc7nOcgesXYoAFhvIW4oSFibwAmL7Rsb8GtWa/vsvcrWquv+80bgP56wWGDl2KBCM5GyGFtdD6YGizzBqoAChAEwwMVgtVogMiz6aO6kKgIyABtEwuqfmMCz4ANclg3As6xegi2+lpJoEfqAEG2D5HA+/2Mt4ACM+BwA4zOeB3hYbRg0LtwegCeAhwmbDBrOhWRBZmgzYPLNb37TBfiiVUFaaCPgA1hvvfXW7hzbIZr7YuWxKpv0wdKC37mX0coSr7EuKp7B/zaGjBMxPdTDYMHCBcf7QRumgikaLWSU9FNIC9kdED3eLe23BXps280tYs99t34FanJBsAoH5XkjUq3Z7azskZCVWK5SpVMRz1cchw7l6GvPa6B0tfqzv9ZoYZlz65D/EyqiGtk/VIHDdPIWUYnGEgoHy2qvtcmLDmu00tjksC1cTd3pgqZvMll33xvVwYc+rxWFJl3z8+v1hf33Vly+CkNVBey2/C6Hy1YKS4pF4gqDeOPMSE2VekURP6UmJRWNeXrkhSP0ncMu0S/ub9GxB0o331rQBpvtrXSqRZVSv1569vfy6ik99cYe6lzjPj3z6qCSGcmvRFUPQlXKgYpFyJHU2hJTS1PSpXXf/pusVGrT+lsMK0mdu2AthYlhrRjo1+uvSZt23+yCzSEfvDfT7McWaHy3/oUhmTcjuvk312rWmh/Rd086R3+481faZ9+9dNll1+nww76mL3zhAO2z7yfc/DjggP109dU/cXJQLlfdvj5Y8ZB7W4B5NnMKuccdycKPfEAGzCJpafi0DfkBJ5ibLPZYYW677Ta32E+c1KaFC5c7dtrR3u2ITU/vMrftAvsNJeIpR8LJKGS+EktzyCGHOGXml7/8pbPcYmkk1RpSxf2RWRQn2om1CFKCYmUkDuIGSUOObR8uCD8kid/0iSJ6tBO8IU4HNzJ/Q5oI/Oc3beI3ZAa5ArvAGsuktPdCW5E33h0yytjQNrOe8l4duYxG396xnWv53vDGMHJsyrZ9t7JwZ9V9//Ej8B9PWKyWAGQD0GCBsyJMCI9pUlgwcJ+gIVlAJ5YKNA1IC0GcCCdahrlzuDcChLaC8CNwaFkIKALM3wiVFW8D5Mzfbr5iSBLtsRRKTM6cx70QZA4rgsYzEHYAAQIDYUHQASwLqAPAMGEDpriZMOviJqEd1GgB/DFHUyWWg75Bzmy/HVKAcYONLZBFG3ku5wDItoM0bfxHZgSMtQSYC4+x/d73vufiDyBejB0BxdSpQcuk7RAYApi/+93vOrLGtYD/WA3wPfcjkla9WpAXlhWL+PL9QLUQoI2KxTKW7pFXnuYCZ/Ph7zRYvkJ9I/erkM9RikVVXDzUQ3Gkp5EBRJH9SEi8C8G0nsJqXMl4SdXetDLJgrrbk2ruLmny5I11/kUZnXzqIyoppTeXF9Q5iYTlQPnRIfnVqBR3dOpvHx71YaqurH+9FlHEj8mLNGrzeNGImmNlZfUTnXHCVYr6i3TIURntumFdq2+ymmqZtPr6RvTm/MUqDOf07VNTOvakGVrQ85KGRz15kXbVqoOOkBXylPiX4rGkysWKgiouk6QWLa+qKTpL7V19yi7v1F4fvU0vL3hRtdSLqte7NLP7027+IyOQAhb5sbFMpij8rQ5WqlJHu6dHHvuz8qOhHrz/SZ1+xve1+eYb68eXXKHbbr1d8XhMJ3/3RHleqN1331VbbbWNmyvMeax3xKwh98x9Uxiw4hF0zxxDBvnNuSzYWDFZ/ElHBjNMAUFGkUvkCPlCDp959l4tfHOJdthudy1auMLVmGFvJPYdWmON6W4u2+7jYBP3xY1rmAJ+gRPXXHONIxkWSMv8x9piLlHGh3ZwPeMJNqCs4JLGskJ7uAZif9ZZZ7lAX+J5kBH6B9kibg4yRHC7kTMUJA57D1hesNbyP6UZLFPJ3Mu8P8aRH0gM97e6MJAlFLCx9WRM0XTiMSabzQjreBbOf/ySu+qJ72cE/uMJC4uYBaIhJCzc/G+fIcQs0hAALA5YJxBIhIeFDYHGXIyAs1CzsEFEIDMIstU/YfHGLEstFQDhoosucnEj3I/YFQQbjcUi8S31meJwAA6EiAwgC+DFMmLl47nGXDMIPH3g+Swq5iunTQAUgII1hf4AQIAmoIUWBDFh8Ya8ASi0E3AF9LCuYHXhOTybhZ/2AICAg5EqiyHBjPyPICxjActAi9+0yTIZ8L3TT8aOMaGvEE3Gnj4B8Iw/7i8CjzlYOMzn/04ry9jsqPGIjB+lcm2/S7eNhZOdZaSqEQVeSZ7fokyYUrE6pOHK3RqoXKfB3J+UHS0qqOEaIBaHsNy6YywN94+nCDEnNd8VhovWqipQNkVxNXsVzWzrUEeXp+Wjk3TEsS/pj/d3a+NNZ+vxp+5QDcMMrKCeV4Qy/V5UJVa/d+MrbJhIjEm9opBNCSMphfW4q/VPynAqVdRDL+yuoz79mM6+JKott6sprG6n5+YnNOfwKRrMP6XFrw2qXFyqp1ZMUOfEIS1aVJXnT9BwHsJdccQsN0p7EkrFW7Vi+YBGR+uaPLlNtdSwgkKnfH9AM9vmaN22H7j+tk4ZlRf1lPAam2Ayv5ED5j8ybVbS8cAxUF2pRFLDoz265+4/KJPu0Kf2PdDJ8jnnna5K0dd99/1Z111PGYCMjjzyG5o792UnM5VKTVOnTnEWDuQG2WLe4GJEbq644oq3ixGeeeaZTt5pI5hiQeHWvrGxH8w7rIK4LH9+yzn6/Ge+pDnHn6IbrrtF2VE2Nw114gknO1cOmzcSg8PzqeNEbBoKCETIXEtgGfcHi5Br8AprKiQD5QXrC/MYmQDjULAgFSg8WE4YS+5PADHXG7bx21xAYAoxPsgYRIRzGQ8UHpQCZBArlO2TxvhZHSgIF1YmLFH8WLE6MIVnMx7mlrfxMwv1WGunyb+9e7NIjzcHVn3/rzMC//GExaweVl+FyW7BefhtqXFw9913OyFCWPjBhMriz9+21TwAxEKPkPLbii9hSQG40AzQQLiO32wNDxEhEA8gwepCIK2lD5oP+re//a0DIcgJWhskAcJALAoLrllX+J7PsQwAlrYvDgs3wIBmBGGif1ahk36QrsmCTeE6+ko7qQfBOfjficW58MILnQ8bkziaIufwHdkSVN8FnGgvfbay5VbXwWJdVpZIvJOwjCUt/E1bGVPeA8AJkYKwQBIBboAT1x3gS7wLfQRAbSdeq4szlrT8PYSF3Zb9KBaKuOqVJuf+8KMV+dGYIwxhrqj+6tXqKV+pkfyrqpZ81Wu4YYhrISODwm2BPNVcFhAxJ8SqeJWYfEjLaKDuNaoaGehQS+ug1pw+QfNeXE17fWKeKumUvnrsqTr11CPlBwVViiNqTrVqeKhBJtmvJqD+y7scDbN8XPWwpGgc4pRSpRBXPOYpnipIxZJO+v42mvfM6/rpzaurpW2RSvWJ+tEFQzr35I9K/ivK54f1reM30vfPzOvpxc+rVIipHqGaLQV9fVWKgaoUjlOTwiCmvr4hR64mTZqgcqxXg8uljo6YdtroNg0u2F6TV4+ouT2hXLVH9Vxj00v74T2Zds3cGzfGKlJRzGtTPOHp5l9dqtWmTNdhh5ysufNe1VHHHKwv7neIjj32W/r2d47Vxz++h2666Rc66qijncIC15s5c03nZuGwuBPkjwO5Ry4PPPBAV63aDnN7QG74Htlhobfd2MEViDOxY3vvu62+/vUjdP99jygMohroH9Hdd9/rsIftPJLJuJvLyCcZifQd8k2/mfOk7BNrAk4RgwNJ4XxSsFGeICnIMgQHQkGAMAQHuSbujT5hTcECyQ9lEujv7bff7p4F5lhpBfrAfMHdhAJHfwhkJ8YF19O+++7rZM6swyhoYBvyRH8gaWAS7YJIvTOAF1nE2sP9reTAWKuKZS/RZj43pWVlYc+q+/7jR+A/nrAgYEx+i6q3iHei59m7g/8RIkCGxQ4zLf+z+EMKLD0QDQ8BRLvBhwy5gATgRgLcqKSKlmVxHYApVhN8x4AKxABQQcgAPMgMFg8qaxLkh9BzHtcBOlhIEHw0oTvvvNMtuCy+tANtBI3HtBKElzbY4s45Vm8BAgIA4W+mL4CKARFZQriIIFVkIKB5AWaWRcN9KMYGMEKgACMrgsdUpq0Qn5V5/K1sA94rB6BJf4jZYRz5G4KFaZ620W/eFWMJWUFLZIGxIM2xsU3jWVP+f/2sV2uK+G0uNqOiHkXjZSVjXapX08rnKhquHqqB/CMazM137h+qvRKbQBxKrcKC3qhai+Mm5rHD8lsBuFXSmGNKei2qDac1c/031TZpli6/JqHvnrZYo7Uh/e63T2i3T2yiqErKjfYoHWtSpZhU4McVxgOFsapUenfCopAHplRXSYmmUPVSRNVCk1qbMRot0JKFv9CJJ5+iA4+QttyaGJPJWvDSR7TPJ+/USGFNjQy/KCUCLRndRCUt1PzXhlXFyBOh6F1E2aynYq6mhJ+QF1DZteDGobk1olgy7nZd9oKYNlr9eLVoP03sXkOVWlnRRFK1sF/RoOF2NRcI8sV7tXgHIy9/aw5Wg7zifqeSyaj+8vhvlctl9etbHtRPrr5Ru3/iozrrjAt01lk/0PTVp+oHPzhDS5cu1uzZWwpFYoMNNtLs2Zs7ogB+MFewRqJEICuQAg6wAquLVVG2thgZpu0Ww2ZBqshuY55u7OZqR3uXmpobtVr6+nqUSMT08itzNWniVCfnWEAJroeUUxIBLOGezG/ah6zyHW2z/bdQwsAwSxBAAcKdDb6AHyhqjB/uLu7J/Cd1mv7wHe5T2kiJAGQIa/Bjjz32dhE72sCzsaqgGHFPsA3lDCWBfmHhhLhBnCBduNHAxdNPP91hC++TsRu7rQLKhLmeGXMIillVzF1k8j/e+1+Z2LTq3h/8CPzHExZbYFnYAAsEgDL3xx57rBN4QAVNxjJwICxGXizo0ooloc0j0ATMARSYWnH9kE2EJgGIorkAqGgvAAeCiUkX4Ue4ET60De5NBD8BbATAoR1BlAAO2kYQKeQILQxggDBgVnVm5J///O3CdrazMSZd/Mr0h78BVO5PGwADNBfICsADWYPEAHBWv8Q2esMFxA/kCPOxxQtwHhV9ATs0HaxMfDZeDMEHMaXH+qmNVJjmZW46NEKsWpY2Snom5IuxtwwwgBS3EGDMYTVZxhKVd/49no/c9wgkjaselBV6gVLRNkV9aajwF/XkfqmewkWqFDxVy1S6rQn6ENYbNWTkl5wVhQJwuH8iFIRjv7mSlPCldMxTkAy19rS0OpJbaf8DHtRtD9VV8lfXomUva7XukiJBi7JDQ4rJd9VkB3pzyrQ1qUpmkLJK1N6dUJJiHdSbVQsqimWKqhWjiqtd6aasFi79tRa+/k2lu4c0bc3pGh1sV6A+/eRHrfrZTwdUCGqqZPM67bwZ+sox8zRvvtw2A5V6IAxFpXyzRgt51UqBmpMZF7fS31tUPCU1d8SVL1ZULEiTJqym2RNeVHbY16wNE8oNJxTEFynmd7uAZRavsXVzTG4ZwvFIZi0oK+ZTEdfT4NAbeujhP6lnRV4nnXiG2ju69d2TTtbw8JCeePIx3XDDdS6OZbfd9nAWgEMOOUx77LGbkyfkAFwAR4grgQRQKI5y/MSWWMYZcmE4QzuRT67heuQFmQIriDVVN9feAAAgAElEQVQDRzKpCS6teGi4z5GU++7HIri+li5brAcffFjNTY2UZwgTCgMuHO7HZ5aJyLMhDVbtl/nO3EcBg0RZCX3wie9Y5FG+mNsQHEiYpSRbhiI4gmuc61GGsMIQD0cAMpiCq9zc0FhMaIu57sAXzseig/uI6w866KC3LUzgJhYay9bjftSF4lyrb2MxdbZZI/fmxwLujbiMJ58fBP6susc/bgT+4wmLaWc20b///e87SwiCagWdIAUIjWUGATIAAAIJ0BCchvkX4IQ0sAhCPhBm0/zILOJcTKO4dRB2yAzZKmj0WGCsxgmggInWXEsEwAJ+HAgxZIXgNa5jEaadWGrQViA3aDL4syEQkBnb94TrLRMANxTXcT/6wzPRpDD7QowgRWRE4aPGpcT90XwwNx9xxBGuLYAqfaQv7FcEIFq9GSt6tbKnsmUHvNMSYoTFApEZS0AUlxxaGwGDkE8sTICpkVDeK+/ZMhl4p3avseZnWwzHA8RoxFMtLLgYlojaXWxKtviI+orna6j+K2WH8PwkFPUIUK6rXospqGTk+SVFEsPCC1OvSmE14uqlhJWqYoHUmpHaWpLqmDlLr75S1D67vKrBQlSf+OTRuv43JysWtjjyMzKUUzrd5GJnRkazampJOfJRDaquX3HMOe9yeF5eXjhJlbCqSHxElVJEnZl2lcvz9fNbD9UGqz+mDbYr66zvztTZpy/XZls2a6S/S0Ut1cI3BrXWdOnJN76mRUOXq5hPqkq9l3JJ5QoWOE/leuhqyCS9lOqlmvL5ipKZmCKkO+eKSimlNSZ8VWukLlKmo6QwskLNyTVUj72usDJFQVB72/2KLFtFZishPx5h8bA2BSXFE1EXzPyH/7lVgcqa8+0ztHhRUV/72pe1yy4766qrr9C3vnWMttlmKx133HecNe773z9TJ5984ttuR57JQo6LlYWUYm4oFcii7ctjO7Ajk2CMKT0QBJQXFB1IAzJJAGxLc4eT9xU9yzR58kQtXrzI1YvJZNjFuVEDCReJBe6aW4bn8WOxMigrWFAsvR9ShaWE9oJZVs4f3OJv8MFiQMAM2mRxdcgI3xmRgUTY/kdYUrCeoORdcMEFrn0oaeAEadM8C0wET5h/EDRkD8yx7CCIDOMLrlrVXpRC8BZrDt9bfRkr4MdzbD8ly6A0a/nKxqBV9//HjcB/PGFhobbFCdKAS4AJzyINqAAaBLfxNxo4rhqEBwGE8eNqwO3Dd2w/DxnhWhZ+AAKLC2ZOhJh7YT2hboMFq2LpMHBh8QTQ0JBYWAE0DgSaRZbvTFNDGMl+wTeO0HM/yBYBwpANziMzZqeddnLtcdpaJuNABmKBwFtGEqAJWKCd8VxMtYAF4AehgpAAZJASSA5ZAmQdEBdjhaFwC3E+VhqsQlxnQcErczob4I81AY+1stBH+syByZxgQ8abscTdRZ95B7wXwA+rEmZtq0jMfd/5Y2Tl/5LWTIAkhIS0YIqZDRZ+oTcHLtDo6PPya1FV/bRCUZIfCwpLZsOVhQvJJ6i20tgzSHVPfhBThN10E4Emd2c0cUKLrr1hsr510lPK1SfqvMuv1DGH7aSwUJMX95UbTSlID6tUDlx6MXExpCiHdUJ0W+QHKdWUfffXEwwpEpnuLCJhbFDVYkRdza1aseIBzTltO517Ylx+e6dWaymrvWUHrfvhkvp6luvFuU/Lq2+ia2+fp532CrR0aVSFalGjI1I61apsLlA1zKpQxVoUUb0QqpILFIsmFUsmVAnqypfzWr1tD23UfatisYTaJldULOZdsC8p1vVyUpFEIy2bucZCa4HWLF5GDt69g2mVK7g6U0rGWvXgw3eq7g/qjNMu1pOPDmjGzHbddNMvdf0N16qlpcmRljvu+KPmzJmjbbb5qIaHB91zLcAdbEDmkBk2MMWSB2HhewsUNRcQ2IM88T27LmPdxMUCAaA6rltw/aLmz1+iZIJKzhStTGl0pEFUOjtRagZczBXBrVhywA7uwTzmc6w/WGVRgCy7EazgOwJhmfecT7shIcixZfbwOUQfYoHlFIzjvowrP5Ag7g+pQIawKjH+4BzkgmshJlhTaAOWEwpXmhUTxYrreTZ4hAJEn7Eo8Sw2heR8CJm5ocBB8IXzGWPc7pAp3r/VtLJYFhvflYk/q+79jx2Bf3vCYr5NJjrCwGJtu6siVAgDh8U4IJxYJYhfIU4EgUYg0LoREsAJQWNRR9MgCA0TJxoBizrEAMsG/ldMpGgy1EYASNDoASIEyTJrzH1Cm6zugAEL51kGkFkSADuzCo31R9MWCBMaGsQHlxOEBnCCLBHEh3aD1QQixefcv5SIap2WLuebf6nnTfdZez2qgcEhzdp2ax2072dcn3gmgAvwoQ1Ri4Hxw3UEMOH7tpROCBbjAxBzWH0M7sE7AKRtDN7vdLcxs1RkSxO3GAbGzWJurrrqKh1++OEuMZiDxaSQr2p4pE/dE1q0+hqTNWPGWirkQg0NlFQpe7r4kh8olYqpvz+r9vZmVas1FYqjiicI9AxVq8Ya2VAkC9cCBSEZMBVX4K3hX+9y9UPqwUvqHb1ZK4ZuUq78igvYDIOIwlpdyaSvXDFQJO4p4oVur6BMhDtmNFrNKVHzlC6Ham1spq2pa3epVN9Ip57wrH7ym7Jq9Yoee/QxzZ69qSvZb7tsx+MUIBs/C+jd3kGq2qThTFaxoKxIoUP1uK+WiPTSa+vo7PPm67KrNtW992W1zy592n6HzylffUL9S8t6Y9E8bbbpbN3zZL+WjfRqYCCvMrErdV+1IKZSua5CvqZIVIp6MRVzVWUHYpo8PVChUldhtFPRVFabT7xbHe0T1d46Rb7Hrtb4earyIpCvsnw19vJ5z4dXVhgk3ZYIiVSgBW88pSVLF+nRR17UySf9SGvOnKpjvvnfbrFFSUERmTfvJTe/XbXk6Wu+TfyZ08w/arSg5EBYiM3A9co8tLnJ32AGxBiLhAXfIrtYQMAbFn8wi8M2QEV+sBKiADHnICkoGBALS22GPIA5yKSrjxREtGz+Ik3o6FR6apuW9CzWjEy3S4d/vVRWe7KsyS1NGh5crtSkLpX9hOY9/6qmdExUW6ZZxaDhbsOCgrUVS5AVraN94AEyCPGnTeAVigvYZO4l+gA5op0QEIgVfSBLEUsMwe6cCxniHLAX1zbuJcgJeGxVg1HOGDtTUGybDRIGrGAf78mqdjNmkCsjlbTFLEqcPzao/p3B9Fxrz3nP82vVhR/oCPzbExaEjQXUUuVYZG3BNMsKVhUCWtFwmNwAkVWdhUgwqWH8xHkgUATCojFwHyY090cgKcyGsOHq4T6QCCphmo/dCi1ZHAVawdi9Q8zyweIL+PHbfPNmEbGYFPqBFQQh4x4IF4SIA3Mu5lgEm2JR5rZA84OEoZUAkty7ZWKXWqu+IrG4lhZHHLmI5ypKJeJaa6tNdfftdzgBx1qD9Yg+AJq0g88x85IyDMAyhowXgM34WBYSBMw0OGs/QGfv4v3MaMbI7m1ZXLwPI3X0HWClrQAlbbVdaNEa1565kSOgnEcQ4yuvzNXwSL8OPexg/fznN+iww76u4449TsMjwyoWym4eYTVpBFvH5IVpVYMehV5BEa9FEY9o1EBBneIpCSWS0nDlIfVlL1f/6B9ULA4prPtSmFAYeErHE8oVc2yn4945++nEQik/RNZMwx2UJrjWb1K9Nqxtd19b8+a3ae9dH9fiPmnWhpvrueeedEG6kYi0oqdXTU3pt9rnuT2G3u0Yz2WSrEbVH88qTj2Mepdq8ZwS5WE9u2AdXX5ZqPPO2UwDel27zc4oHd9L8bZH9OQjTzmydevDM7TJlivU2zekbK4mjE3VakSlCjsoN35iERaNmkYHpOZ0syKxgurRusrFpCY07av1Jp6glpZ2ZdKtzq0WBKE8P3D1bBw51FvF7N7rJPLKjcq4iisWD5TNLdHjTzys7Eiorx58tEq1opPrJUvfdJZM3KGPPvqIIxq4ezZYf0Mn4xarxfxm3iMjWGAt49Cax3W4eJET5iTyZBY8SD8H+GBxLsijbbcBcQGjUHr4G9KE5YG/kTHwCUwxdzKfD+Wz8mNxV3CwvSmhoDjMxg7KBaGGo55KxRYlI4GmTenUUF+vqhV2Om9RPRJquJBTOvDd/cELLJVja9zQRjAL0kQ7IDW0nf9RBCE2WF7M5Wo702OZAbMgdBAbtjbhHIJrGTsjEVaninNxR+OyNgJoeyYxZhAerKXE8VkMIOOITNNuU/bAe7DYCnK6askBc+mvtYiMoFhW4Hgu3/c67VZd995G4N+esAAkCBqTH6GwPThYePgOjZuS7JgXETaEkzQ9NB0WQgSCa3HjsDiTrcOGeYAGAIEAE1gHYWFvHrR2PrP9QniGmYsRDAQUAQRgAB8TGDQAPjNftH1OGyBG/NjeIJxjW73zN8QIEICoAJici+aCkPMdBeEgWsS7AL60kd9c2z/Yo2kdU1Suhiono054u2IpFXLDemXJaxroG3YgggATCEe7SD/E5UN/ScXGR83B+NJfCAFtIV3SdpXmexsHc0Xxe9y003HmtRWXon1W8A9QshowY4kLnxHcR1YV4wKArbFWRltvtb1SiU7d9Ivfuv4lUqF23GkbJVLS1Mnras6cb6tSbRSSK5eq8j3IRkyBS3WhqF+j9HsYNHax9aluG8adNYCNC/uyd6l/5PcqVcpueY147c4dUvdq8sopxeN1eWHFxbeEZV/ReswFyQbVktpqnfJTA2qZFGrND22oy89v0jHHvaCyl9OxJ52kc0493VlrisWyYvGIA+xareLmR6lUcKTq/RypUOqL5JUM0mr1MirFl+iphy/RpBk/1ClzEjr31M3Vvfar2mW3uBa8sqmGRh9TYWhY+3xyqq65bZkWDUQ0MsIiIXmRqIqlQLl84DKFcHvF/WZlR7Iq5eKauBptzqkShEonpmrtlus0bdJGSiQbWTTEq4xNV/1AFhOPAKGEIyyRaE3JZE1/vPM2dXdO1dcO/Zaef2muU0Jwtx508Jed5QTL4eDggC644HztsdueLq7CCp2BFRBhSgPgHjWtnc9ZsJEd5h9uWuYm8W70zZQoMAAswG2CkmQLOQu/ZcQgY1bGAFkzpca277AtPVyl3GigaKZdC4YHVUlF2ahJmZiv1kRaXram0mBCkWREQSxQVVVl2tLKDQ+pJYhoUiKjl8ujjqTzHOQVmbGYFiu2CebYNiFgKHJIX8FSCJnF9llMCfjH9xAxlC5cQSeeeKLDKDCFeyGnWFw4DzLEfbBUQ9JIUAALiePjWRBGLGAQGtxJjCVuKAghY0E7LQ0azLP1wLZsGEvax1pZkJvxCP37ka1V1/79I/BvT1jMFGuaixWG4zcaEOmALFIEcuHSwfXDBAdMWHSpIwAhweQJcFkmDEKIxgWwIASYSxE8rrdy1QALAISQY9Y0gmKBoFglEBBzX1hqo9O0Y42FxkrH8xmmfnNvIPxca/VPTCBpAxoEBIb7cyDYxNkQGAxY8htTKtee+L0TNHXiNA0NZtU2YWJjj6BKWdVaUcP5IS15Y6lrO8QEsyzFryBtXItJG/DBFUX8D6BqoAQYYalC08KqQ6wNY2wVZC2z6v0GxgHS9MXq4FhVTBtLq8hr6aJUKr3zzruFu4TCX5tvsbHWW3dD/f53d2p4JKd4NK699t5DBx38BV1+xcX64gGHaM+P76oYISgxaWhwRM3NbapVcAPFVfZ6lYpMdjsml2tDivkpJaNJlYIlGizdpcVDxyifK6tSqsn3GiXHFRZV9wN5EWJJpHwOoiIlPakp0q1qoaZibkiZJqk9Jk2c3qF091R9+5uLdMPPR5SvxXTXn57Xljt0KVXpdPOgWis7Yg0hJ86DcTUN8u+Hhb9ekQxCDcVragrblIoFmrvgLl3/s711xpmBdtsh0BnHbaMP7fmcTvj2LF16ycuqFQtKhNIzr+2s1un36I1lkKlGpV5qyuRzNWXzFMOTq5rLHkj9vRVlkh1KNA2rGgYuEHmdqf+ltdsuVntnzI07biDibzh8D9tTVCG7JkI43sdBFd+gHlUE0ulTNNLXY48/6Ijeddf+Qpdc+jNH/rACMNcuvezHLsajv69PH2L/nedfcHVOLGYEjZ6Fl6wWlAZkFsseygOLMm4cLJ/IgS3kvD/ujczwOSSFoHAWadwbxFMhW2YZsOrcZk2w/YKYW2ML0jnrYzqr1bNNSnrtKjZnnMVFLUmFrc3qWbxMSufUEm9Vcz5QVySpUb+kvkhBqUyzosNlxcLG9iHm3sHiQ1t5JmTCyvyDT+bmNcsL7QU3wD8+Y4yYn7iswEkrsEk/sK7QXggM98bqDdaatRmSAZ5wLnWhGDPc7mAqGIOLCXfdWOUQiy+Bz+aKBnO4zpQcy3wya4pNIyPCFsj/PqbXqks/4BH4tycslgnDJIXxW/obLg7Ka2PxQICsUiVgwUKPZYWdTwliJfsGsEGIMANzLuBCATjSZRFaAlD5DOKCUBtJAWz44UBg+LH9RKwmCwJl/tKx5MXMzLTZAke5j8VroEFwHQJnKYBczyINSWDRBvAADfqOJkh8C2ZV3CDUV9n54zurf3BYXa3d6l/W26iM29GiqioqF/Ma7Rt11wK4+J8hc1iP0GYYK0CLLCpAnAwhzMAcWKA4F20TYEL4cSlBcGgXfeNZ75ewmH+ae1kGFL/53ILvaA/AxSLSIIFxlcpYISLaZss9tMmm6+uZ5x7RaLZPM2ZO0xZbfFgPPvCw7rjjfn39kDm65NIfuKDYvv4epdIJtyiMDOcVj6UV+ikpzLu05UjQ4Wql1LylWpa/TMty1yiorlC1FFG9FpW8MtnJCqi34knJaIeq4aAo+DptQpNGekoa7ampqysqL1pTpk2a2L2m8sU27bXzM1qyIqUpM1bT408/obZWgmA6VMyzM2JjbrEYsMeMVVLlM6uc/F5xI1rxlc9E1IR7KzGqU753lF5//VrdcGOTdt0xp5P/e0+tv9czOuATnu66a5lUj+qgQ2K64sot9dqK+9STp+Q7mirzNKZsrqJSEbcOhetiKmSLKo76amfOecNuY8doeaY2mXqlpk3YTrGk74gEP6EopkdBsMhbFi42gyQc+L0fnl93+xhFI0nxdzLhq39wqZ599kk3fw866NuqlMs68wdnOEvbF77wJd36m1+5uQaBX7zoTbeBJi5Q5j5jjuxTpwUXLOSe38golgCst8gD5zFHIdjIEOQEnEBOwAcWYqyAYJHNbbMamtZvLmkrHzAWRyCrtLGYkaYMRRV0dmlhOKqW/lFN8H0NJkMNVotaJ1LVQGuL8n5CbaWo2vyIvHRMy3uH1OJlFG3H6tUowMePkRVL4aa9yLAVWjS5RkYMp8APixsx4gMO0W6w0grB4dpBOcISzMHY2f5s3IPvuKclQKAsmrsdKzD4AykCuyGYWMPAbZTOsRXNsZ7zjngHYy28f4u4vPfZterKD3oE/u0Jiy1eFhMCSBAoS5oxlhPAAlBH6Kx0NeQA8kE2DH5WhAtyAbjgXoHNI0xE1EMMIAWcjyAhwASToUmZ1YNnWwQ9AoKQWoErC8SzuggWlGrZNwgR2hXgxGEBw2ZCNjBAACFOFkhm4MWzeRaECq2GlEvcYAg6z/zTXx5Rb3+PvrjPPrr6Bz9yrrCOWWvKb2lp7OmSb6T8AhSMHa4vtD+K45EpxPPxH3Mdz2I8AA/cZQTmApwQPMCIgzECvBgzc3W9n0lt2hDts6A7GyvG/KSTvquf/vQaB1ipVKKxeWSF+KBGcba115qpbxz5VaXSvm66+Qa9+MI8pVOdGhkMNDRcELv3rFixTN0T2Fwvp0xTSqOjg27OEOzqey0KNaxYpJ0oCI2WXtai0e+pL3dbY4O6WrPqQVEh7h8Kv2FaCCSvFnduo3qtrLiX1OCKrKZ0phWP1zSSq2jGrG51Tpyo3/4upcO++IQi8Yi+8KUjdd6PzlemlYJyUm4k3wh4eSswk/lrC4Utbu+XEEaqcVVb4krWQtULj2njTXfXnnuO6EeXSt86KqXtPra5utdMatst71E0LsVKk/XccBNVbNQ70KNi4KtaDZw1pF7zlS/WFNR9Z22qBYFG+itKxTOKpPPyI1FngVln4tFau+1sdU6qqFbDBlV3ZIIyv26xDn2FIaQFwuL2JXjPh9t2oFp3e/S4NN56WZmmqO7446/U1d2qT+97tHNR4GLYYIP1HelwwacLX2/MpWLJWRcJZreMF+QEfEDO+JzzkDUWX6sjghwjlxATrAu27QeyAT7wQ3uQYzDC4lzoKH8bgRi7I7IpABZoznXxSJMitZoGW0pSrqjvxNq0VzmhYimnyV0T1NLv6eJMXlcn8vJa2xQbGVU2P6p1t9hKy5YMKT+47O2NEpFxc6OANxbHZkXzDEfHKiNWlBOiwjWMA+dD0AybwRf6g1uecbGsIeYzWMLYgx/E/2C1Ypw5Hysy40ZSAe43xoL3Q/wQ+ALeoaxhAUNJo+244qyYpZWReGew7dgsw/c8sVZduFJG4N+esCDwFseCYBCvgtWEgwh0LCy2IzG+Usy5bO6HIAAmnItgOvfJiSc6DYPFAPMjAocWZPvo2N4cnAvgGFkwUykAZSX7uYftBsw9zTwKOCKQuKAQHO6FQFqMCgSLHw5IgW0WBjAAdlhOIFxo27TP7oGAA7SYo2kDZAvhb2ntUiwd0TazZuqG0892gDHUllY2nlbCT6lUHHVt4F6AhlW3xaJirit2dEXboZIsn1EfBnCinVhmGEfABzABuMg6oo+ca5rZe53d5hZjPAEkDgjeueee6wKFm5tblc2OvFVTou5cERzwv1pN6u6Yrlq9pEo1735wPxBvwT42jb1h6rrxhp9o330+5xZJghKLpby6utpUrjSKYeEGihBDU35Wi4cv1LLRm129kaTXpUJpQH4kFF6MSBhVNCSd2FNQG1K9FigaZhQUQ1WyBbHxdrEizZy1jlpbt9c3j75S198id6/bbpqrvfZdT150UPVqh/I5gn5LbEnYWDjLZUeaTRu32KnxLCzjxYFEsAy1JZUIcvrNLUfpC/v9VId/tUM/vGJQP7t2gh56gEyptXTTzx9zgbBf+8a6OvnCJXpzeVXDxbLCGruQB6rWpVIRawZjT+0TX/l8SfVso8x+NVJQGPqKlbfXFmt/T1PaP6Z4Iqty/a9ZTg0NOPK/Nrl7r/PGrhubFk+7glpVTS1xPfn0n1ULsrr04v9xmIG2Tlr/H/94h6tgO9Dfrzj7ApUKbt5b0L6Re4oPch3KERiEPCDbVrwN4gKZRG6QYeLDeGfm3rF4FJvXzDPL/rLCeEZc6IvNfVN4zLoYVgKlY75y/qg2yof6TtsE9dcG9UC9pskRiG+rri6NqK+zTdNbp6k47wUlW1K677nndN1Pb9app53k2gSuYCnChQ5GogyAOZbdaFk5YJrVUzGly+LxaJO1y7I2sa5wL57B/IV00E+sJIwbVhU+w3LCGOCSZpyYtzwHTAIfaRsKJhlZFPWDBDIW1LBBieIgKJiECeIR7T1YQK652MdaWVa5hN6vdH3w1//bExbzWTK5qcFBEKhtsMVERxAQCBZz/mcxvfTSSx3QkBoM8FA5lhRlPse8CNPHfAuJMH+z24gshfbdKCZnsSW8MsDHXDdWjAkNwOoGQHggGQTkkdWDFYRaKgSg4crAFWWBdtyPbeO5D4JJnxDaRrrlvLfNsAAdPl6Ii1lvLC2bMYGQARSz1tpYV15zkdpLWd150SWOfM2tV7RcMZfpUak3sqogHJwPwDBe9B23EOPBOHFPtCZIG7vSkkLMWBihArCxPKH1QObQfOiDubLe69QeW2eFd0XtBsajkcUTcRk9sVgj64qDOmmZTNKBbTTqq6835ywl7V3S7K1X00d3nKaZ64eavHpVo4WFuuf6bbTtx3bRZ/f5irLZumrVRtZEvjDitPu41+ksJ4PFO/TG4Bkazv1FUaXk1RMqVYflx6KKUukNh0YpVFjxFQsi8il5X5cqRSrWElYQle/VtNmW6+jxx6Qv7feqlve0qHP6DM19+RllUkWFAQukVA6WyosFbrGJe436E/QHSwF/M+YWw8I7f7djPMISlkJFu5qUVK8O+sIk/eHWtLb7aFm/ujvUr+9o19e/ElGhOKRc1ldSbVoShiqpqLnzfFXjI/IphEc/SVXOs+OzlIizQWeoocGSWvzpirculxJVDQ1KazSfqg9N/Zamru6rMCKF8ZxL/1YYeYuskPkUuoqzLhxonCyo8eYVi6nFSUBYon5EsURNvf2v6aV5j+vxvwy7PbYgGASX80wKS7p9uVwcWd25jHG3ggmMO7KOSwh5ZCFlcUa+WQzR7iEuuIaQCc5H6eG9MUctcJwFHGskv42QWuyK1ZwxiyL3t2JplubPb1fFujCqqcmM1kwk9fFiQhuXI7o6WKzXp3VpqxUt+ktbv56oEXA/UZ35UO0dvl5YPl9/ePAeTcymtMVOH3XjTd8IEMb9i+WUoFhic8AXez6yTN94LuQDBQrygZKCzJusGlkBl+izZUUxb5Fd7sF4W1o3Cgj/k30IceI54B4uOGSR2EIr5GkKEufRBu5P5WDeB7Jg92TPJFzcRuzNKvTOINuxGUTjzaVV36/8EfiXJyzmx7X0YhZUy7nnOyY0kxHwQNgABjR+C4C14DeEBjcHxAWth/gVyMh1113nhBUhpIosEx+As9LzCBExMEx0PrMdnxFOwIfPEUyL3IeoIFwIIIRih2330C9vuU5HHPMNbbjRZq4wWMwf1cCjN+q3152hnU58WKtPX8PVDiFIlPv8+c/3Kghr2mnHHdlhxgmiLf7UW7G9h3gO32+yyeZac6211dHZrOHBZUqnkq7uRc+yfj34xP3aauuP6IqLL9Eff/d7B0o9fb2ucBdRA9Viw7pEPxgP878DtkTsQzz4DosNJAbCAjFBCwXQGGerEkw7KedxYXYAACAASURBVCRFfAv9R1vDwmVgbT5v3psLJB0TfPy3RCEei7iaKMef+B1ddMFVKhR8RUk3jmZVrdfk1bqlRJ/bEqd7tTZ1dEs9fVkNL04p1Z7Qh3eK67MHx/S5PXfR0uV3KpVconQspmSyqqFegmEP0Kw1LlBQ61Y+6FPEK6mQJQ18guKpmKKFJVqW/bmWZq9QvsoiRvl8XBae/EjdWWwKZSnmx1XJpeQFRcX9ikojUpOapXRWCUmTJ0rTp83SdVdF9N9z5qoQ83XIsd/TlWee/L+sJpZ2aQR4vDoR42Y51DIKI73yIkX5tU4FtYS8eMGVqikXEsrFPE1ryuuhu76to+b8Tgt7B7XW1Jr+/Fhad18/RfseOCx5oy7t+Yzzp+qAo9/Qsjc71D+alZ+uql4k/CeuXD6iQqmoeKKRrl0Y8VTJxhSfWFEy2qpioeLm0bZTBtQ9OaLA65dXT7Ph0EpGQdJaoyqXGwsnmUixuKdqtaT77r9HnhL6+Mf3UTKR1PFzTnZKzVH/fYSrWxSEgYr5qp57/hl95jOf0rRpq71d9PHhh//ydlE28IiFnbIDyAAafyM9vv52pWlbSC0m5N3e69h3agoQ88HkxkgY/SkWBxXWpH0V0RcT0zUvWtRFwQp1BdJx4WRtnUrov8KlurcpoUS9U5MHRrW4OKQ99vuEfnf973T9L653cg15Qokjho/4EArnQdQgYsj85Zdf7oLviVHjfFzHHPQHa0cja63ksMAyvSxo2BQ25B3MMsy0AF/c6yiE3JfrCfbHQoJSx7iSIQR54TsIEpjPtWAxeMOagFsfksnY8xzwipg2C9I3S7RZsRhXcxU1xrGx0zvPtbXm/WY4ruSJ/W95+395wmIVLY0Jm8BbIJppHpbKhn+TyQ25MAFhQmNOxJqB5YG4FfymZNawQAM0ZmEwd49ZEpjAVkLftCWuQbvgOwQBywTXI6Dsq0HMB79dgGogHXjQF/WNI7+uzWZv03BX1Mr64YkH6ZE7f6nv/vRRbbzxJqqUSelsaGi3336benqX65CvflXlcsOfzXPMqmDkAgE9++xTdOMNtypUVJ1dHdpl1x3U0pxRfrTkgiAHSsN66tHH5VXr2nabjzhgePW1+Xp+7kvqmjRRYbWhlRgpstgY/qdfZCVhEWK8yECiDVhdcLNxHRYsxgpTLWOL8KNdYmmxNGiA1vzWaFnmJgJ4OOfdDmqOYPXIZFpUqWb1uzsau9BusemOeu31XvmKKd60Qttuv4nC2jQ98dRDKtaHtOdnfW29U0IzN2jXhAkVzWj7lJYteEWhHpMf+MokiZGQCsWU1lvnePnlozU8IiUzeWViGRc8O1p/VCOjN2so/7gG839RPQjksQNxNePeledX5QXtqnorXMwJOyynBCkYUqVUVnM6rlg1rs5JnWpq3UCHHPw/uv/+TlWV0h333KTtd9xSYb0Rv8C4mtnaWYreCrZ+v4TFC1IKfaqZsgdAh4sPUWwIqqpaLalEOqF07Ne68dYv6dyzpOeeSOhTe9X0i9ulU4+brDMuHJCqEc2aGejR1zZUtvSGXlvQp2RbREO5mst+ivhp9Q8U5MdwXXhSJamhvqKa0kklOwKNDFWUHZU2XfNEbbHOKYoopmJ9qXxNcIHKK/OAoMTjSTdXCQKu16tKpiDMNT3yl4ccsd7nk5/RKy8v0Oc/v79ef+0NR1CIT8JCt+D1JS5Da7vtPuYIC/jDnL322utd/AULOHOb2AmL37AsRPrFuRbPYgv82HiV8QinyaNZW8yN4awrbOrqtSiXXygVy9raj2oGLyEsapakHSNp3ZIr6A/tSc33EuqMdKizXtH83FKXcl5eUdSPf3apUzxY+HEhE5dD6jAZPDfddJOz5jFG/I/VhYBZYkZwGeMSQ+4J0jc8ZA6bjEParE6KbZRqRSZpv7nIzL1DO8AdzgVDGFMwiHITYDTZkGbhtnhErL0olBSis+rVPMOSD2zfJazV4DHjZ3WyeDesGyiZ4C7nWm0Y/ufc8eRvZc7d/8R7/8sTFgTWmDB/W+ofAmwpfsRU4F7hM+ojAAK4L2z3YQSAyY75lngMSAnFnQjkwuoC67cYECYoNUhg6ACPZfUASmaOZyJZsTKrs4DAI+gULrM4A6dt1KWNNlhXZ559hvbc+9MaLUrXXX+9jv7al5WKSSd971SnzdSqgUqlRgG0Z599Wvf+6W5XAC6ZaFiQLPuJdto29a42RGSZrr3uVj377Gu6+NJr3MLU2tqsPfb4uNLJjIZLWbd4Ln5joVYsWer6tfOuu+qeP93rNOLW5pZGbZJEwsXMQMLwYQNCgALfUe0WrYdxY8wRfkgMWhcCzvgDUlbaGxBg7AE5xhhgM62FsWu4N6rufEDt3Y5oPKKon9Jddz2giF/TOutO0fFzjtXNN92hpkSn2qYP6IAD9tbTzz6gu39bUzRe1H4HbaqP7POMpqxexwDlNhScqEOVjHgK4jfJD4fdzsFhpC6P7yYcqZbkeSrUWNTKao63ayh3l3qWL1aPd4SK7MVUadTPpWqrF1Ahk8wW6o2EovyFX/ZUL4YqZ6V4NKGmliYVa8NaZ3KooewW+sh2j8tLTdf6G2+uB++7VQnqvRUHVfCTb8/vse6b/ythGQ/UcENxuODWIC0/VlPgDaoWBor67WopJzQYflP3v3C+DtlPyq7I6IG799GsnX6pvXYKXAyLV5+oq2+aoE99bp5enJtRNTKieJO0dLmUpspvJa0sgdtxKZNKamiF72I/Jk4iZof4qLpi9Y30kXV+r87uDnlBRhUNygsg/CuXsLCAugDqt1xnzLtUmoyYqF588XmXhfSTn1yriy68UltsPtvJIHN6YKARu/bA/Y9ok0030kYbbaDOzna3sCF3J598inPxspBC6gnwBx9sQTbXD795psVl8C7+1iJo79x+cy7yjrw06tQ0MuWYJ0ZgOooT1BvNKhvNa2IYaHYxoo+UpA/FpK4mT5+PllRMtysWaVNnGFex3K9KW1Svz31NP/vxjRosLHdYyDPBL0o/oISwuINLkDBIB5Zd9jujOi0EAesp1iisSygq4Cp4Z5YkiJy5bHgHjJvtC2TJClbhFysKeE1BOosHwsKLUkSfwSRqS2EZJ7nArL1cj0UIaw8uatqFwgpO4ToCv6zuFVYcrOcWTGxWXwtubriX6258bfzHc6eOJ3urvv/7R+BfnrBYJVurOWFmUSY9E4tMFtIOWeiJuSDYE4HjBzBBgDBx8vsnP/mJ+/2Vr3zFRZWjOdhmeZaGB1lBgCA9FoyLG4lF2IomWWVXrsG/SsEjBJYJb+BkQV/xVEr7ffozOn7ON7XZ5lur5nu66tpb9PX/OkgKKjr7rNNdoFgjayDmhPOll15wO0DjU08kGmWn6TfgYXExEATac/cfzpXvt2qnXfZXLh/q/Asv0imnnOxADXfMLnvsrkQs5kjLsiVL9dqrr2rWeutpvQ+tr9ffWOB2w2WMLQiYMbXnERhnMSpoIZAUfkj1ZuxI9QS0yCrCbGvVO7Fo0V7eCVra8ccf74IWWTgAcICL6xnf8WIwCtW8Ots75Cuiiy64Usccc6yaUnUVKyXN3sbX5NW79eLzPdrkwxHd/auUDvrKfvro9mtrcfU7Wn2NZlWCrEu06fI/qY6WZmWDG9SUiikRTJcXWSZiOKT9tNrEnyreIuWzoUr5J7S08hnlios1UpAr+ObVI4pGqLNSc4GbWGc4qqPTFPPzqo4Oqi2RUiJRVT1aU/vkqGLxDi2d7+uV+ZN07HHP6egTf6QTTvqiCwzOBN2qZBeq5DW2juAwbXvs7/cLmn5Ykh9NqVqNKSA2BMISluWFGWXiCQUD92pFeKxeeHO+9t+9rImtNb089xAt6ilo5jo3Ku5LH95sU93x6IAWDr+pkd4mKZ7TwKDU0hFTbsRTdrTmsrDK1ZpS0YSWLfTU3BxRpiOv/KgUDbu0zuTvaN2px6oG0YtWVQtrLvbHpzjfSjzMPWG/y+VGKXrS1yHVjz5+j6ZMnq6tttzZbSA5e/aWbnHt7+91i97pp/1A3zjicH30o9s4ZQCZYiGcM+cEt8BDWoi3YDE16wv3Z5Ef62oYaz0zS8vYbpslxRZLCw61DCRki8/MNWSuogwELJNWKZPUiqCuYr6o5lJNqVhJQbKqwcgEJUueJida5QcVDZf6FW9KuVip1lSnDjzws26xB7cgGMTvUEUb6zOxfBdffLGTUbYB4dmQGNrB/8gzpR+Qf9w54Biyj7uY4ptWN2hs23mOYSu/zUoNxqK8WDwP4wUmklmEVZjzIBu0CXzib8iKlVDgXfI8K0nB9ZAbsMr2EeM7QgFsc1eexXuyWk6W2ck9DZssI3ElTtFVtx4zAv/yhMUycCAsVjTIzKFUpCRYFkGDgJhGgsUEkyKLK2ZOfqw2CoL1pS99yYGRmS6xLABEWGAQONwZLKpGPiz6HUGxLAHagCAQkAqRcIvXW5udIWjc2y3+QUxnnHyCjjz0K1pt6mRFkyn96tbbnfmZctqXXfFjZ+UZHOx/e4dUyNbZZ5/jAv1wt9huy+YW4r4Wqf+to3bWNtvspv2+dIwrQU49EY6zzjpTJ5xwkkKF2mHHHdXd2eV2q0UoMbGmmzJOuBk3AuEQeAtOtK3izZSNpYl4FsCDqHwz7/Icxpn+Mw5jNSzGxqxZZA8RGIf2xrlWytu2vX83iQ2jUqWUV0dbm/ba65P6w+/vFDX3Dj9yazW153XmyfOVSpf1yAunysvtrA3X20Ly8/r5/VOUaiuoye9QJFpU2l9PnS1TNTB6l9KpiFJaU15sifzqiHLljTSt449KdkbVl/+p+pY/oYHcr1ywbRl2UW8EKPv4fcKsQlKAMVzU2Fsl1FBvXa0JqTnSpUK1X+vNll6fP0Of32OBclVPa64nnXD8BdrvM0c5jwxZSyuWj6i9M6Gw9tcF+53ugQ8ii8Gr1+RH0wo8qRrmYV4uc4nAYcjIn+6arbU+/KSeejahz+8Z6PxrqjryKxN1+MFTdPn1LytZL+qGP2ytj+zxFy1dnlEO8pz0NdgrJdIxV9WW/ZraWuMKwor6e7BoZdTenVTNG1CtLNX6d9P2s0/V5AlbOjNVsVRVvtqj5uaMwvL7q9Q7Htpb3BRjm0jEHOEHR5h7jO8DD/9em24yW5tsPFsjwwVtu+2ObgF++ukn3ZzGXXTd9T/Tvvt+0m1ECNag5EBYbGNUUptRaGxus8BbSu3YLCUjn2PfsxGT/591he8awePs9O25xZz+WGwFeDOSGFYiiChaialWiKpYi7r4tEi9qFitoGKmSSkvoogXqBarKhn3VOjLq7m1RYP5skuZA/t4DvLL4s2zwEFcv7hrcD3jEkaBwQVDP6jxhGUVyzXXYWnGJQNBQImjnZwLacDaAiaj3CD7Fk8CJlv/jdwwbuaW4dm8CxROxoDnM7YkKRB0C67QbtvckXvzflCusLZgJeL5kBx+GD+IJZmUln7OO7MCn1hsLLOTPoFzq4Jyx5OwD/b7f3nCYj5RK5LFhAUcYMaY/wiyIn2ZiceiywRGwCApLPZoQ0xuAsbwv5533nnufK6HgEBgmMQImZl0WWz5HGAYG8WPIMD0Dz74YOe/RrOCsVv8jKUhWhlvhH+wXNeJx35LRx36VW2w8YfcgjFv3lxttuFmLovkl7fdrk9+ci8VCg3TMf1AOM8664faaqtttP3227p2WhYM04M2WerjL64/U5ts+jFtstm2Gs0Si1JRezsZCxFVyzUdfMjBuvGGG5RJZ5xZlfEr5PJOqCFlm26+mSMtmHz5HxJjMTuAjG1hz3WMK8INeFHVFiBBqNF2ABnSCi04mMBb2g1I8U4gl9SzOO6449wMZ/zNWvZuU57ibfl8QS2tKd1z7y362Y3n6Oj//i81N3Vo7TU3VCn7IaXTUhBbqli4WoOw+YFuvHMDJTrnKR00qR7mHKjOmPJxlUvDCsLXFGGH5fiI0qmyiuVZSkQPUTWyQr3Dtys7skDVGsGMExTGiJPxXcpyGAQK2QW7yuqfkV9nX6HliscSCmp1dXRH1TWpXQveiOv6q0r65Q2j2nLHT+mSS07Rh2as7eI9iqWs4i0ZDWRH1NqVVD331zojtriN1cDHi3EYFy4CKGtMkZinmpd1Re2Sfptifl2lwnKd88MZOuCQUG++NkGf37dXC4s7Klv4k9bOSIW49MntZuindw1o8UBJ2WyogeGKmpojqlVSGhrIsf2Pq3kD7cokOvXKywOaPr1V0YSUy49ouC+q1VM/1i47fF6VKhG5BYWVTlUi8xX3JzuX6co8yAyiMnAkAmFJvK2EJJONHb0Xvvmi7rvvQd1y82/clgyTJk1xNZZefnmuy5bZYftddOddf9QXv3iAXnllnlt8mdef+tRn3Fwm5gMLBfOLRR45QFbHZsjZOzTC8k6XA/9zvtUtMmsL19kiymKMrJk7yWKemuUrC5EmhZkUdcUURtkKvKJIPVCsHlVNgWqRxjnE1EXZNgEejo+T/98iRIYxyLxtc4LsQhzIbsSFa/ubcQ4Waz5HlrGQYGmGGNAXcBbLNzgBjoCxuG4I0re2g3WGlfy2jE/eC8QBBQfMwfprO3VDNMgCpV333nuvG3OIk1lHKC4HoSRbFGXKCB/jxucWSweZoe1U1+Ucnm2Bt+9b5lbmhP43v/e/PGHh/SDAVt/EigJRgwMTJAKAJcUqNOKmYVFFSKh9YIWdiLvASoApE82JSYklBDJD3AmTletYtFmwEQQr6EQbIDAIC9YZ8vw5cHOghfB8hJl7AlwAgAWUlWpV/fDMs3X4Vw9V96Ru5Sujamtp0dNPPqOOZJtWW3sdl4qbz4+4ay1t8uqrf6Z1Z62vXXfb8X9VueW+jQDCBsD9+Mc/1IFfPlSdnVNcKXiKb+WyI2pr6XJuCz4jXmX//fd3/d15x50a+5j09bs+rejtcTE79JtMKwQYjYVgOtrC5xA/xhLLD9dCaiA4HBASguMgcpzD+4EAQViIezHXEPex90j7rZjUeC6PoOo3tD4/ULnWo3SKFQ64bZUCKvb2qF7uVDIe1ciQXPYQ5Oa+x7+rxSOXasaMEVf7pFKTprbtpGhtpip6VJl4k9LR6UrX99WontSAblGxvlD5Pk+Vgi+/qa5SVSJjOeLJBduy2IcVSt0SxxKVh4ulWlQ8JU1bu0Oj+U5deeGArru6oI99ZB9ddu0pWnPmBPl14jakcpUGllUmdbq5VaPZnKI+OUTv/Rhv/PxIoEopomgqTlSw28W3NZVWoGe0eNktuvyqs/Tl/XDbNOvJee3abb9tddIRv9YvLp2gkcgiPfn43pq02e1avDCmmi8FoaeR4Yrq1KFJJjRSIog1UDUvBcUu5bMjmrh6oEq1roG+tJTbRrttebWmrra6Rkb7XLpzIt6saGJYlWKX/OjKjWGBuEPiCaA1CyVmHohMKpnQvFef1qf2/ZwWvL5IXV2TtP12O2rmWmu6LCEW5M0321IPP/KgTjvte7r++mudmxmsWHfd9Z27BBJOWjQHlgpwyOTT0nvHxiOZdcFi88zNY6RlbPwK9+QeFsPG/2Zpsbi+iJpUj9ekWN0F1kcrocv+Iz07RbXleKuyQUE1ry6vHqhe9dXc2i5cY5VSgRs63LH4PLNE24y0LTB4HuQJwsbf4AA4CEHALURVcWQdTDZSxf5Mtqs01lZ+IBtgOVgEZvBss2YYhluZBnOrQ1pwF5mCA06ba4lMTN4J1hfiiMA0sJ/AfPpCzS3wihhDi2nBVQ3WYY0hQYJgYvrlNoaNxx22glcWI/nepXPVlX/vCPzLExZzAzF5WeSYRLB8/JoIE0QE0sGEhT2TAQQhQaAgE3zOQkv1WiYswV3EqKARYDZkwnMf22nZQMKixK2GAmSHwnIEoNo5xGfQJvy91k7Lavqr26Skk4//no74xjc1ZcZU5WolFcsFdWc65KqO+9LI6KgrJ49Jnes62ifo5pt/pXot1P4HfPbttGCewYGmaKbuiy68TF895DC1dzVrZDSnoJZTS3OTS2tuSrUqkqQYl+dSgDGlfv+00x3x2mWnnTU0MKC+oUFnbWG8uC8/jA+Cz7ghwIwrIMR5fIewM2aMBb/Nr47bB7JC2rNV7OXZlloOiWlkQd3urFIWoPhuk9qrRRSL11QoZtXa0qViMe4CYFNpKZsfdHVQ2tqa1N+bcynNudG8Wpsn64V5t+rZZQdqYounRCqqanxIXcntlfRnqRT9tZoSzUpUPqqm1i71Zp/Wa4uekKq+ol5JZSqIZlqV04jSlbirn+KFgL0UlqLyAyqzhqJESFdcSre3ae5LkzXn2AVatCyhi644QYcdeoiCeodiNalcgeMMqVyrKhJOUNTPKqiNKFmfqnI89/fK9P86fzzCEkuQoeMpnmxW1IuqWpDaWgLVw5v0zPyTdc1VC/SlPZs0e3NfQXdezyzYWh+b+agiqmm/I6WLL1pb/cOjmr+8x20iqERZqqdcFpp7diwunlEv+HrzlajWXKNbtcRSURanZ3GLNp9xibbZ/NPKDabkZd6UX5yuIPmKIsEM1YsxhYn31//xBo+NIxvzU6pUS656LllDrvKtH9MOO22lhx56TE2ZJk2buqazJmy08Qbq6Vmuu+/5o0aHK26X77vvvlNf//rX3EKIpj59+hoOZ6iPhMWROW61RYy0gFXIwViXDu01mUGmLO7Lsh/HBtiPDc5F3pFN5MncTa7vsag8YocaxhK3uUEkmZKP1cALVC3kFU8nVB/JqymIStEWjQScVf9/7L0HlGZVlfb/vDlV7qrqHOlE02SaqECDIBIEBAYRkRmVIIoBHUR0VNABZVRQh2FABxOGT1EQxYBKEMk5Np1DVXd15fDmdO+3fuf2bt/hj+A30n/a0btWrap6w73nnnv2Ps/e+9l7K+lVVVJASuZaFn43UMS8Bang3vaQOpc0wwqdDEhDpvkbsILRgmfKmiLyeTgxgAo8vFa5m/ux9gVc38AI+s/qvvBZdLYRY3nP2oCguzGUMJgwLvF281zwqmBwoYc4PzW2uBb/W/kJ+HbWAZtxArYI73Ed03XMAWMynftK6+zv7786M7DTAxaE4sVpfuYad2llqjvuBaTLJirA+r5D0ht7enXgQQepXMmqOz5FQ7l+Tahfixbtrm9/9UdauXKDlrxunpT3XTNArCVACsIGZ8U8K1wLzop1TrUsHISGEBMHGzA5/WzWHFZgjewAzvuZz3zGKUVD5VYBEkFmwVPuH6IvoIDPmFVlqcT229KWURIIPql6EFaxFKxWigkz5wAsoRzgwBipz4ETiHiplHs/EUu6IlzJVER1r+rSEQ8/7I3uPo4/7s2q1oMmbSgDzoE1wn0HxMOhoNIrpN1tzdz4zevUp8FqwdNCRhHCzXkgITK/EHLNamTemG8sG0JDKHqUl5EUjRDZmEnB+IJsgsrLSkLdKyka7lDdLysWS6hQWq+W2AL5XkU/e3ya0pmyogmaHuIsn6J0bBelMm1KQNqOJDU09nsHnLL5rFP4uM3xlPMTieBS8OSXMq4YXL024QrBwf0g00Thqsaq0tMPt+mmGws66g0f1Be+/HnF40Xlc2NqyXQqB09gBx4vDje8mPcS9bYoEluoQTwgkUE1R3y1Rrq1qne5ks0P67IPp/Smt43qpBOoypvS+eemdf236GtQUs/6GapM3aQtvQDhsKq1kKoUoqHqb4F+QWHF6CEUq2lsS7sUH1VTU4vKtQnlR9qV9o7RqW8MMsSC7JY/xn8CD0FQMn9HHhQVxMq3Fh0BhyKyvZr0G964v9as6lFIabW3TdLCRfNcSjP3sWrVGhdypqDknDmzXJ0nQhycDz4Ma3xwcNhlrVjGm4WFTRcgLxbiMRlu1G8WhmlMbX9xFpFlsJixwtxZNk7je3Z+0yPIm2UTIUumI2wTdjWlvKrTE3yuUq4qGgvqPrkxevRgiv43/fxSz8qMSTgshGfgneB5QdfwQ3gG0EKdlx/96EcuhEwRSLIg8eSiqwAaABdkEWPGQB/jMOK/G2Ol4rwteIXRPcwtc88PXmS8wdaw0VKgnRHY0eHOj/6nBQElGjB8TX4APoyF81tNLQtX2Ws8K97jsGKOf097fnWld6cHLI0uTiNgNQo03A7cdZVS1S1OUmk/8cl/UXNLm0465S1av2a9qvmSci1hlccGtfqJFTrnnA/own/8J73hjKO0ZV2/AwoIIQsOFM7mieKx5lwICYcpG/4nLsuiBHlbu3OAipVIN74JmTxYWKB9c6daRpPl++M2BrAQG28ELKZY7JEboud7gAZcrdaN1MhgjNGUEPeC4OPS5PXGjR/hdEAnFHU9dqjaGo2FtWbNamUnCvrExz+tX/7q1zrwoANcWI17hoiMy5ZrWZYD1zLry+qqoFBQGgg88WVCaswH10Np4Zkh1RFFY8WjUGooFBQZBL1rr73W1XOwEJdZjlhBjcob1/bLHZFwSjVvXFWvpFR0hsrVgtLRtCsjf/fzR2o894Ca28pqa4kpHVuomD9HCmVUB4BUk5qo3OIUdrFSUSgctEpwit3zFcWaHSN8MeHCQbS1ycQ7XZZNvpSV76f0zONLFYvsphNPuFSLly5QxbUtLrm+ABOjJaUyyVdXol90tpfivdhHnDzVJ6RYpwoeBE4pVYlprP9n6s9epKmzNur0U6I664KiTj0lpPHNS7Vw1vPKhev66BVN+vQ/T9GqkQ0aHmIDC7seQQAWAnL5oq9IOKqwX1MklNKG1WVNn0f4xVM4WtfGZ3fXiUd9RtM7j93ufQSgmIz/Eby8wgP+C2dvfHzUrUlLLw6y7YLiYBwf+si79Mvb79Teex3sPC5NzUmXvgxYWbNmnfMUEFZ4y1tOcpwKNlbWNWntrHEqLRMSxuuI/OFlQZbQVchRY0kG8xTwmmX7mbH2Yk+ZbaSch/XI/5YR0/hZS9k2+edztjFzDcCBJQ2YfkM/cQ9BPKUecgAAIABJREFU6Lq8PdweeFiiTkcxdjZ6fkyvmWeXzxkB2ACXjYkxwmWDJ0jICEI/YXmMRpqjcj6AAdlIZPmgO9EHZBbhrcE7YqF4fnNtxsk9WK0UfuP5xgC1Ok4AEowlwBLFQNFfeNu5D7zF6B+rLMwzZBwYqiQRQCPggHfzoQ99yK0VPDDck6WnG8fF+C5c1ypO/4VL9O9fb5iBnR6wNArfSwGWoDy3r0w66K8zid4UY6M66uhj1DVlsoZW9yiTlnrDJZXHfeVG8+rtW6NL3vVOveuiC3X66We7hcnix72I0MFsR4lZC3TQubV/53N4DFjUWAtUW0RgjHDL+yxUUDrKiTL6CC9loFncdiC45uZF4QEquKaRxwwg8ds4L1afxGovAJSokYAQI2yNqY98BxIbwnbaaadtt4qYQ/OKuBYCoagrXU+p+UQi7rgl++23TPF4Ruef9x7d+M3/ctk/uMJRPgAlFI7LQNh2TauhwP2Ye5u5RGHgagWwEHrjf+bEwJzFgAEwRpAjBIfi4tww+AntoVRQ8nzeSpajaINsq5fneMRCLaLRACGvRGymKuWc4rGU0smIVvbeqCee+5RaJ42pY1JNyVibRPn7Wl7FSlGVSlQxL6dyrS7P5zlAAqI3VV21iucaGUbLTfKUc2TeZLxFtbqv/uGsMvE9tHjeqUqE36H5C2aL6F6BkFGopGJ+XKl4k5rJiCrv2JCHrbc/GRqqR+WlhlX32pSMpJT2Irr398vV3nWPlu4d0XGnzdCxyz2994ImvfP0bn3jJ3crVmvROn9CCbVr9cZRFejBGIvRotA9q7ov1QBwZJ+orvGBDhWrE+qeFnGvbdpU0IzYlTr+mIuVL5S3bdqBdyWQcev49JeX3n8lbZ9OB2EZ1iS/8faxWVHFFfL88jcs0/x5u2lSxwz1bx3U1v5e1wyTeiwdHZ1uQ8MT8NWvftkBe75LeHhwsN/VJCENmo2RUvAcGEOmBzBwGut8NAKVlwo1mOeV89j7lqXCbysBwOaNDrLrWI0Wy36ydhgv9r7wHeTL5BgPDJ4iC18jf5CRuY4ZXfxGJ6Dv8Fjw2Rcf9tmXKlGAsYgsU0Ucw40xw/mBP4KHFr0BOddC6niWMYjMm8KccH5rFokOBUzgueE+ASoYT4yLcVodFc4BCRijDqAJwEGvw9EjnMQccP/oK8Am84sBxj0CfNDnjMH0tYE0PmdhPK5pGVuvtA7//v6fNwN/NYDFLIpG7wq3iCXGwolF4m6hf/HqL+mw5Ydr0a67aeXqVZo22K/OWEURJXRPMaotkMPKw/JrOc2evlibXfl6ucWIUID88XQAQNhIWZAIgF2faou8hufk0ksvdd/lsyxUywJgsSPcfIfzUrSOz7KAUQhGNEO5M3bcoXhqEA5L67MNhjGZ5WRj4JoIE7FV0gfJSDKrjfNxcH3itnzHWhLYkjAvTCC8gRVF5tCzzz3twjEfvZgwU9CTBkVCphOgBdY81gjCabFrlC5jQdGgOHgPCwwFxmdQRgg8B/NI5pZZmVanBYWCVQV5jmtyPr7fmDXEWE3RWvZAQPh7+ZCQak3yo+Ou0m8oklCp1qtkpF1NyXYNj6/Ss5tOUTxNHHzcZaTgAaBoGnSgSiWkaJVqlgGNl7ki4kF2FXwViLKQbivlsFramjVRHRdRwiUL36Vle3xAleJkRROU8JeGxntcx+XWVJcmxvBs0WOHQnbb8sz/PHn9H33K1tJLWem+1ywvvVZ+eZoSfkSRiWF979ZpOni5tGhJkz5y1WI9detm7bFPk7507VqFU57+7ZNv0vmX3KknN1VUr/qq1ujRFIQ3C6WyA3dhiMheTF4lpK29vqbNTCmSympiJKHBDfP1jyf9TplYt/JebruXIVjf3nYvSyDfO3Z+kEHzisbjUbchcbS2trvfZ77jBB24/2G6+66HtOL5lRoa3qolSxbroIMO0QMPPOTCDnhQHnzwfrfBwn/gN4AFg+biiy9xtaBoosoatoJpyAuybkDDSiS8uB6LhWoaCf62CJgvQEcjUOF85tXgfeSP1zAq+G0NBk2n4FlgLMiWZRmZ1xM5g6DPHKEzXLmIRHo7UZ7z131vuyHBuPisNXPlN4aHjc/ABTrKUrv5Dv9jdDmy//CwWw94yuG8oNNpeEhxSTI70RXMidVkMVIueshCXsyreUGMMGzeXzwycOsAlVyP52WdpK2fHGPDiASAoq8s/IR3GVDD/KJ3GRfAx7xzzDX36wzoTGZ7var/kdD+/UsvOQN/FYClcaM2F6rdDUqGBbxh3Ubn7lu8ZFcl0ylVPF84p4+e2KDdMyllNlb1pVREj7dkNL9Q0niqpqZyizZu2eDQNQeF5VA2ABUWHsDCek2wiPmfayE4uAdtE2V8KASz1AydOwVeKLjFDyJnwfOexa8RMP4n/IEVhufCag+gIIy/Y2EXI+xyXoAPblLGR+jEWrwbYGHjh/RLzBagYZu9zZ+d06wpPFWQYvGwAFAALA4IxmLbm53hVcJNi9VjadONiod5YC5RgryO8mfO+M2zwVtipGauBdAj7ZPfKAfGbJYK56G4FJVwcRlbXN74DnafjbyHl1rh9aonquH6fkb18IRCFCQLdcoL9Woo/3ONjd4tL7xBNW+zqpWC6n7WFS4DsOAl8Aty2VRBgCAkr+4HheJqQXYQrpPm9pR6+4uqVpt00LLPau6U81SuJJVqEQXu1de/Vp1dzY4MXMiF1d7cpXqtoFiMjK4g5r0jj5cDLHWvWX6iTwlvqtIJ6ZZvXaS+oat15LHS/MWT9csVSb11j15VtVB++wpN64rp2Wdep2ztPq3YElM8TI+ViGpeWDWvrlIpqJxLMUK/EtXgVjpVl9Q5Ja66V9EzD4d02B7f0sEHnKXsEMg623Drf+zMDBp0ck9e9A48XMPDaBB2CkKuVQfO165br1mzpmmvfRY6r9vqVb1us6ZlAR7JkRHKu69338NQ2bhxvQsNk8LMZog84V286abvuTWP19Ysdc6PgcFzQT8guybTABo2WfQPm3DjYd6UF/MizDjie3iIMAyQJTZiI6/yGnJm2Td4Iri+eSbQX3ggODfyy/cZ95TJQZFMZJ7v57IF1eo1RcIR99lMc5PTiRgZXAO9YMDEwBZeDO4F/fXiVhtmgJo+Qsdwn+hXvFfoDIwmPNA0NqWoG54r82ZZWjd60Hh2jN3uh2eDLgEIEVKCFI0RiSeFzxFuoh8a44f3wveYR9KvCWfba8wj4WrmFN2LQUWpC1q6MF7+ZyzmCbLsKb739+PVm4GdHrA03mojWLHwUNBLpqrlhx+p++6/T+eed5429PYoT4y1XNa5lQ3qHC1qj+RsfaI4oDuTEe2a6FahNaXh9Vs1NjrohImFibuWDZNQEAuPTRehY7EDRhBkrCYWPhlG1q8IQeF9iw0zZiPT8X2aEfIelS8tfdfCInyO+C2ABuuH81jYxoTYgA3XMQ4H10DYsBDY9C0zwNIeETquy33BnzFuDEqmMbTG9xBCvocViEJA0do4GT/XhwxLnRoUABYKr6OIDKgxV5ZiaZV+rU8KyoVxoBiI63MOQCGWKVYJWUFWXwaFjdLiB68L58KrxWFKwUJkQSr7y2/4nl9VJFpXvdbiCr3FQ0kHRAZKX1Rf/kvyQ0Oq+xXXHNErhxWupwTULZXiKudbFYv2OA+LbaVEKwh0ULYiTPgiXlffgK/uzoO1/x6Xq73lSOWLUqVelRcK+jzV62VlUtT7qDieRypNs71hecoqFp786knzy5zpT4WE6uJ+S2pNZRRWXmed1KaTz4gqmYppj/1nKzJ9vd76+rgeuL9JXjilr9+6UScd26KeviGN1OEVU7AsqkKl7jxTVLiPhqRUpNllom3Z4mnStIoyzVFtWOWpPn6Q3n3qHxRNlFUq+PLpt7QtDGTyzfw7eMjrrnfCjjtcNlAk4tJ42bROO+0U/fgnP1FTU8qFBppawqqUQnrs0ecVUkSHvO4ALVq0QI8++rieeuqZ7RvUPffcpVtuucV5S1nvFL1jQ/zlL3/tQARhDQj4HIRXrYmoZQkhE3yP38gNmyoAwrJjjIPC95FV1hXvIS94LC1r0Tgt1gCWOURvWfFK5AqPAKEV9BjnoSAmRSgN+HANvA2UZXjPe85zxgayhh7s7d3iWg3APcHbym9kGVBgnBzGwLnxYHCwkXNu7pnvAJIcL6xY3A4UzQtjIWXmAb1FWA6vBvfImCDzU3qC71NVF5IuegLDjDkyb5AlNvBszaPLb4DanXfe6UAJgIQDHiDzhz7jPlkH/LbGudb8Fl1LUTnul3OxX5CEcMMNN7h5ZEzGJ+J+zKjacav3b+/Mf3WAxRSZZZgQ7x5x7dpnqKu7W/su20/UNqn50ujYmD4YGlFu/YjS06fp8cqInqmHlI13a2K8qEJ9XAO9W51iAi1boTizBCwWTFYLgIP0ZOLVAAWEiL8RQj7HeFC45gVBUbCAETw+S0YPxen4jFlIFkPGKoNwyuZt7lxjnFvdFf5vzCJgPAgwaXkUqOL6XNvmhetALqOOAIqQe7MxmlXjLNhtRFKE61OfvMyBlmnTg3oRjowXCmKyHAgrFgrKgUwsSyE0Lo6Fz/iNcuN+UKh4WbAYUXSQmRF2lDGKgHNgucB5sTb0XAtAiEfqK1/5iqttw71wWGNJuDkBHyBw4f/JI5SQHx6TXwEYlF0KMkTbntxFKtSeca2D3TTUA8DCXombu1ykW7Gr4+cOIhPOBR8KE1xy/BW/7mnzmKeFc0/Sngs/pZamvVSoSF580CmrUq5dtfKEEnEIjDGRQDA+Me6aIrZ3tGkiO6FIaMd6WOxZu3sgzbjhcC79GmTbjBKJHt39s5/rk5deoBtuSei6z4f17o8cqiW7PKvTz+rTj2+O6KDXpXX33RkNl0a0an1d5VhVCebBjypbrMmPuCQ9RbywYvW0hvpzqseiau4IGnNufHpPveGQS7V07qmO00I363otqH9iXlS6kDPO7a/tYA8LmWPwNFauXK2bbvq2Pv/5K1Wt0aAvpjPOeKuq9Qk998waPf7YCtd6oXtyhwMszc2tevjhR93aZnP8yleucesYWUbmKUTHGrj88s86sHLrrbc6L4GtX/MkIlt8HpmwDs7IBpsnHo1GoILMG0DBG2vNQe1zyLdlDHJtgAlgiWtaWJbQM+EXMhc5AAAYE4RfX6wf0AXLlx/mDC2OQG+F3eeMQ4OOAKwYiEE3AiAwTjAwGCfPE9AEWCKEgl40XiCfwTiyYp9cx4jClpWIh5gaLXDaXOZSreaq2GJY8h49yQwYASDM4wHw4POAEcaO3uIZoYuslgpjQqeRyYVHmrHi1bXMSM5HsgHGJCCMsDX3hy60sBpjYRxcj+8bWDRj7m8PVuy4O/6rAiymdM3CCNjtIb3ukEP04AMP653vfpcrdAZgKdXqruvw+V5BqWS3vj/8jI6aPkvj1ZjujrUo3V/Rs9kVitcSblNn88MFCjhh4weBI0QIohFxcU1yIIyEeUD68F1YoBZjZpNGiXFYGWuEkyJSpBdTQZH/EQAElXsgxo1SQGE1AhYjwKG8ESBLD+T+EQ7GioLE0sCCsZg4ygolyiZPuAgF1ViIzW1U2zILACzUmHjkkcdcRhEeFudeLQfWApuyxYk5L+ALzgzWE+ADpYgCsM6rFsriGpZaybVJ/+Q7CDbvmRKwSrnMlxWCYhych7YKKGOaklEIEIKzcWRQ8rz3Sh4W32uRIjmFqk34TVSq36utozdqqPgDNcfaNFGrKqSqVKUGSVK1SsERY+Fl1CsRhYgNhQMiqAOD/JByW4N4K7VOOVHLllyipvSByhWlfK1P8TTBo7gqxapaM2GVir4j+mZzY2ptSysWT2lzb07d3ZNVrexY0q0BgcawUGOItVapqq2tXZX673XBWe9X37oVuvnhig7eRbrx52dr77nPa+acR9Q7Kj28aqoWTavomRcq8lsL8spp+V5Wfjis8ZynEJncxEKqYfnFqDavL6lrQURNqWlava5HHbWP6W0nX6bxsZjiyYoq9WGF6kGLiu3jJJDbAFh8b8e61FPJJkUcaMXokBYunK/NW3oUDodco9RSZVQjQ3nnYdm6dUCdnW2aN2+OI5/29w9ub8B35ZX/6jYz5DHo6VV0ckcBOdYz98Smi3XPAVABkPMZDmTNDCXjktjryAj6ArCCnKNv2KwBCrwO2AEYWOEzQAg6CJ3TaJwgxxhGGFqEMiAWsyEToqJxoTUjRJdxD6QZd3ZPcgYRlbAB2MyT9f4hLFRv8CQgm0YyBYgAkvBeMFa8Gdwj+hGdifxyHu4Vrwvj5X6M32LAxSUGRCIuzIYXGl4epFcAA/eBTkAvc70vfOELTj+hZ9BHFsLnN3PHgR5iDtHt6BvAHOuPMfIdiLh8nrlg7tBt6FnmyVqHMG6eAUYT92veGoApIXPGa9mNf/eyvLrgZacHLOaRCOLLQfoeC4aFxqK//w/36U3HHatJXZ0OJcdCERVGx+WVKop60lkT69ScatfWiYKG2tp058iQ+prS6hnKKjs0pte/bn/HWwGYACRYoCxCroECwH3JIrYmX7YAASsUO2JT5TUWeZDOGIQBTNCsiBJuQ4SOmi3ch+Xu8zchoTPPPHN7hoJ5LIzEagrdPDOm3Pku5DQEmFgvAMh4J4ydWgKEcSyujCIyzoqFnTgnggpoAgSRRmheIz5TrVGMj2ZodbW1Bp2Tf/Obu3X0G4/WXnvupVmzpzqB53oWrgJcGXDhPhkX84qFwt/miqWXCMqFzwICeZ4ocRS8KTgaz23p69XSpUtcoa7JkztVrZXdhsCmEqlOkuezNqR6KKdIjNRLngP1ZiqKqlmRSF2l2kMayN2gkdJPVfHGRPMcv56UV66r5kEqlPM2VIpplUthKVRUNFFTpAJ5tEUhf0LNKak8JqXapM2j0qT2U3X04T8Kwod1zgF/I7BCg2e0rbb5qyuz/09ni1ab5KcHNVoeVWtmgbx8SNHQmANlUrMKTRF1Dib1/IoTtfzw27Tfm6Sf3b6Hdu14Wl/63kcU7dis4w+4VSe9pU3X/pgMqK0aG5ISmaiGx4j/RB2xlpI0Lq7mPDlJrVlZUvfkZjW1lVTMxbTqyXb948k3a1rXgcpm6wrHSPvGbbVjAYnJIxujyS4bFeuQ9craxfNBFg/PjA3VNmQs8sV71zS6ebbzZt730D2K+GktWrhUnZOjiseSuueee93mhFXObwrF2WbLb2QY4wbvLBmDyLmRX8new5vCD/rDZJINj02V71q1V/NkIJvwzHgdLyRhE7IBCc1gcHFuSP7cH94U8+JaCQXADKFiilxyT5bZQzNVPA220QKSAADoRGpMMXfWLoPPMEem46z8goVzGg2tD77vPa4gJR4jdOhdd92jNWvXKRoJ2g0sXLpYXV2T3XU3buwJuDtDowo7Y5SNv6QwKfOEsiXtvcfumr/LXF144QXKTYzpU5+9Wg898qB+8YtfadGuC12ph2uuvlodXV3qmNSmmALjDYCB7rN54P6gAmBMWWanGat4nwBR6CKMIsAQhhZriOwj9D5GGz3XmG/mgqrdeLwwEgGhvM4zNQ4Lc8LBOKycg6V+/z8J9N/4h3d6wGIseH4b/4KHjkXBcezRb9SGTZt08mmnOK5DdnxCqVhc4arnSk2nyhtUHimoOd2mUVz49YoGqlUN9w5qr8V76Yg3HbGd4EZskkVtqXosZBQC7lLABovbFj2uRchfKCOrBWBeBXNnG/cEIcGy4jtYLUbM4nPcE4AF0i2o3tICLTvIQFqja5/75n+EAouOokZU9DXeCQJBDBxXKVlPRtZrdOOa9WbVMb/85S87IbQ2BBYPNnKtcXmoQZFIRPXbO3+lo456s/bfb38HNIzDg4LjvplD47RwXd5HQSD8xPDxaHEPuKwBJygCXNPEy7F+EHYsGMY+dep0/eaO36lcrmjr1h6XqTM6WlYmk1CpMqJ4elyUmK8Vu1ztlHC0qHDEV8hrVT16l0bHV2vr+I81Xv6NI8omQkFqdaE2pFR1qiuJz7zjVXFww48rrJRC8XFlYpSbjysRCas0URJFQKml0rO1Wae85Vp1d75dnld3RfdeDFjYkBtTdF8LXROqJhROZ5UvF5SMTZEPCTlaVMV5ltpUS1bUMZLWQ8+l9Nl/KWvhPvN0xb9HdOy+E/I6UurfMqDVK/P6w5Nv0sKlj2j1hiFVSnGVVFG6KaWxbMk16QSrkTmVSqQ1Nl7VyGhV7e1NSjXn9MITYR2w6+U6cPeLXG0aP0R/phHh3ajVd2wWUACggnR7C5uyKWLls/7IQqFwI2AaEGDN9QgTY3Xvc2CH5s9+vVatXK/7H7hX/X1Z109o4aKZriIuMmYWPMaNcRcsfZb1DZkfIINMwf8CcCAjrHVLP2ZjtCrSpuesUzHvWUsRNkUAFnWb0Cl4GOwwjwUZiXyOopIGmszbyT3jUYa3gqwyJ/DTOB9ZL8YtQRdR/Ru9cPPNN2/3AJkxZXrBjCfTZcyzeUkAUFd/6SoX1k3R0It4YSiixx591IWySRro3dLnPFu7zNvFPQPGk88Xnf5ymY/RkEJ+EILKpNIqFAuKhUN6+1ln6Iv/dpUOOvRo59VABz/97FOO08J4L/34xzR77hy1poMMRsApcw4owSNlnhV0JnPFswBUkRWEAceccK88EzwrxhGyztXoSu4ZfQaA4TnzzBkzHh8MSAursz4AwjwD5o17ZJ55vi+VBv5a6Im/lmvu9IDFNmeE2FLrEEwWKLyQ0085Vd1TpmjvZftqY0+P2ltbVS1XVKYhXiqj3mZfo5v6NIVS6rmciqpqoLdXKnt65z+coY4Z0511j/AiFPwYYGFBYR3gReGwLqEsaBYnCgF+BYvTwICFdMwrwussdpQkyJ1UZP7n+wZCzMPSCFgs9dg8TAZQbB5QCoAIhJP3SLMz4i2eEghiCCDKyc5hitBi1YwNcABQo1onoAnhNJc0AhYJJ5ygUTCr7pUVT4RU9wpKRMO64APn6ptf+7UTckAL92gKmLmyMRrJjjnkelh5jAW3LtkH3AdzDXMfUMe4ADW8VqHJj6TsBA0ea7rjjt8qsY32MTJSVjg9qrCXUShUVzhSVNhvU73A+pBKlV4N+OcoV35Uvj+keDijei2vbMEVqFUmNl1jQ5uDkvpeUqFISdEkfXOSioSbFE4MKQLtg+Z9flil0bDq5ZqGhunTdLze/s7/UqlIy3vqtFilVkjNQfZX4Gn577yR/78VAyRfvE6uiKyXkBeqKJasK18KKRJtU7zep7WP/odaZ35WJIi3TFqieCavPeZu1MBYSl6hRR/8hKdLP9Oi1b1rVZ5IyVNMoURe+VLddZcmi4reQREvrnikQ+s2blVza1QtHRlt3TKu3OZ9dMHbfqdYuE35Uk2RWN61n0inmx0BekcejeElNgsjVXJN5APgwgGfirUJ+AeEWJpxptnXMce+XqVCXI8/sk6PPf6gKzq4dOlemj59qlu/bIJwIVjngItGw4C/2dAACHgsyHzDy2KySDiGdY5MmlelkUBPCINzIpdkGvGDJ4QDEGTdkK3UAHqRDZNrYqwYqdcSCPgeHhPulRpOfJ8NFVBF+MYKwlmpAgwhMmaMr8F1TH/Yc7P/LSRkIIZQ7u0/v9V5bwNeiucq5Trg4jotSr/97S/07W9/Rzfd9AMlk1E3runTZ7o5cZlJzutNJlngtXSGEAQzSQceuJ/a2ic7PXPYYa93uuPe+/6gO+/8rdNnhLnSyYwDK3wXnWS6GC8IYIX5go/HtQhTo9sBqlwH3clvK0eBkQWQAvgwTiu+CbeG+WUt4bXCi07ojedkVc9ZG8wP3+E5W5E6MyZ3pAz8bzr3Tg9YjK3Ng2bBgUxByBzEVr/7rW/rqDe+UQMjQ6puAxxVMnZicdeQrhBJqjKRVTmbV001bRke0MTwgPbeZx8dsu++GhgZdYvKCr+hSFjEgBs4J1gwVpra0LCRUKnBgCsQQbceE+YWtSwhI6ihAPDUoADgflj4BoVKuAglBgrnGo3WCvdp4Ma8TFYngXFgBeEOtmq2oHrOQzgIZYXb2JQv5zIBsYwMxkXGAJk6zKcpdT4XfDao60DqJynEAJZiaUK/+vVtOvGk4/X5f73RcXngyjgvRbW6HSBZCMrSv60wFQAJBYEyYC6YfzYM7g9Pi1l+QQgsqsWLF2q//fbRTd+9SYceeoDuvOu3zlMynhuV782UwkWFVVO41qx6DR7JPRqq/ocmqrepOt6icHQgCBmVaNTcplA0pFx+VEOjcjwUv0Qflphau0pKZ0IKe02KxCpKpCqq51vkRcZVGKdZXLtyE6Pa2hfXnkuv0v6v/4AKBe7Xc4AlqCESABWOncHD4pN/XYsqrqQLW9VjJYVT9JtJKp1Iqdxzn1YOvU6tcVoNJDRtt7LqtTfqdXuu0DOrNmlGe0p/WH+Qask7tXmtFI+2q+qV5UV8ZfNFV2/FhdPqUnO8U+MjdW0eGNWcXZLyw76evj+iow/4spbt/m5NjEuJdEmFclZ02Q5S0ndsJVvz9DWGk1n7uPNJ30d++B/r3pp0Wt8w1nKxUNU+B7Vo2T5Had0LNd1y2zdUqdU0d9ZCHXjQvk6OATgWBiGUYN5RM16wvtngyBJiE6PCK6n65mkF7PAZ86jwN/LBBszGSh0l5JuN1bJ90ElsvoQtrBKrGUCEWgH8eIDN0OFaGEQAFHQC/BwLkZGth+cHT4iFq5FF3se4QD9xbatlYmHuRsCCrPJdy2pinIRnRob79alPf1rFwh87SdOvCV3gjLpIwGofGx7WFf96pbuWgSJAVFMbVYVXqadnsyu1wHe4Ftw19A3j5F7wkgRl98edPgQUfPe733e/GQt6DTBioSH+57tBRlez48bYfHB95hWPE3sNhGn0OUaZ7UdwYvgcrxEOh7CLXuN58R3uD13GgRfGSj1YxMCoDejovx9SSzPVAAAgAElEQVR//gzs9ICFhYVSsLLPRrhlk2Wzmzt7jhPoTb098uSrf3DQCRYdjwEe7Yo7i9eVzffrWt2zQVNnzdQJJ5zozjvY17s9vQ5B4LsoHbwGuCyNzGoxcBY1n2HBgpIBKxBVUXbmVbDQkLn/GAcL2/rqkEJoVhSPCjcjhDKryGjAxMDFnwIsKCxIZriGIXwxR9wTiokUS4TGisYZgGoMLfE3go4lhGVw4YUXOuCF4uHa3CthjkDZBxYR80FX2slTunTcsce6dvVYchScA7QYA5/Pci5Lxba0ReYClj1zA/cGMptZLdavCeHm4P4gMnJfp576Fjd/Dzx4n848820uFNfc1KzxQl7RUNx5EArFHo3mf62xys0q1B+Qp5pitbQq5YLzAsBnKebCGhnNqVRsVjw6U9NmzlffxogKuk/t0/rUkmlyRVZi8ZIyiWmKV9tVrK3W+HBFTZEOF8ro3xLTooWXa79l71G5SgYCFX+cC2PnAyxxT/VcSOlQWnWqPdP9OAaASSlajyi79nL1hi5TSyahWrWsOQsmqWdwgXab+ZhK5W5d9eWczn1/pzYOrlV2LKOqn1emOabe3qr7XSlR/M6XV5ESkSnasGmr4hmpbVJEG9bXlc6+V2ef/ll5lTblCsPKtMSUHffU3NSmUgXS+Y4NCbH+kAcjxiNjrEtbY3CokA3kmU2e9WaWsCPB5sJKtq3T8ceepkh9rn55xw+1YsVqzZw+T/sfsLcjcRLS5PyuRci2nloGVkxmkDXCrcgaAAnCKNwV9AIACW8P+sfKJ/A3Hke8uIAFO7gOn7Fu8egfQlqNXBVkDZlFbizNF+uf7sjmYQEEIF9WFwUvMSDOgbRi0W3yNk7CJWze6LcALAQND01PNGaf2d/MLyne6A/q05jRR5Vo5tXSsmulfADUolH5tZo779e+foMb69atw8pk4tp9z72USKS0ZfOAXli10vX5SqUTGhsddfwWxspckb0FVYDzX/Plq7XLLvP0pmNOcPdFJW30GUCEw2psMZdWPBDdCXhEJ5rOxXvGs0NPAd6M98Q64rx4XaALEObjOeL1Z/7ohYY+5X28aLYeLDnDskCNl/jnb9l/25/c6QELG6fFgy2tF4Fh0we04E1godmCSGXSbjHyv9sk/UpQLtzzNTw4olyuoOOPf7MWLdxVzz7/nKvDwvsIN99h4fE/6BjQgqBZGMYIVKbwEHhIVvyPQLNQLVZsFgpCbbwXNmSUC0oGhWPF3CC8AVgs/z8ACtsKZ21LJzReTGMMmXlAoCDZ8X1rX48CALDgtQDUMS6zWsx7Y+5VFAeWEMoa64t7MZY7ohGJUtugqkQ8o3QqrR/+8BZXOv/aa69RuezRjNfdM/wTlDfWG2O06pkGvnjN5od5MLBkWVhcH8WMsuD54fHCrX3/A7/Xs888r0WLdlVLc4ceevhRzZ65i1Y8/5zgsVVKENk8TZTu1nj4K8rVfyqMllA5qogmqVzrd7VBwrWwKvkObe4fcuGipQveqdfvdZVSrZP03HN36Pmtn1Ao84gyKerO4OWSEpqvtni3xgtrVCnnpWJJ8VhdoyPU7ThKp512nYqFGdtDQi8GLDsD6daP+6pnQ0qFo6rHqyqR8aS42qNV9a95WBueP0+at1o9m+bo5BP7VFarrr46qU98ZJM6m7vUO9ahntxK9fVAgpyk8cqAEmmpmIu40gGhmqd0k696Oa7saELD41nNmCuNjkS1+tmE3v6GJ7VgwXzlC6MKx2queJ68FkWiCdU9PDR/bHi4I1SxrTvkzSxo3PVkyOAp4DU8GkaERN8gK2xkvD8x5jnAuvseS7Tb4gNcsbjf3HG3Zs2cp6nT2/Xcsyu3t40gAxBdhKXNgWwho5YNiDWPYYH8YxQRksG7wefQBfAv8NhyoNcoKAnh3wic6Cj0gnEr+B6bpvEpLBRlfAvj1qEH0QNsulj7VJhG17hQb1PT9vFi/BASM6OD99BN1E7iN69zWKl986jYmJB1mzfmE10HWR6dgEwHRfqCQoDUv2FcLS1pFQuFgJQ/NciYKhWLSqZS+rerPq8rL/ukCiVPM2fO0OQp06RwVGvWrVf/QJ9rdpvPBpWSOWbPnqk3n3CCPv7xjzlSMQkHR77hGDd/hMhJKED3ACCMw8J7jTWnADuEhBrBHJ9n7gCk3CugBhqBhX94j/XFwXNFtwFG8bwBoAjBocvMC29zH3iud2xhxB0hU6/lOXd6wBIs7qDGCELADwuMhw7ZytKEefBbt/Rtb23umOHFgurxiPvNot66YaOW7rpURxx6mIYhda5ft70vhnkArDwzIRWzTgAtVlSJ11iQjIfFyOfhoJAFgEvSGiWiXMzlay5UFAxWB5s7cU5j5DcCFpQMnzPA8t9SPF0H20A4LWTDOXAv40khzs34+MHFifKxpovcnwEuY/UzlygKQlWWcm3Xt5ousTjVXfGspLV+/UZdftlnHRdn9pzpLrZMKIW5YR64FhYFhEVeYy5QVFwPi4Rz82NlwPkOzw2FgHLE2uU9rCEADJ6bjRs2677773X9W1pa0wqFPA2P5LR8+TJnrVaq92uo/D0N5m9VqeQpXE8EuTn1sgtVOPBS79TwUE6DAyW1Zw7U/ks/rt12PUaKF6R6i/rGv6wVvdeoUOpVPO4pFvWcRyZUa1E6vVD5wogiGpBXyilGn5ya1Ns3Q/9w6o3ya0eqXq/9fzgsQRw/CKO9lkctLEVrEYVVUS1eV9FPK+Ul1RIa0H03f1qbN39NR3yspu6QdPElS3X0sd065vAHVPUS+uFPZ+uIN6/Uxk0lFfJpZVpblS33aWRCamOzKJbk06EWYnKlST3ri2rq8JRu9bXm+RbNaH2PTj/mc8oVsgrFyopGUioVpHgypnKlqGgkuT2zaEfNkXEQrGI1PBIAAyAFr4NlsbEZWbExI42ywYRDeCnKiqVGtefeC9WUnKdnn9qkQmlU0Rjdk+IuZIF8EQ7AaDBSrekU7g0vD15e1jkZRcgvmx7GBboM2b3yyivdNPC/tQjAKMN7wMH3Ga/VK+JajBlZCVL8A3DE+DmHVcpF7tlQWZOMgw3Z9IiR7nmNcAx6gHNy73wWnhkp0PBlLJzCWEw/mSFlOoXvArYYP4XnzjzzDAeoCI+iqwIDLqhRwxhoPsnccx7+Biig//BYJuJYJDl95tOX6T9v+C8NDGe1225LFE+mNTw6og2bNioapnwCadgpVSsV1+frfe87X7sv2c15Pj7/xWtcSIequewV6CbztFjmFXPGc0Cfk1rNuAjzoJeYe54Z94AnjVRtzsFv9JXVdrnjjjtcVhbfN28X98oz4plRegIDksM88cyVpYHvqPX/v+28fzWAhYk34cLyoGsmi4h0ZpqXuJL2PhZ3UHWWg4VXy4dVUlVDY0MaGx3Rmaedou7uTj3x7JMaHB1SIhpUpGSDRiCp8goSZ3Fj/VjqHhs7wmTAyVKXLf0PVyPEV0PuLFrrr2OENYuVYuWwuM2ygpSGhwTBMHdpI2AxoGHuQyO58T/nJLWZsSJcKAXQPanBVr3Xii05RcCc1Gru2ihxXODUOGFOETDAGddDyGxeUEAQ5i699BIdcshBOvHEE5TLj7tmOqQGmyUJSEIZE0M3pW9lxnl23BtjYXy8zlgYMwoX5Y3SJNaPcsF9jiVTrzSre3Kr1m96WkOjazU6sV4nnXK4zjzrzZo8pUMbNl2tfGFMpdoWhUJBETmvklC9hkKsamS8ov7eqOL+rtp/z7dq//3+SfKnutTaLYMrVCn9RvmmTypfzKky0axILKsE9US8pLxISYnk7qqUKXC2Xk2Josa2sOFKY7kOzZlxkXZdcKkDLGQJBeAkIN0GipzMtoA0/FodZd9XOow3I6dKvKpyvVMtiihT3aDvXXms0u3r9IaP1rTvshZtfIwOtFkpPaa99k3ont+/Xhu2/kHlKsX2aq4oXrI54ryVI2Oe0umw4oLzBeG2VRvWZLXLrpO0dWhQ656bofed+bi6O7o0kR90c1ErNysejymWzimXH1M8Monqezt0aljTyBUHmwlrinXHZsy6ZlNCBpAjXreGhKxTAIDz1JZblK8+oykzfe02/0R5lUm66/e3KBKtKZkICqEBGJAn6imxQVq2nHFnDCCYXFjzPa5D4TGI/cixHeZl5Xtk1OAt4DUDMuZFQfbw2uDpZazILveCbjDPjgEnQhr8QEi1EgToEmSR8ZMQYM1czVtDuBauj2U5cS4La3Bty4oywILeYF6RZThxV1zxWZe2HGT/BMUrI5EgU8aFRRKJ7V4ZeGB8v7W12Rk7He1tCnkFrV+xUj/80U80Np7Xf9zwdRUrZe1BmCy8rWXAwKAzTqIR6kv5ilH/0ZOuufoLeuq5FxyXh/HhGcb7hYcNvYN+Zj65f56h9YwzXUXdHIAJ+sq4dnhqmHuACl4TgCHnJFWcg/NyLc6LAQcYAyx+//vfd54qDDqeiwEVm+cdKgT/i06+0wMWI1kx56Z42BBZZIALiGkIvZFILSbZmBkD2ECACDmwEQIYzApCwBFeXuM8KAeEGmGDCMt3XCx7WxoaAso1LAsI5YBbFncu6YTGETHyaSMPhfHjMrzuuusc4MIiQ4ipAcFGb6WgG8lfBlb+1JrjO4wZwYETwoElgIIh64d7cyGxbdlPjMuyrRAaeCG4LlFK5jkyJWvWE+eAz4PyIqbO942AzN+c05qswefh/ggvcV3IcSiGQMkFlhl9WDgnG4KizVrx7OOaGOtXa7pJ+XxZ02bP1b4HHaRf3XmnxgY3KRQPqb0prYOXzdanP/Uu7bvvUmXLv9fT665RrUJp1YpLlSXdGO9HtSzlcyEV81Q79rXPgou016Jz1NE2Q/KbVC5JgxNPasv4jxWJ3KjxwhaXKVQttygUm3BVTCv1mmrhvFL1vZTO9Ck/UlIiRjG9qkpl+DkhTW7+Bx2w9w80Vqoo0jygSq5FLckmVcv98uvdCiWoR/PaaotSOKpkrUfy0qokp6teyqorltXmp7+je9b+u0bz/Tr7vLSu+uf5uuoL61QOFcjr1i/v2kcHv/5BPbeBLCCAVzyoAFwrqwrGcNzimFTyXdn95570lGmvaM7cLv3ujkEdvvQ/deSh5yibLTZkStlkBETbIJvqLwMsL+WBtPXLxsJhhgEyhveONQgxElc+nzWdEYwpKDVgoVzCGIErv6LO7ma1d6S1YMEiPfzgM9rSO6pyJe/WufFG8LSyqUH8tPBw4wqwdGAj9yPfjAuwgF5DB734QIfQewsDxDowW1gIXQF/zDIZ+S73xrUBTaL8R1kisW7ujHmaMmuWnnz+WZWqJbW10Pumqrgf1/DgoM4759364nVfEkV1srmi2praNDgw4Pg2ZEuyQXNYFWvGYrrKgJiFeglV07yQ2jNWl4n3bIO2UDHn417MqDMgw7MLshObdd1/Xue8Gccfe5zLWPrwhy7Sw488rDmz56h7xiwVc1m3D3CkkgH4wL85bdoU/dvVV+gXt/9G3/vuzc6r9vAj9+vIo4/S2jUbncevqz2+PTwf9FlqVXNLm2bNma1QJKZ7fvdbd4/G7YM0jZ4FpKD78RLjOTH+HfqY6/D8CZEDjDF+McgwKvHwce/GHTJPk4XVjJ/kvHsu6eHvR+MM7PSAhQfJQ2WDxBVK104Y81hKhFVsoVhGCg/chMJIbFhNoFoACGgXFy6v8T6Cwt8IDamHkDnZSInnci0Y/SBla1Zm47FCQFyLzZeNnHERp0bYsOYAEeah4XvmIUI5ASZQACxcAAfeGasD0ZjJYymCLwdYyHSAtEchKuYKUETWD8qTeUHwTUEA9Cw8xDjJ8CFzafny5dsLHXFN5oXvWUVdFBZxYeuDYoo3sJiCQlfcC14ZzoUCodgSlgbeJwhpFrPlWTIOhLJ3y0aNDk9o0cL5bv6opbN+Q6/SzZ3q6enXlp41isQn9OFPtuuT/7xMVZX1zKqnVSyPSvUmRdM5FfJBtk9YaVWKcY2PVVyfGlKyd9+nRVPbjlRb83yVva0qFMfle1FVI+tVCj+o3Nakxkaz6llfU/eUtBJtBZWKUntHp8rekOLeLmpuKqk0jjNgiyIRX9WqlM3T/3t/HbD3jxSOTFc1NuY6F6cjTfJqI67GiR8FHL7GCqfeJCWKLi07Xw6rvU0qrfy1+kbP032rm7VmTb8u/nROt9ywTP/4ngfk+y066/wWXfOVGcrXH9SmLYTXyMyIuuaGVWrOgDGo+aao4uGY+rfWlctWNH12q/q2jGukZy998F23ya93ORf9H1O7X33AYiAbGWR9sbawapFX/mbz4MDdz1rkPbwbrFnrMcM6Nw6cGUi2gQQVcMOqVAouDLRg4Rwnt2tXb9GzT69V/8Dm7cXIuA4eFuQAYGTVpc2j+eKMEIAAIVM8LIR08cyYIcAYzZuCDFohS66BbuG+LJTB5og3AB3AwVzwwxxUahVFCU/WfbU0t2vK3FnaOtyvciGvarGkRFtG6VhG/T39OvXUk/S9H3xH5VpFtXJdqVhGiVTctRRB1wKsLORk5fPNULQwiAEWDEI2Z1KLXw6wNOo6noN5HtBjnHMil3U6GUC2aMFCZxh5tbrj3WFUwqNaMH+e2w/wYLwY8CVTIX3m8s85ovSN3/i6/v3aL+vue+7Sk088p/m7LNYD9/9e1Jbiunw38HAnNGfeXFeQr4J1su0gvEOYnbGg79CxFurmGbG2GDPnQr/Bg4RawNri+bBX4Q2D78iBEc15mEPuF/1viQroZgPer7EG2akuv9MDFrN0WBgckNCMTwKC5cHipbD4KIverC4LcbCBE3ck/Q2hRphQAIbsWaR8FlepkVR5nxAHlg3eEIBOo3vXLCRLmyOGyQJnU2dh8rp93shpLGbOa+W7CQMhJAAjwlBGurXxN1ohf2rVIBh4hyDeAlBQVNwj40E4zLthgMK6m/I9lAXfgcOCt6ex07IJEWO47LLLnNeJfkuWtWXKxTxAKDIrM451FbD2F6m7e4obA25e47ME3KBt3ZwHBxRJSAcefJDGx8vOavUc5yWideue0jHHpfWJy96ixXPj2lp4XBs2Pa10U0ijEzSnpNYKQCKkULVVtXxM46MTrtng1CkJzZjVrqndHfLKXSqXqyrU10uhqsJ+t8tQyVd7NDaScSmXPRvramuPafLcqqIpqSXdof7+EaXSbWptapWfb1au8KzSGUJOKeULFRVyHdp96Wc1q/NcZWmeGBpW3M8o7BcUIgxDyIxqrq/hEfayGqs3K51qUnlcao0VNfj8x9W24Gr9nzvm6JYfbdDtt03SutVLtMuie6VQm57aFNfsaVU9/vyoq0vj1ek5FHRjtjpvjkrlk9kR07oXPHXPKKulpUt3/XZQbzn0xzpw2QkOOIYjeC2sFs2rD1iM02Fl2FmPtumbzjBAYN2EWfts+Gx+blPf5iGxFGDbhIPwadCaolotq3fzeu21964BV6wc0kMPPqkNG9ZtD38iYxg9hAvglRlh38JBjI1zcSD3lnKNhQ5nwjyaRvJvXDak+KJfzAAxjpm186BmCKFUrsGPdWdm9SVjcZWqFfmRsDqmTXbeoljdk1coarhKxeO4VPZ17vnn6j+vvUa1WsWBbzK/0q2Z7cUxrXyDjdMMH8aLLmnkxjHnEJtJlX45wMK5jORvwM4SLQBta9atdby/a7509TbgWHHzRnbQpo0bdd755zhgwHn23mc/F9piX3Bji8YVj1JVvK5zz7nA3de55/2Tvv2dG7VwwRK9730XqXPqVDdu5sj1M5oIEjai4cj2cBd7DPOMV8V0u4X7yQZC71nldcbGmsKrwncwhtHNhJYAJOhSAC/eNCNRM39GyLVQn0UIXkPVsVNeeqcHLEbexLUG8IAoh+WOkBvvxOoDsPDM08IDRxGxkFhAcEYABFgjbKjG6mZB8ToWBC3NWawAIBYei4fCbLgh2dTNNWiWG4uXRWfeiCuuuMKR1swLwRgMKHA+BBNh5PooND7PYiXGSkqweWSMv8L1XinGaaAGKwRLCEVF6IbUYaw9BKERmDEOI8YhRIwD7xDX5r4tbZvzcG/UjmD+ODfvsTFY7NqsUcZgisfAJPF4ukgfffQx7hkE3IG6A0UoDgAOR6iQVK46oK2jfSpXk/IrSYU0ornzpPdftK8+8N5jVdL92ti3TiODnvLVzS7bpFiMKp4Iu420VPRUGKuoVpRaMtL0aUlN6gwpniipUPRVLQZ1QsIJ6ohE5JWnaHysroncVimRVE9vSZViRLF0XVNmZBRL513J20wTlXQrak5OV6w6Xdn8Q2pqliqFjGtZkM36mjrjZO097yfKUYwuPiZV4oqGygpFY6o1pIO/VtKfSAwrm+1StTmm1khMWnO3Vq2+UNOWjeqBh9r1lauHdPPtOWVSdc2YWdfCBQfr9juf0/hQUatHc47UCGBxvZXqnkJBaR4XJmLuh/pryo6FtGivhJ5+tKhk7ThdcNbPVSyVVS1TZwOS+o4DLMi71UBBVkx2kF3WPmuVlh2sQdd9eVtY1sJFfN+MncZMPAMZQaiH8XsaGNys2XOmauHCBZo6ZY4ee/RZrVy5YnsPLzYpZB+wDi+NULSdh+cPfwEww8aHl5ex4Y1kk0UWAVFWU8X4M7Zx4a0gM5L/uRfGas32jMdiBdqMi8F5OWjYWWdBUw4/GVPcq2t6pkmz2yZp7cSo8hVPk6bM1Flnnal//sgHHa8IoOYrqlgs4jIOId9S9ZbrogPMw2I6ykJp5l3As4IHAd3ycoCF+2n0zlhI3Yj6eHaZL/SvEafRv1ZsT7Wy/uP6G5xRiTdv7rx5DoiuW79RoyN4OgOQ3NbaoSPfcJi+/91v6h1nv00nHH+iTjvtDJ329nfq1ltu0fwFi5xuLhbzikVCmhgbdX3D0plmtw9Y6jr3yz0yZugC7EvsM3iR8cAwV/y2Jq98Hl1nzRJ5rmRp4a0ie8iMbfN8G+fKKvC+VFjxtdIlO8N1d3rAwgMFwbLo8UwQF8VyZ6EYAcw8JCirxjx3vgthCkSLBwOlgELgM6BpzmlhDIQdEq+RsDgnQolHBEDBAqJ7KQJmaY/GD0HIECBchIQ+UCzm2TDBtvCTWYSkNML3AIAh3MRFzfvBwjCOjBFt/9RiQXi4PtUtKa/NvMBJQVnC1+G3uV35nCln3JeEorh/QmVm5ZiAIPSAHuaF8uVYCwAd2xAYj8WdETbmOqhMG6RKAgS5v5tv/omOO+44lwGAQkaJcp5CIeC1hApxSr7phbXrNWlypyrVHu13QFSfveIYLVriucZ0Tz1zn0r+VkeZKBfjqqgiyqWM96dUqwRkazgoiYjU0RJTB6jFq6qQy1PcNVDalJEJkYItx2EhC4j9G4/v2DiplAlNFMrq7pyjdPtmZdKemtrrKlekuN+ltOarWH1CyVRJxXHAZ8Wl6IYzM3XIgk1Bl+ZEVl4p4lJ13Xx69EHZsd2YGzfEl1ojoXiT0rmQBpsKak+kFd94qr77f36szL6d2q1zpt730Sf0g++dpa3DW3XQAb/Rd39xgPbZ7yH1rOV+JqtSHwoAS9UP6m7gMYmEVKtGVCmF1LO+qo5uKZYI67EHPL3v9Kc1Y/puGhoaUSLeKYXyOxSwWAYhmzdrC7m2MC3rnTApRgdrFL1hKaXIJRuvybPJmW28ts6DTSwIC4yND8jzK1q2bB8t2XUvrXxhg1atesFtqMgTgITnjh7Bw4nhYHLCxkU9E0ANn8cbgvxY5VXki1oo6Ct0FJ83LybeFcK+nNs2MryqfIfP8QNxHt3IQViaOcDQKBLfdJYBLcnDEp2o4bMkU9p12kxF21vVtct8zVi8u+ItGX3oQxe6FuVj4xMq+yFNbm935SMADPQCQoaRbSueaaEz80qxITMejDHAGQTXV+KwMDzTj8Yfsn5ORxxxhEuPNv6O1S8x7gxZihzr1q5110Jn7bnXPm4M6OLxsSGVS758hZRJxhSOVHX0UYfrkks+rtt++gu1TOrSRz92qVKZZpXKVS1auFAjgwOujEFTJqVwJOHWCOsGvgrjo9wFz5pnBzDBQ84ew+fgExHeY71xfZ4Zup05tFRp1h1eIGrNcH/oQat9gxHcWAdmZwAJO9MYdnrAYlwJHjY8Dx42FhPoHeE28GACY+Q3NlA2a4AD3Ag2U6wavDQsCATL2rLD4SAcZCnBXNMEB4XFtXkfJUAxICv61piWBnjh3GzwXA9CHwoDBYjwmdeG8/E/ng2UK0gbhj8kVV43vokpzldaLJbeDLkNxYbgoCxRLFad0iwY7plxcH/MAUoFaxB3MkDNiHzGL4HfQrzWenUAbswTYxYgv1Fg3Asgj3njbxQGz4g6DChzrFuyAxhLX1+/E2ieZak0oojfJd+La8vgQ7r4Xw7ShR/ZV2n1acvEKj2z+ik1tUDMi2t4uKqWpqkaHd+qesVTPJLSlrUlJVMRtbSG1ZwOy/dKcl5uD0AVEWm9IT/peCuO01QlHAUQ8hRJeKrnM6pEcsIY7Wo5REvmvV1D4X9RunlIuRGa/FGqv0nJ0AKFQpslDaiU49wUoosqVw9r39mPK5LcTbUIadIkT9UVDqVUD40ppOQrPcK/6P1XAizVULNS2XHFOls1vmVYoxs7ddsvOrToH0Z03N4pHXdMUSefcr7uvf8JDY49pB/emtbmgS6t79+odFMABAEshN88j47VJGfEXHpyPudpaNjXvMVx3fe7kg7Y6x/15kO/oWxxq0KhjEJ+kzyvsEMBi3lFWJusKdY1mzprkM2LUCZzhKwiH6xFwi+WDcfkm5FjD8LC0GY4YLlXyjUNj/SRkKgDD9rThRQG+kf13HPPuaq0kEKReeQLGQSsYEkbYMGQwCtsIWTKueNtZMx4H5F9I2wSiuYwIisbG6FmdAP3weYGJ8fCYHwXzgwGFdcFFHEg06MTo04WqL7jQs2u5WXw0x3NKB72dOTpZ6h13gL94bFH9IObvpxfaykAACAASURBVK10c0qlSklQVzuSKSffZ599tgNFeBKYHwu7NSYFcH4DGhhtAAiAxitxWCwE1kgyRV+zyZ991jucARZLBJVt7dnQCws9FlbI6WcrQHjV5z+vSy+5VN1dHY5vsnr9Bq1bt0mJWFKVasGVPEinpJ/8+FZdf/3Xdeihh+gb3/yOtgwMa5/9D3Bd6+ORsJqbksrnJlQqB1lmlqoN6ZbnwHyztrg/aAMkOfAcMc541swFQAtgzI/pRytch6EKT5J9BdBiUQKeuel+y8D6ixTE/7Iv7/SAxQAD846rDSGHwMTrABYervFWgphz4OJFaYFWsTbgiiDIKBYWPAsIweeHzxK+ALQYSDE3HYuM81ifHDwtKDz6B/FZi1FbWhyfA4jwmxoiVrDNUhRNuSLUKFMydCD1kmGEB4jzWLEni+O+ElPcrEmEBgXFdYmZIqxYAQi5uVlNASLgKDu8MswNCtbc11ZtlzFhIUAQ5hqAOzxdfI+Dz5nC5XyM2+bLFCpze/0N/64LL7xIRx99hEKKqK2tU5t7+9z8DQ0Na7w4KK9Gd9aqvnrtm3X8iTM1VnxSvX0rAu9QQsqV6qpj5IZSisWKqky0KT9Ib6hNmjS5VbV62aUwR2O+YhFfnk+WRyCpkF6rZCcREgqR+kjOcrBmKmUpHZ6msdIWtSSX66jDL9HUrqP1u+fnq1BZq6ZYu/xQXvGoFPPmKBYtq1TqVdivu9YA0XqLxss57dL9HU2a8hZVvYgi4YojBUb9FnmxfsnL7FCV8UqAJRpLqFAf06RIt4af+A/9+tn3ykvtq2VHrtKiqZ6+dn1e574noanzO/SbX0xT59TH9HxfTOHmqhJZKUvtRT8sr+q5OXQblB9TbsLX+GhV0XRYkXBMG1bM0gfeeZuS0YUqlEacZep4DTQh3YEhoUavIXLH+uQ3QAKPBjKO3gBQGJnc5NtkozGUxHzapsjnCV8C1gr5kvKFcUHi3P+A/VwRw2Si2WUEoWeQaeuYblWwKQLHHPA/BF/zCvA/1yad2ngtABnWOzoFuTKwBGkTHUTI2sLYyDnrl00dGUPu8MpQ6wMLnw2T8aDvyqB3nptCqofCwteQiMfkUwNE0vKFC7Tk8OXaXKmrb2hQP7jxRnVm0sqWSqrFY2pOBM8RnQcgwnjh2ozTdCnvN3pYGDtJBRhEhMheicPSGAZiPpgn5oOsy9xEVl/56lddMTk4VM7zHAn6CmGMppIZN5fpFN7whBP0X//idp191pkaHSto8V67O9L46pVrXO2fluaECrmiWpszOvT1R+itJx+tr153vbqmzdKPb7td8xctds9lxpQuJROEdYPrsGcATgBJVLO1fcZIvuhRxo1BZ+EqdCY61ArO8Rz5H+PNeYXWrXNzCCDFcLWQPOc0vd5Yy2eHKpK/kpPv9ICFBWJcCkhceDKwkCwcZKDAXJNW4RbhR3nhPWBDJhyEhwUUjMChFNh0SY0GZPB9c3VyDkurQ3Bwv1rqGmEpkPUhhxyyPURipFqUBNdgQcNlseJxLHgWMmNmUeL94B7I3cdy4b6wRowjYzFSPv9KgMVSikmbAwDBQMfbgnChpBESlEkjKQ6LAXRP/wtizLxnYMmq5xJfpSAeCoR5saJK5sZGaVp/DFPwjMXizKZ0QqGKdl2ym0ZGRrV0tz2UStHvx9f69Rs0Njah/oExHXNKs66+drlmTB7R8PAWjY8V1DeyQdFMRaWSFKpMVdUrKhIf00CfFHVdgaUpnWGp2VMqKVWrpGZWNT6GSk66lFnqhcRrSYUTVQeIAgBTk6eAsFstR9TXW9Ouc0/UGw6+Xk1dEwr5C/TAC2/T1uFfqqljTOFaWslkSZHaLCWiuOQ3KJ2qB+VDCu3K1/LqavmU5u7ybpWrkxQllblcV1StUpz05tcWsEQqzZqYVFLnhrs1vv4t+taKsubu163mzRPac3lBGR2mTNeDesflMX39Y53a8PyA1sV8VaJxteXGVYoTPoMrRKYJ5MqI/DoVYH2NDJU0fX5KD99b0HHLr9CBu35MxfqQwupUNjeuZLouv5bYoYDF9Kz1GjPrFrlns0fW2FwB79aHx4qDsUb/WMzM3w7s/5ghRM8lMkdqKhbKqtVL2n2PxZoxc4rrMbTLvMUutIOu4QfrG1k3HhzN9Di4NoaTZQryGWTQCiualwcPLZ/DQ4tuQsfgFbLQLSR6vJZY+6YrkFv0Drw4AALhZXQNIA3QFhVNY4NZCseTLl3fIXDS6iJhtZZqCnc0aTQU0wXvfZ++ctnlitQ913utHIYQG3LzBoeN8ZD0YDVnOKcLE74IsHCfGGB4m5n/V+KwWFgbcNnYggWu4n997evbPcXhaECELVXK27NzwrG06rWqk81KKadUPKZ4Kq6e1at0zrvfqV/f96j23nd/jQ2Pa/261Y7TEosEnLaQwnr3W9+o6bPma/LseTro0CO0/KhjnC6MheQAS7lCU9OAD4ku5DeGMuvMep7xfAnHca+AVF5HX3LfeN2M14fOBODCc+G54mVhH+BcGJkc6FpX7mHb3L5SluhfCc541Yb5mgMWQ9fckf1t8WQLn7BQePAIJeRZc+my+fODwLrc+22Mc/4m3gg4OeOM052QAyTMmrEceL77uc9d5dx45m407ohZOMaL4X8sGTJwqAhJxhEWFYrK3NAsNMYC5wM+CWPmfSNUmYLkGmz2AAbOCbBCwLmW1Ukxa+yVLGjGhcADqkiLRLFwXjxGxjuxOLmRerk2ihaXNVaMMd9RTPwNWCH8hlVndR/+1IoLkVqckLKFHmUyScfrIAyCVd3UlNLIWJ9+9KOf6yMXf1JLdluqpnSrY+Q///zvlcsO6OOX7aV3v/dApbRZD695TOVSWDU/p2xhDD6swBlwTiKxmAoFX7FosxLxyRoZYRPxNHlyTD19K+Xl93Yl4pfsuo+eeWKLoh2/cxZw72hOkXpMY301lcd9tbXF1N5VVywVV29vTsv2eIcO2+cKpTMdThlF/WZtHv257nnuZE2bWVMMD01ZSsW7lEhkVC0CanKKR2ry6kAfqViYqwP3vEnV6sEqh/qUiDcpVGmWQhPyd3BzP7/WpHCsqHC4pHo1qlA9qVC47lAdzyAablGxOqxy/4169PaL1bqwS/eWQ7ry/QMaW9Whe9dM0sVnStffvVqpGNVYR12oJx5tkh/OaSJPk7qS815VchCZfeUmpC0bmjVpVlbr1kmt6fk655S7FS5OV66SVyjRo3R8hgrZuCIx4nONx6tbW8LCncgJ6xp5Y6Nmc7XWGi4UEgptb5xnRo0RWo2sj1zapsRaMBJmNhuQ8HHnO+Dhs3mFXTrsqlVr9OijT2na1Cmu3DxF0qhtwsYzMjKkcCjkZJHzWtsLNl3Gih7r2zrgOC3IPll4GDsvPkjXZUMjxMDn0FvWJ8hCDvDVKAnAJk9ImM0QnVbKZZWt+4pCrFVV/bhVElIyGlF5LCmF8/IzUior3X77r7T8qDeqqnH1ej2am12scnPQWoSq0ugMvNGNiQkWzjHyLfcFUCOcDEkXr5B5su0ZmDfGgA73a2E7dBbzg0EFkZZr2uZthpGR/A0AAqDwYFlzXMAaB+P84Pveo69/40Y3HxBon39hpep0jU6kVCtXFPKres8F5+vfr71Obz3zHU6PXvrRi3Xxhy9SITehih94cziXpb8zDuq9oLvZS5hnrskz55nCWQGQoNf5LmPjbzg9/A/nBU4SByF5vFHoW8Zoz9fms3E/snVs++Sfsze8akhhJznRTgtYbHGziSKIhkhRGhaCafSuWP0VCw8BLHAJn3DCcc7zYLwTBJzv8TlCHLfeetv24mrm0TB3J9cxL4kjiIYCawMLzcrZWwaC2+yiUQcSKCSHgqE0NdeyFEZTkJwXcMN90bgQYMWibfysKeI/Z51wLgSC4m4AH+LjeIG4jikHI9UyRl7Hu8PfZBJxX1wb4EXYC8sPZWGuyZcdQ5jCYCFVK4TaaDRIbz0Ai1SplvS1r12vD3/kvfr0Z/5Fl3/qai1eQPryRu17UFmfvOIo7bIrMfYmPfX0o/JjW+SFyhoekCa1T9LEOMWTqorFPVqIaEuv9Oi9Uv+mbt33u4ImhjNq60qptWtYq17Iqrt9D13/n/+lLRM/1YJ9NmnTlkfUO7hCA5uk8a2OS6jWNmqsSKVSTAe/7mgdtuwjas8crlKprHJ1RMnoVI3nH9eDK89Xqv0pJcIVB1iS8Q7XT6leLijkFxSPVFSv1V0RtXK5S0t2uVrp2JkqRfoUDTcrXAM45GGo/jmP8H/8mZAoY17G4R+wikk1poUDdVJCEZXjaUXX/Er9Qz/Qrx7+lv7hrHl62zs2Kpaeol/fMqxLLi8pFZ2r0y5cr/wYrQ98FQv0/KkrHPM0kY8rFqu7/zMo+ao0MlSUvE7VI8Nat97Xm4+8QnvM/bCK2bgUHZOvqqplvvdSKd2vLmAxkM89szka6OA3ngg2CfPGmvwZz80UPrJr4Vo2Jst+AxhU4HIUSs5LQkdjNsWe3vVqbW3RzJnTnffiJz/5qaZPm66JiZwmT57qgAobN+7/qVO6HWABrFiFZ+SVcd911z0KEeIIhVz5e6rMcpjBxrXQJ4QOqDsCf44QC17TIFxVC1J8w2GXekz4lsw8QIVxXOY1z9BQaUBTlnRq9fNDqmbpXdOuWmSt0vUWxVTQeCwpNXXon845Wddfdo3jZw2OldWVTKgYLjojDM8BrQMwitiwjQNkITTGYbWyMITQL3BeLIPSSjw0emPMwGTOLVzH38wdnl/mn5RmXjND7sUbuJF1rYeRlV3gt0sCKGSdAQloQc9SFO6pZ55VIV90shkNBzSC++67V9/65jcdN4XMSOab1OzO7mnu2kY3MCK0CxfVas4wNoqBZZYSNgOk8Do6lnAdFADq7jAuQkQAMYAl6wIvu3llAHkc1s/JPCymxxvJ4ej0vzXQslMCFkOShqTZ/On4yYMlLZmHy4M2Eqk1EWRhWRovDxykixVESpoR1Hjgjz76uOLxqNuc3/a2ACiYh4ZzsviNfW8cFj7D4kHwQNYQwlh0kFIJvSBIXBtAw2ep9opbGi4JFoCV3bfwi1kLpO0BwuCyMH6E3tD1n0u6sowCrCDio5yHTAUO3uN+bFzmfsUCIjuIfhsAFBQjSomquwAtc3lagbw/6WGJjahSiioW7nB9VXCbQ2jlfn/+81+4UNwHLjpbhWxY07qWqVpfp09cuUDvv/gQJUMJ9RV/pY3rxlSr1VWp5oIxh1KuEFkq6alrdkx9q+frO9eN62c/3Kzp0xZq9i6z9MjDjypfpD+S7yrS7nuotOKhqSoU+nTT75epf/QpDYxU5A20anhoXDgdpkxqViLhaWQ0r9NO/rj23+M8RcJTVStFlctXFEoMKp2YpFq5pKfWfU4DpS+qvRlOVFixaJNr4+DXqwqrrIiK8mq4i6WKn9Lk1vdrZvvnVEsNyqu2yPc9RcK8v2PrsODBIGOHNGPmHZdUvUbYJqlIOCm/KazmTcfrpz97VIW9fM2J76pTD7hf33/idf+XvfeAsqss9/+/Z59eps+k94QYIJAECD2AKE0uiB1UQBCxcMUGoiCgXBRBxIuiIlUEVAQRCEVAEER6SyAJJCG9zGT6zOll7/1fn3144vxYl8TfvUbuf/3ca82amXN2eff7Pv35Ps+rsdGSzr/kaX31ojYlmvo02EPFST39U62Vg/bmVS9at/RqYXluVVGnTatX96ljbForl+c1buweOul9D6iUGyU/0hf0uVG1XtWXyBSC9NGOjLBwbyKIljqFrul1wUGEE94MIg1vAjYNp2ZpHzNmDGhvvG8pYv7nHgDY4SGwcD29nWppaQ62+Nh551115ZU/UzQSDjrgLlhwsB588IEgEovxN27M+KBvC7IBRRUAYQcGtPiVxRozeoxO/9xng3QCcod3gBdRfMgaaxfP55Q1cx+wDtZ11Zwa5BFOFEYKAE4i0ZwTAHRLrkLRmuYfd7CeuP8xtfYRFZyk2ZM36NYvnqCxlUF98Ny79KyaNX1KQs8seUZKRzTQ26hQo6dwuR4NZlzIU5QsYzV5ONIJ45nIDeuKTfSWeTdQsxkbpnzNOLPCCksjYxTwLLpv0+eEe/AuZuBYRMaMTIuQWe8rS+lzXjwgP0cfeP+xunvhH7XHHnPlel4QGSsUC1KIjbCqGt3WrMPfc4hWvP6amtpGqVSuaEvfYCDvuZ85rr199b3RoIUAbxMOBUYL0AKcairR+J6tUaA/PsOY5HPSacwla0VEhuaa0AJziU4jOgMW0SJK1msHWhwZnTLn2ebtv+3t/P/wwv+1BouBr2BeQEl4D4Q9IVyzdmF+iIMFh6DMYMFYgXnZJXTTpg1B9Y6h1xEkfIe3RJkeXQ1hRguxwjTc30p2WVOeCTPASNwHAkJI0p+F/SkwNvjfSiURTCD9GRehPn7zPlahA+NyLzxANhKEgPFeDGtiXsv28CtGb4yHcWFAYRzRmZfID0RugplzTRAyPzSBwovgWXzOZ3h4Z5xxRmDskEaz8Oy26JocdzHvKBFPqlpzFSY9ESkrmWjQN7/xbZ166qc0c+pMUH/60U9OVsvo9Trx+PeooJf06oo/aGAorFCkjilJxxrqJc/5itrb48okJ+iXV8d19++WadOGtBwltcf8qWofHdOEcTupr9eT5/cEWImilmrh7d1acPh4HfihtcpnpUI2onJ/TclIq5pbako0DMstSR87+nrtOu0UGlSolPOUL3gKRx3F0nVAccRr04bu27So63i1N6CoAZvGFHUSioQiclRTyMvL9ypyvJiq9BpxD9OuE+5TJJNXudwgP5RTNBzbbh+d/6nMCEeGVa00Bq3zI7FisP+RX6F6oknxGADZspYu3F8PPrpS7/txVWceGVVz1dNdfxmvK3+2Qm54lN5/aq+6O9nwMaLccE2RmBR1MsoVcvLYPDESkl9Oq1zOqZBNqlhyVPLz6l3Xqk+ecJGmtZ6hni6peWyXCjlXYX+8nHBFNW8o2DxwRxosFmWA/wCZouDgAXgNRwAFYZFLzjVlubXa5E1sgilB+AXe5BoUBkDO97znsOA+lKIGnm/EVzxOS/dmTZ48VU899bRWLF8dKKHZs3fXxo3rg3PZloLW/qRpLD1MqoPIC7LC0q0jcQrmOI3EuyAnSBWRGsIgG9lbifexEmMMGhw6ALKczzuqf0gNrdPVW1knv1RWpSZ99OxR+vEXP6TMHS8qPrlB/RvDOupLD6lZId3yxK1KH/gROdmISv5Q0DIAg4iDlBVpKeTDyLEzVot6M1bA/ES7cDBtrCPTcmaomGI2zJ5FaIgQk9oGQMy8j6ygQSYaENWuIxXD82zdSH1vVfJufbuVmuertaVNJ598itKNDUHbfiJXQ1l2oo/ILxfVEJM+9KHjtHjpUuUqpI3YHqDeKdzoA53TPzAUyHPkI2Bf8I0Yksh8xkrUGqMRowU5zLmkezBaLLUG1hC5zzh5bww9jBt0FZEYdJQ1kzOcEDRjuoPr/hVh+Z9Kz//h9aZgA6XxZuoCDx2lboIEgjBktnWpZEGNYVh8Qq94GmBM6JOA8ECJY8Xyw3f8kIbB+oYIzWuACHiWRSasXTKEYiVn1nIbxgDYBz6GaAXnGgAXwwgCJkVD6slynWapw8AIAixqIj38WNrKLGjzILY1rUa4WPwINDwgjCQYxXKuMDZzhlDnPcmfItDAqlgUB+MNpuc9DJBsqPVtPd9ROmgyRQkxbe+T6VDQVfXpJ1/RE4+/qLO++UE5XotKxS4lMgvVWb1Og4NrNNDrq1wIqRZhnxY20ENJ+IqnpMkT2rT5jdG66Wdv6KGHwsrmMUilWTN3UTw2Rs8/95LGTUwpX9qspnhaEyePl+sVtWp1r5JNRc0/xFE47qulebQyqaF6VUBzWA2pNr3/qG9q50mfUshvVm+vr3RjNuiCG4u2yfWHVK7k1BAfr7z7lJ5cdbAy4YiccFCrHCjfhJNWmI10XKJBJakWlRuh2eB4zZ4EJmmOSpW0XKcv2KskqIPdkUdoSG5lNBwjxcHMVBSqpRUPJ5VIuupfepO+dOFndOChnt5/SqMmNni685GC5u3i6eprpGM/OVnh5AYVc0lF4nllB+sN9kLlFlW9ASGqac5ayUYVi4e1fGlJ4yeO0avLu7T3uz6n9y34pvJDk1SueEo09KpWoQtpUpEYVVjgRt66N8E/NiVk2BWmmCZspH/hMSKbltoxD92UmOEuDJ9mm3zCu/AKMgLah1/22We+xowZFxhBGBpBFCBJJCqslpYmtbay07CjO26/M8CwUAJNVBcAZiqV0Nq16wP+R1bgUTNeZAFjw+EBZ8NhhQA8Hx41LI2lunAgiHwSPRrZg8qMHa5DMdP7COVJKTDjX7yeMufdtGbRUwp7jqLxtmBD0ORLGd1wUk613XfT6fsnpc6HtfDn0sSzT9PYb1yrVESKeb2qlOtpDeYIhwa5QndslKk929IyFnnAuQT0j4Fj6StjAZNpb43MoPwt3cJGrESwafdgxoqljLjOUnjmZI5MJ5n8tmKEu37/66B/19U/v1bjx08M8E2HHXmEqtVSkLYZyvvauG61GpNhVYpVTZvYrmOOO06LXl2idZu6FEuktzbLq7l1nBTv1NPbH9DKhPFjA4OU+cZYxDBhDET1mTOcV3q1cA7ynZQa+iiIQL4JruXdiYyjo9gkkW7JAHPNybV0mDUftSghc/r3OrU7UgT9M+/9jkdYRr7sSIPF8COkKLDU6QSLIOEchAlE89bwLp8ZgRs2Y8mSV7ZGESASiAZGZh8KLOP99z8wsHAN+2KN3iAWiIHzrWW+GUUwjdXl892dd94ZeF480wwbiIxqHXLfMK/hYt4a/uRzxkIKiYP7mHf191QJWdQH5oDJqesnlGrYGubLwL5mJJEX5t1pqsVBlAjjilyvVS+Y17Q9YqR7LakIgJ5UTqQSHUrEIrrs0uuDlNhuu49TT+EGreu+VvG4q1I5K8/pVLGUVW6gQU60EjR2cmIlkUof2zFdf7pHuvicVfLLSVXCRe0ye7JWrVmnTDqihtRkrVrZqVq1oljCl1/CfKgEFRsKlbRq1SaFQq7e/QFPu+4lRf2YUs0VNaUn6VPH/knNmZ1UCQ2oUs3LqU5QKNalStVT1OlQpVaS79WUibfIi6zQX5Z+VPKWK5qk62dFjh9WPNyiCFgRN6eQU1S4GpIf8TWYT2jy2K9oYvNFqvkRVUI9CocyO343Yn9YcscFmBVFhhTyfIXdZiUjRYWTa7XyLwfq2LP6dc0vpmn+rNU6+9sZnXn2PK1/apU2OiXNOaBfgz1JJSgPdXsVUVIVv6h8b4OSDTm5jh/s1ZRJpDTQ66qnrxxAZWrlcTrpA7crGZorr5ZSLC4NDncpncIb91SuFBQNNwb4mh0ZYbHULXxDRMU6j6JQ4YE6DqW+OaEdZrBYpBaehw9NEdo+YwBs3/3ug7VpU+fWhofwd2MThn9c+XxWiURK06fP0E2/vDVQZihFIiykkRobMxoYyAb3xdihPwpRIJ6PsqIa6Mc//s9ApuEk2KaFjBn5Yl2lGTcOCSkWWrpjCHBP3pn3t+guBgNOGI4Lz+e7dUtWK5Ec0qZ1IQ0nMvrSVyfqihOf1G+/EdcX73Y1fNTJ+tK4RTpv5lJFl4zS7bkuvfuqRRpDU7luR6VMvU8Ncg55Zk3kkKVmdDA+3gH5yEHPGBw1MIRmnFmEwpSsXcsYrUmnYT4wPDHOeFdrt2ARdzMyzUhBPiOzcDqDvixvOpbciwjKOed8SScc/wkdd9yH5DhRFfJ5lcoF7bPPXtqwcb2mTpmtri2blR9iP7mgibOmTB6tIw8/TCtWLtfajb3Buw8MZwMjrbml3mMFsDRzMHpUexBZY9sEi+YxX6wf68VvjBf0AedDAxhNFlVhfqjwxMDl3TBe0HlEsuhlY9hD00+8nxkp/6/hVwI6y9Jf/H/BMdJaN+KHAai2IfqAJwLTQpQQsW2dbuhtSw1h1GCtkg4Crb569RsB0VhUhDwhDIGBADDsve89PCAiy7VCIBY6NkXP9MAACBIEIoQHg9ju0YwTIuMcjBbGxGcwDBEUcC4jAbDmZVgqhvAnaS+MCIse2eZXQVh3G4d9D1MR1SFqAmCW8CMCD+Ieme7i/RAohB0BJBKlAkdDGTbXWPjTrPvtYlhCvlw/q2gsJLeSVizcqNWrN+v+h2/U6Wf8mwrlu7RizeMaNXZY+cpqbdo4oEgkqQpo1UhVpWFC2rTSH6WhwYR++bNVuue3rrxKuyrukGKZqnwwFaVEUE6ay29QoVRTpSRlUpkgupNqKGnBge/W4ECP/vrYcoUV1oc+Lc2aX1BxSJox6SCdcNxVivi7qlRyFIm5QSVSzS3W+1N4IUXDDUG5czQcpyG5wrF+LVrxY23J/UCpBk9ySvKrVFe0KAKw1R1WNFYWwRdfUWUrNTU1765ZzYuCKoyyAJ8mFKKMdAceNS+rcGiMvBCj71HEyyjpZhQKrVUt8ogeve3L+sIlOV1902y9Z/4aLX0jpkoxoe7OTiV2AoBdk++GFY0klS/mlEoklcsX5ZaaFUkNyvdSAe9ghK55LaJ4RuruLWnBnt/S/rufr+yAFE8Skaw3Asw0kIaKq1R0FU+6QdO5HWmwwCfwEwBPukeDNYGvLOVj/TLsf0u3mrC3/zkP3kMpwTPwIt4yUZT16zcGjoulVDMNbFjnafPmjUGEZd9999MjfyId26+jjz5GPT1bAjwY+w+NHjMhkC2E+pFltGjHE0c7NmOU9PduTWszBp5DpNM6niKDGBcyjPYH3BdZAZ8ijzB8zLFhLqgQtN5KQYplzDi9vvQJ5QenStE18jYeJO/+ig4/5Rk9rqTSe5yoeYU39K2OAbX3vayhMQnNOfdCRRZ8Tn6uWeFEIVCkyF5KcolWsD8Qc2Gdr5kv5heFzbhJbxOFMewOsoTD1lq14QAAIABJREFU0tOGZTHD0TB7OF3ITMZPQQLvaL1yRoJPzUCy39yP89ANjAkZjX5gnhoaEzrvvG8JcPrQYF6Njelge4nevi4deMC+Wr1ig2bMnKXuvv76Vi+5QWXiIe27526aOX2yFi/fVI8Al8oqlCuq1up4ErriMv/lUiEwNtBJPJuxkM5h7FSfolswZkwOY0gyPs5nTnlnojPoCQDVVsnJutKMzuAElmEwuILN+f9rRsv/WoMFRQkBEkrDc7KdS1GwZqwYktoAYDAuoVNaI4NRYVOs3t7urTlYCIprIGTSJli2r766NABDQRB8z2ElxRbpgPjsb55toTxjRIiGz+hbgrDhftYFl3wuJdAQsQG4DDlvPUvIZxJFwqPgHVAQRoj2jLfTeTzXQLOMm5AxaR2MEe7DOIJNvYaGAkbBqAEEhlDhWoQPhhfC1KJTI9NivPe2DrAOw/keZRriCnmNijjS7XferrZJK7TznkV1D1wfgFOHh/qCHZQjkYTC0SYVqv3KVasa00hLiJQ2rByrG3/WqaceK8insibkyok7ClUjAQg0Gk2oWs0qmfbU1t6o7FBFtUpcRbcmJ1pQS0tcc2fPVeeGnF5fvkSz5kpHHJfWEYfO1YFzLlXSOUBFNnQLd8v1wvJqSYXD9KqNyPU9+SFXrldWOJRSrRxRc6OvjVue1+KNh6qhmaqb4laDJQwQ1csqFi9KtHdx0yopL6WkOU2+Ihmp6A7IU0wR0kc78MDwcpx2+Sqppl4lvPbAYKm5Lyrv3qrbbvmRzvqadMVvo/r4x6rqWkGVlVSIhJXZxVV1KKNYJqdiTvJqeKiehgecgI5zlS0qDMfV2iateqMsPzdRBXeDGtsa9IGDHlHKmR94paVKr+QlA2yHF+qX441WOBSXG94ouY071GCBdklv4qDAM7any8hKGqsKsoisGS/mjXMuPGndseEX5A48u2bNKg0NZQMnBKMBhZLNDai/vy/o6dPc3Kp0OqPscF4vv7w4AN3ussusQBbQFdgDBFTXrIECZwwrli9XHHB/qaQnnng8iMAa/g6eNKVkhgjyhzEh23A0iHQYCNOuY2wYEaSncTyQBSjLWTN31X0PPCalXJ17alLfPTOur300qxuWDKtSG6fZB0zUtNZ2zfzz8/rmx7q1blmTcnMatcfPn1efRiuRywVePoqVyADgX36gD9sPzAwFogNgN4jggoVjLUxWMwUW5RppsJghYjIV5wmjh2oZS/+YsWMpPcMZmgFkDqWllBgPxh1G7ONPPBqk6kpFwPN0kPTV1JwKStOLxZwOmn+AlqxYo13m7KlFS5Yq4nhyi9lg+4IjDpmtsTvNDzbLzebyiiaSGs7WN9plY8UAY+JWtxqM6CzogzJ1xm46i/ESrSPVA40xbqJPRNtss0MiV1QoMXYKIYjMg8fiB0OQteX9LG1p87k9/bADRc87cut33GBhAcyLr4PckoGnRpiNRac8FyULU8Owhjg3ZrFFhIjIM0McgM5Q0DAvxIFQM+AdBALuxDq60tyIfiN4ZpaOwZDg/mZQbGtlIBjuDQNTw4+HA3iKHxiTKA8WNGPivRifMSzECdGTe2Y8pGhgYDPAzPPY1vMtWsO9mBu8TLwbiJ75HJnvROgZ5oYSSTwmUkFcY4aPlX1b99pYoqIQ7OvxE5IvIgb1hnaOE1PFzyoeaZBfisqvVuRGn1Nf7Wb1Fx+TEy4rm8+pVKzKdYuq1aoBsNOt1lSq1suL8+WInr5/gm74Ua8GhigbDymbr2/ulkg7AXC1qak5KKtFcYAH6OvrCQRIY2My8ODr5dd+gBlgzeigC8aASNJZZ309+GxkmeD/aYSxo7L/poFIiSkxl0iwBxDYhKfemCw/sV5AMRyiBbW0EuEWxdIbVM7FlQnX5NZicjJFFYZaNbPjbjU3HahCeEAhtUiqVz69nSc0EnC5PQnAuSMjA4EgV4OKXq/SSqgh7CoXKijnJxWJnKT2DYP68GXPauF1MX3rgoi+8Z1BLX6OjZUa5bUOq1hsl5NiryBuFA3msFql8urNkugSjeJ8FQYb1bWFrRsSqtRqWjD/LO014xLlin1BNGVHHgaytFStpUCNN/ic1AoN0ziX6CqpFdI6lnawvisjoywGAuU+FomE5zkXY4WqD6IiyBTuZd1j4TFL8VCunE6mgqqhUrVbTz6W1QFzclqTmareF15UEQNQzUqEezQnnNT4iZ/Q+JPm6/r/PF+H9Hbrko9IEz7xKTUf/QvVBmOqNtAOv6jWfFK5qKuhmK9Wt56WRj4wfsp9UXwoMtsnzPB3/LYoEHKUKNGsCVN07ytLpVKn3rhxF01+YZkqz41TasyQNCGvyui4onvurdALT6jsRRXfmNGfXiho52cKGl2mJ1K9yof7IquoaKLjLfINvmMuLF3DWgCYRQaS0mE81vPq7WjE1tdKvcEWYmhYD52R0ZSRfDSyaoZngBVhfMgtDCscQPaQmjx1SgAczg0OKRp2FE+mlCsUlG5sCvbEKvuePvH+I7Rx5TJFEmm9uHStqk6KIKncclYHv+fdgRGBU8j9oRcMDWQKtMJ3Vs1lqSnWC11gZc5ETjDeoDneF9lsDUaJrmPkcD6GGhgs0oc43dyfeaHrOGvPj8lz7m0G29vJkJHyYkfy6D/z3u+4wcLLWtkYC4oFatEIcn/gKggPEkpjkawMDOYAXGuAW5iH/0Hjs9gQFfXvWKdmoSN4qJEnrGkHPVMIsxKVMOYxK9Z6B2xrQSBg89BsC3Kqb0455ZRAeDJeGJgyPQSIlWMzFpiMawFYQZh0yqRXAIaGhaq3B6qykmXOZ35omEW6C9Ch5Y8tX8rckrqCgdjegBwr741wNuOG53GdbdSVoqy3lA7SPSGnpmgiX29SVnOCXhu+n1Qi6PeyRdnSI8pVn1Suslz56huqhTaoVPQFWC0SSmh4uBRsYMjuybXsTG1aX9YD92S1eXWT3OoYdfe9rlRjWa4bVjLeocbGZpWrfWpoaAxao9MZF8MQIDY4Aio1MC6skZZ5Wghr5p/3w7uy3W3Ni0bY8L5WNg8Opy4MQ38zWGj84jt6ZeOhGig/pliEfYo8Rb0GxZwGRROdqhZTgcHi+WEpWlA+n9CEhss1ZvQnVI3QET0px6t32N1RBks4klAt3KW4WlTs9yWvQY0tUi5yoIZe7dRBn1mt4XUN2md+Vrfds6cGB1ZpU8+gilGpaVRUhSF6pjBAwObsjecGPXTYe6ZS9uXVpMGehLJZV7VQVdMmvFd7zDxfo9v2Caq5/m8Mrv+uYBtZYWftAVDW8AopXpSb9bHAKGedOaBjwzyMjLKYsRKE9t9MJaCQOJ/IJFUwnIP8wVniOVYxB/9iyCBn6KD9w8t/rLO+/QU9sfh5dQ80yBvuVqFxqlqXLdaeoxwNtnuqLGvS1Rd/WJPb/qwLX23R9df36juVJTrj9Nlasr5P+9+/XI6fUblrrfqak0q6caV8Ke40qLfQv3XDQaIoKGF6ehAlRm4yZos42C7NtsEjGIh77rxdw7UODa5brd/9+1i9r/KqXrmnRb8tD+vl3Tq0R/egknPnSbE2zXjiXp1wWFwvPVdW8tYXNGvanip5xYC/eDZzSTddnDv2PjO5x+fIDfiKHiyGh2MNLMX8dmtvSp+xg73BeaIsGtloKaeR1xofGd2NTOFbqTEGHU4bqSX2HMoODau5sUn5bDaYqyJVn6m0Uumkqsrr+xefq4cX3iPHSagcyui5F5fJr1QVV03xxobgfS1iTvTEjAdoB/3CmPiesZAeghbRRzjbRLlwvpFJ9HXhN7oAvYZhjfxFppm8p2yeOcGx5HscdYw/DubbgOSsO7RuPWz+q/n9l8Hy35U427jOLEbrQwCBG+CWNAUeDhOPQDHhY2XGKH0WDkLlbwwWgJ4oZJQaVquFLiEUBM0VV1yhD3/4w1sZHeGGd4ZQwtCxHgfWDGh7ITfGxni4P4TMe/BcuuGCZwH4h9XMe/Bcy5NDbAhRnkco0Dw4CNRKt62cbVvTzj0YI4yDcMXbBMRrCH0I3AQ0YwPMxTgwAplnwHFBKXGhsLXXgKW4EFQoxJBTVijMdsShIG3ARoVsWe+E61GNbHa5BksPaKiyULkynSSJBLgquwMK+00aHCooFM4Fu8WuXUkJdqvm73aSTv3o79S5ZrqmTJ6hjjFRvfDK77Wlry/YpycZbw2EZLFcX2Nao7e01NthNzU1qK29pY43CNUrGHhPoi/MxRNPPKnjjjs2AENjhEBTFtXCeLESeH7XoysjcUJsp8YO2EBrw1o3cJZWbmBDuGF5fllxJ6mIl1AkmpXvNioVqu+06IVKKlakZOiDmjHpfEXis1TSkMJvtubfUQYLURGF+pRIdajkxtSsmHrW3ylnyoe08G7ptNPjmj19Xy198Q3tM79b37supYYxQ8oV4uorlNWRZqfq+u7V0DLGJWmeoBCq5qg4HNGWzoo8N6pIsqbD9vmpprR/XkW3O+g3E47sWIyOCXL4lB/AqSgzW0M8aSorMCigFxSG8Q98Y+BQUzIWZbHIpKV4zSPGkOc+VHLAs/ClGZzQGXIGuiPET5TyhI8fr4svvEg3X3uP4s0hrXhtqSppR2c2N+rKf5+iZ5dP0Qd+eZsOmCPdflpEa2Jn6VM/fEV3HPaY0t1jdfLtq/Tvry7XwbvMVDHXr+7GtMYMZxWvlDSQSCnsRYL3tpQ0PT8wVmg0Z83hDHhs5c04ZSh/qpCO+ODeetfkQ/XSk4t02oKQfnraoF67JaSL/1zTr92IWnwp2z5Z0b3eqy8+eZ/O/dYk3XnRU/r1giP08AN3yHWTW50s5pwKHmQOxpCVYBtYGUPpgQceCLrUYniMTG2/nQxjfeFZHCTSQawDz7AihZFKd6RxbFFRS1/XN0AMB89l/UlLMS7rjYXRknpzJ+kSKX7RiTujFx55RYcduUCTxo5Vqr1F+ZA0XC1o09qVCrokVhUYDjiA0Ap4FAwynE8MVmQoNMcaQRsYKIx9n332CWgE2kQ2owvQYbZJLXTMOaTv6DOGXKOwhIP55X/SRBhf6DM6vPPOfMe78izDRf4rwrIDDJO3u6XlkVGOLIiBjjBCCDuyaAgRE1wQoIXmDLQKoQYbfZXLAXgUy5ewINfYRn+cizWK8YBAwkPjMEWPVY9FDnFCWOaFby/CwTNG9lTgOv6nhJE6fIwDjBOMEt4HAWhhRD7Hi6PbLeFlUjQAdCFAK4/eHujWyh+5F4A+A2/Ztu7Mq3mdWO9Y+TCVgQDNSzOvlP/NAAiAyCGAqF5Q2sueMl41IbmUrlLu6ylb/r16sver4jyjcHgoqJwolAtyaxGVSwlFEjmVK1JpOK61q8saO3Z3ffDQW9QY301fPvssXfnjX+rDH3yfFB7WG6uWavnra0WpNN1S48mactmqqhU/YFqYnmgUTEsPjDVrV6mneyDolVEsAnir95rBMLP88WOP/SWIXCEgzLCzzpXM7d9wSHWjhZQQtQJEbvidr96tZ5f+QPHGJfKVUyqSkO8C0mUX6LTi/qAiwd4kAHnxtCZo1uSrlEm9XwV1K+KldmiEJQoGp+op63ty0gmNSqzRk/ct0G4Hu/rCeX367U/myvWXKuOM0fz9fX3vl2XVoj1qSE1TX3614n5EhQLbDNBrpl6FTaTFq4VUq4SV7W3Rlv4exaPSlAmH6+C5VyodnaXBwkBgzDo0lduBhyksS7syzygEDBSiKygFIoTIBPiOz/nbqiqsRYAJezNYbMjQuJ2PAgL7xn0xWJAdGAMoJH6jTJEz0BYYMJR2MlbWk0+u1NEHH6yv7z5exzRm9WRnVlPiBR1xclShV8dqwp3rNVCZpPOmrNeZp+6p4UhE48JrVHi+Sbvd0aMDv32Ofn7eN4LmhgMoyL6qlPa0PhzXuGQtUE7ILDO66MUCTg55wlgszcw7Qft47xg1jHe/I3ZTNDVJyxe9rszsklY+M0pjnpJ0q6PXbuvSof0ZdcXGqOXAXXV5/Dl95Kio1v+ioGP8Fj29dJk63twuhPlnbokWY5BYSwQDCgfVU42NgfPHuaSNGNv25KdFORk3aa4vf/nLW9NdI9M+dd78G4Db0n3miLBWGBK0Z8BRQQ7Xe8XQ56RShwXk6+XkjJM2BYBv37tgPz3x1xfU2takhtZRiqcbAz1SKgxry+YNqtbqz8UZsvYUYB85mAPmmbWxhqPQE/gU5ClREg6cZj6Hbom2MDYidOgG1hQDDQfbdCG0yz2R09AkkAF6fYGLYmzMK+9g0bV/GSw7UAC99dbmOVjPDwN4kaYhWoACQuGysGZZmhVqICyuxfPA8yIVgLDhB+PAFLr1ZrnuuuuCIWCUGLFjtNCkCKsWS5bvIPCRJXlvNyUISQQKBGQpJBiWsWCNY0RQtYOiBXQHEfJOWOsQJUYExhKdfOk7QKjVNmxDEG0P9Gp5Ud6TZ4Hz4f6EHfmMMUHkPIv8cpDXnTw5iMDw27AdMJylogwUHISaQym5Xr9cr6BYqEPxUDzwxodrzynnPqWh/P3KV16RH9kix00on/VU9StBR/pKVcr2S1s2xdXfF9aHjr5Qc2Z9UeWKq0S8pu5uR/P2mKEp05uVTEuVYkprVg7Lc3luTjVvUNVKOOjrQnpo3rw9A2FZLOa1557z9MijD6tcqr8f88B4EQYIBQxB1oE229CE9aRhTlhX5sjCq/W1NXAxIEkMFgyXkELORj277LsqRW9X2MkG+yD5GDpKKuZQBdQb7CUncCyRioby0tTRV6qj8UwVQhVFQn9rOvVf0dD/TUrlv8KwRB1XYa9Zw64vzwnJH75aLz3+eY0e934ddtIfVelydOpXw/r0GXuoraOinuwzKpYwSBpUdbIKuWEVC+wXA9j8TYOFxraVqEoFRz0bG1QJ9aq5Ja5D5/5aY1qOU9UtBZ63EyHK9I/tq/LWOTKlFVQqJRJbFQNGNekJDAdSr/AJn7HOltK0NghmlJrCN2WHsoXm4UUqgkgt8Rlp4qBkdfTogEYMa2Z4DZwhMAg8t0eDalKzjmgO6eL92nXAblld9+eUYusGdNJHOqRySKc/XtK1a4fVXpN+f3xcB82Tnv5dWalJEX3+DwkNzZ2rp19+XJmaL6c3rFoyr80Ng2odaqYuP5gSxon84wcFx29KmDG+Te7wG7l1zz33BEUFjPHKy67Rjdddq5ga2ElItzzZprl7Sh3L40o/P6RX7vX09buGtSFxmG68oF3e6j+q+/asHhxb07GX3qD3Hn1SwF8mQ1DWgPbBmRiOw7AWyEI+B69B5NZky7bUCeuG/IWvAeoih83oNP58axqI+9lnPBuDANkGvoaxEQ1BJ9SdPlLcpUD+sScU/1cr/N+s3PCgRk2cKieWUr6/oLvu+aPGtDTp8AX7akwzvYxCWj48sLVhKOtPLxr6gpHuYdNctmhBfvPuPIMxoz+gWwwL1smcJ6IyRJGgMWQ112BwI4t4f8MgMW+Al9FfrDu0CA4SvCVrzmcjU0H/Mlj+iQaLGR/WtdBK+IiEUH6MAjfvxromwpS2sRQEgjFC+JYQG9404VAMGKIlMAQCC+YFW0LFDtcgzAxUy4JzDsYMlTo0nIPg/54coCH4eT6MUweA1hvZcX8iHoCoEIZgaqhmGLnZIISJVwDyHsKH2fHyeL6le7bH8HzPnNCUiPHAJGBZLKfLXBE+xgMhH8p7AvwycK9Fr8x4NK8pyIUHVTCUqobr2/iFhlTw/qrByh0arj4mxymrUgypWMqpVBmWW5VCTovy5SH1DXvK90gdHZN00JzLNLH1Y0G0hb4mboUdoqUz/v18/eb3l2nmzh2KhFqV7Se0SklwvdtoPF43MNinpd4lQdp1152DCAseJEBcDt6b92T+iMYQQeJ6hAqgahMkMLoZl28F3/5tnutGi++FFItGtXLTT7Q+e5GisSGFFZPjl4NUVyQqhb0hgZgIu6mg0+xQ0Vdz6nMa336xFG2TE9qxoFuAzl4ooVQmIfmbtOzFLys39AcVCwt07b1P6Nwv766Zu5e1eXi5yrX6RpK1akrD2YKSDQqau4FV4ahXtZAeiqqYi2howFX3Zleto3xNmXiI3jvvXpWLSeVrbygWniFXfQoH8MQddxgvsX6GRcIZAEtAON0iiGwih+NgtIvwtyiqefEjQbdWMss9MXTgT3ByGCOkVlE+8BTXWsoUAwZe4Vx4HUOYsuZoLayfnDhPjQsX6eQFTfrRs2M1q229jnp/Te74in51u/T5Fxq1q2K6/fPT1DGlW9Wlw3Li03THHS9oefsU/eCV51VOhBQdDMuJRfR6uEuzSqM06Ne7yFqxAcqcdC44PNLbI6O7ZrAT3UVpE2mYO3VvTZs/QdN33kerXn1Dp34roZPPL8tZ06u5mN1PprT8/qzuWzJbH/lsWfcsXKmFj7XpnAVZ5eado+P+86KtqR3GwTMoDiCygAOGscfYcCpRpMgXIgfI4r8nwgIPwo8YOshJ20vHKjMDkRMCW1YHnJuhYs6mpUVQ5MhWouQGkuUcKv+aGls0MFivdmpuAtPo6aYbrg06Vc9M9OvYE7+tIz94jG6+/Z6gn9EFF1yoSy67VJNnTFMtmwtozAomiJ4QOSF1z7ipRMVwJSoXpLCLxa2tNwwjxTzxOedgSBIZw6FGrtEsDvqzKB7PQUahwyh/5xm8I7SNHKOqkzkzDJ6l497OGXq7VPSO49gde+d3HHTLYlnvA1PQLNJI5Y41i7BBQRmOhWsgEIgJ4YVQocMjDE0aCWaxJlLWY4XyR7Aq3MuaFbGgBkolIoLAwqgx/Mj2Fhym4HrzNiAgA2LZPkSkgxCejBfDASI1QYxiJd+K8EHQQKQYaeZV/T0YGhMYGD4obAQtY8DwMuQ8gg0gGvcDX8NhHlCQznizEsCEI9/zd6GyTpHajGCLmJJe07B/jYbdhSqVBuRWGpQtrZNXZY8dBeXF9DTp6wVTFFPV9TR7xod08NwfKhlpVK48oLATU3Ywqpa2qKKxAX3/+/fqwu+erHHjUmppnKzRHdO0Yf3qekl2MRZgX/CM2to6AoXCesPQ5XIx6Ci6Zs264DNohrlESHAeCovoFQehVNJJ0JphoVg362FRZ7GR5dvgfthI0FE0lNRAbaFeXPMpxRI5hWohhSNlhWstisZKivlFhaokkBKBwVJyiSztq2kTvq+GxMHydnCVEJGegge2pqZy9j+0af2NijT3K5pqVqY5rGioT5s3SbmKFEknFYo5yhfrIMruLfTpqYONgxnwfAVtf9xEUNrc3VUOyr0nj99fe8w8U5M6PqZcnmTdFkUoM69g0O3YzR3hd9YJOoZG4R8OsFjf+MY3AuVApJC0EDKDA+UAT9bfqd61GrqwiCy/DUuG3EC5gzVDWRCa53tkBzRigF/4Gr4CZ0DrALAS8PwFX72Aqna9/My9On7/YzSrXXq8P6XL5zbps3M7VZ4e0Zo1U3XODet06fEtGpWYoa/95jVd9c0GpctblBss6bdLmnXkN69W8xGHqFppUKYvpf64NDoh5bz6nkAYSNAuNAwvg+8jJQVA2ComDQuC7CPKiOHwyxtuVLQ5oumTZmnda52aPS+inz1cVmd/TvT4a+lIaO6LZXU+mNEkL6THnhmrk+7frM9msnKOmq3Tf/5Y8Gyr9uGdiULzfJw740fkLk4bW37Q6RZn0UCi21JhVsZNRIZ0EKlxw8bA5yOrKlkXczL43HBNRDyQZTh9HIzD8DyUL7s1X4lkg/J5+tk0ygl5akhEtPdec3X1GVH97uGXdfyXfqTpc46Wq2ZVldBXzv8PXX35j7XLtLrMwSmGZnguziDVPaTdKTMnXYMDyBwgM5G9rBnnG7aRMVnlpRkZGNnMIbILY4Y1g8ZYX4w38C62RQqwCA6eB67FcC7Wh+hfBsuONZS23p3FM/AjQoUFhxCJhqDAWTgEh5XwoVwt+mEMgcHCAQDPypn53/J8LDoERSMeDqxVU1YYJDzTFDQVNliyCIK/N6TJeM3wgaEtLA0BW6ga7AjRlmOPPTawsK13CkKWiAehbYQsO62CHEehjPQy3m45mDOYiHfA64EBEBag9SmlhrD5nvJqQqY8yzyBkYBGu8fI8GtgxVcTKoU2Kufdo+HKoyoUX1ep1C+vVgx6GVTcsMpVvCy0g6OBAU8bN0kdTYdov3lnava0Dyhf6Q4Ef2EwrXQ6oViyIicU0qN/ekoDxS799BcX6PnnVygdadNuu+6jTZteV6GYUyLcoWJlKGiNTmMywvbMCQYpoNqFC+8OmnphAPI5OBXWDHpCaPBOrCNlgQgC+86qwOo5YNYeY+X/7DdTV+KOHLRR5hk9uvh9SiTL8squovG6wRKOZZV0QvJKjqJ+WLFYIejrOjA8SjtN/a7aG06TG7Tw33FVQgCgY01xlfpKWr96ulqbt6hPrkJJqTnYUSCtrh5H4YaMCrFORRqkIYZUiygayqhW/ltqlLby4AzlpTTQE9KmDXlNmCbtNOYr2mfnH9TD7H6yDgKNblClNEZR562dbP/xggMahl/N04bWaUEPr2KcolDNIEFJWD8lM17MYLH0KTyJAWRbcpAehT5IK0BD/G0gTq5BXsBTGDFEKeELxgN/zZ47R5/52ufUWqjqjncfJOfVN/Qr9nJypdEdWR01Xpq204EK9zytnfeI6va7S2qbO1mHHtUk5Yp6+rEN+uRdVe132Jd1y32Xi3AdhlOtsaBEgYUat5WHrYIPbxzljDJEgVlrB+YJ3uaA/uG5TYODevde79JwV1KrOruUDLt6bklBjbEGbanm1diUVGvDOMWLa1T4zbDUPVpPv1GT/+eq1rYPa85PHguMCOQV78xcUlqNDEOWcViUGTkMfoZu29DIyB4sb0cVzDUykHuRimMdUe7IUfjUIuSWHjJMkukJ5CqNRXFKkPesP9dY805klOeHgs1BM00N8mueHrjvDzrx4x9RueBrHPpAjq668V6dcOKoUvtZAAAgAElEQVRRorYgyAaXhnXZZZfovEsvDyIoOMvQgUV6iJTgIEMD9GnBUMMhhkZ4vuGsWAf4Bnojss5BGoix4lwSLbRKVuYPoDSAas7lHkRw2COO98eRhkbp7cWamKH6r5TQP17mvO0dYQBTqkFnxubm4FxCbli1EAvfjxRELBCLCREgnDBIaLSDFw1wlTQL90FxrVu7OVBU5513bmDBOwFAst6lkB2b6ZQK43N/hBSWLqFUPAiziK10zgC8Jsys+mRb02XYCp5BZ10IEoZH0PIdnR2JeOAlwIQYFKTCAGVZzwcT1OZd2P88l78txw4IjCZ0CAGeBS5GGpSnqL7x9e8Eyvn8879Z330XnVX11RCVCk5Gboz+sNIrTy9V9+peVf2CVm9erkNOmKPJ7WuV3fJbZSuLNBDKq6CYqqWoYrWown6n8tmIqhUaYXkaGnI1Z5eP6qA9viGvNCvYbK1QHlYizU7UBbU2j1Wp7OiWX92uwYGCzvr6x/XEYyt02Id2V7kozZkzX42NBXUvH6tQZEMA+rUeMQamhS4wUsCpME/Wm8MqRwxUzZwjyPCerdcPgoD5MkwUgm1bB43xosk+PbP4GnW75yodjykWcVUquGrLtMorhxSK9SlSa1ZEg4r5URU9V/GmnbRz++sKoN2hQUX8sELVuFyvEuTR/YijciUbdJjd1hGvZDTs9ire6qnqufJLMSUiTSpVasGGjVW/W+2JCep9/k6tKX5I8Z2k8SmpLZ3S0q5WLVm8UeNmgk9xFI6MUc7brFRaKucagpLzmGoq1sBHxJQtVIKGb1RkrXimQ22jshr1roz2nfkztcY+okIxr0TKl1vOqFh2lWkZUq301t2Y/7HCAx6xqkDrp0Saj+0nWDu8UgwW60ViaU54xQx+i7Iga7gX1xl2BS8XxYGShPe5hvsFzcHC4UBRkWLEkMGZsOaOQXlssahrrvqZWpvH68RPHq/szz6jp8+7Tsva2tR0xGhNLO6s6x9YqAlDTTrv3S1qOmG9QutGaeOKJv2xUNVpu66Q3Khm/LysVZVmFao9AkTtbwjsSfljV0qFevdrFDgyi988u952/pwAG2fpLT5HNvGOpEaQY4Cxf3n5dTrr7NO1856HatmLj+rXlzk6YKqn/EBUjdWQFjVVtGD8XqpuWafCKz1yYgnFVrZos7NFkQP21U6nPqYtXlRhb4vakxnddccf9cjjj+onV/xUxVq9RT/8heFBtNjSFiPxNeaM2ppYKXYQpbrggkCWY4SxVtZF3DB1yEXeyXpEmeGEHCC6QToJHrcy65GpdJ7L/EE7PJM1ZW8fMCGMm/+DSHKhsNWZ5X/OR0aAq0GGkNZBr3AvDq4jwjV2/LjAeAZsDNCYz6FJ3jPQa044MHZxvpFZGGa8F0YL46VCCL3FWMBkUeHFb+aOaD80yVgxitAZ0CrpL94B+Wb4GIsoYVhiBI1sU/GP5ch39m7veErIiAvCYpEgFCxZ8tN8h4CAWGFWWwQWt54WqJfjYrBg8RM2I7JgYTSs0qeffjawYMF3HHroIcF1LCqMbYrLQo+m/LHauS8VO1YGa9EIiJnzLNWyvSoeCytbLhxQGNEeCJfPyJfDqDA6B+ArCJVwrnmKb0XHjzRYGBdzhvImSoN3Q1QK4B0MFAmltGjR67riR5fqq2edob33nhNEL8AtNDe1qhQqyynHtfaVLl32n2fqhttulw8uwSnrS+fP1MXnz9LGzS8pW9ikgusrGm/U8MCwYp4ULUu9tQZ5oazyBWlC+wE6ZM+LVC3Mkee1KpkKGnoEAFr6eshPq1aR7r3vQT317IO67NLvyq/E9dKS57X/u/eV53Zozz2nqa2lRcteekNNTWEVK/W1Zu1hXrxLIi2sC0qEnDJhfP4m3YdAwXhljgAIYqyCCUKgIDBYP87FwzH8wrZYMKKMQtE+vbH+Ub3e/zG1NCakmiO3llcm1qRwKCI5fYq6jQo7w0p4MZXcqpyGqZrZtFzFOLt/54OOtyHfkVxPCjuSA70TYt62wgcjQtfcWDImv5II9goiqlGqFBWJpZVLNCqde01P33+IcpVu7Xd8s4Z7y3r9r7vpW99/ThObRumK29pVii/TUL/U0NysgaFBZYekdCoip1aT50XrWKUI+51IgxtHaXCgVxOnetpp0ve00/iPK+5MVqFEt8+CfDehcrWieKosv/LWTrb/WIHGerH2CGToAL5F2MM7li4wZcTam0IJDPIRuzPbfeAXeBu6AHcB5g0FiDLCaDHcCvdGIfI8nosDA+DSQNso1qBJYaRLV33vTjXO2VNnzqnpsV2O1Q/LVU2Z26FdekNaO1TVg4Ob9fkDRmm/pjY9+kpWl2zcqOEp+2j9Z3fTxOJDWvjUkL72oKPbH7lTcw6Yp2y8SWXvdSk7S8kIu3/XtwVg7CajeAccEn5Ih/G/Vfih2GmaiOIDp9G9vlPj5k3WxFnzNfj0Ul22m6PPNDoqPzUsv0XqHyv5NWn8DEkzmtUXr+i5hwrauHiUFpwyVZOuf0gVNUrDA8okWzS4cbM+ec4puvfWB4NqPuaZ9SEagNwxhWvVeCPB7QaiZn0sqovctlYMOBS21sx1gEN5s2kan6PkUcisM9El0ucmS1lT1suiMJZCYp2t8pO0MfKBuUT+M0YiGOiZkSBZnsUP80oqnXOInliFkG2CeNvtvwsiLaS0qHKybRO4NnCOwpHAecYIJnKPbAYiQEEJDQqpuuJejAVnlnWDrqgwZZy09wegC12C7wE/hVNK5Jj3s+yDVRYxL7w/9+Dv7UEK/rHcuuPv9r/CYLEuhzAlE0y0gbAYYS8DLjH5LIpVe7AoHBg3hFCpimGBYRrDt3BOLjccECPeCBZqLlcInsFCIwj4zT3NeLFySVo7A+IyJWg4D4gLQjGBtz0P3Tw+mMyqEoiowKRgTLC8YQYIGCLHoyO0SH4UhjaDyIyWt4b/GAtMCl4DHAzeAGPCCMLyJ4LEu4TDIe211x6B0g7ahfsAjaXf/OZO/eiy6/Ty4geAbAS69NCjRuvqX31C45pdRR69Qw+/sknJOXGVWisq+3FF3Q55lcFgA8POIakh3qLH7s9r0VMNOvmEy7XLrL01fnKzxk1MKBpzlE6l5dHlUTH94fd/Dlrnn3Tawfr+FaernPX1ha8dq6t/8Wtd/+PNauzI6tB9T9DmzsUa6Mmp6tU7CbNO/AbMx7yRXrOyPgQDCsdKKE1AotgAX2OcsJb0RDDBbmXu2y279DLynAEVSn164o15amqpyi82yQl3K+JnlIhE5YUGFPUziioXNOOvujW58TGakLpfsZbd5NdQNGWFnWrQ34XwNH0gAPVSGr7NCF0U7EUhKI8OldPB+oQim1WpFhSPTVQhHZe//lat2fRJPftsTCd/ebKe+OsmHXtwk8rq0V13zdEhxxS0bMNrGh6IqLmtVcVKt6oV0kVNkj8kv5qW6/kqVusNAVc8N17jZqzT1GmjNGf0GmXSKdU8qVwdkBOp1pWIVy/9DoywHXhY6Tl0jxDGwCfiQYM3SxMxHkvJvrXZmOEFONdSyLZJKrTEfaARqyiCv80hQa7A/3wGz1qreb6Hl+G7WKykPq9RN9//nOIv3arSf/xEP6/FdKDKOnaGlG4Kq30W7eCbdenV/bqF8nFwNi0LtOay2dpw98/l+RP05/s26l2n/ps+eP1CbapVFfHXqb0wQ5VwLuBn3hFDBOMN2uXZGAYoURS3VZMgx1BuGOjIlBWPPK6d9j9I03fZQ50RX8WuvA5sLeimb06T3/WMKrGInCZXbR2eki/XNDQgVWdJLe+apUuPfl27RiNaMPSSWuKTFSk2yA2HFM/mdOQXP6Bbf/F7daQzWyuYaEqJkUdVpBUfWBRjZKSM+WNdWU9SHES+UdxEJrjOIjOWXrdqSXiX6Cnymygb1zIH1mHWcEYjI9+suwFmLV3Gc5CzHEQ02PyV9cRg4Zlm1GJk8Dk0x9qjP5hndA50xhrs9K6ZgXP9u9tu08uLFgWR7R9efrkmvxkh7+upG8HILGQ0BhNjQtYbOJjxIqsOO+ywQL4hy3A+OdAb9pv1B/htKS8rm7ZUIecxJsZoGMntVZnuQNbdIbd+xw0WFs0AchAmi0mvA9IiVvJl4TVDR1sFDYRP3g8Chzk5SAlB0FjVEFVff1dAlMccc2wQeTn9M58LKiHquc56qNzSUmbEMAbuQ9iVSoCRwsDSV4aD2B5BWNMnE36MlfI0LGiiIRAgxgXeGwdMA+aCkB+RmGC/Cq++4ZYh40ei5Y1Isfy5H1Y4z6SclzDp+k1LNH3aTlq9ep0OXnC4MulWpTNUdtT04Y++Xwt/f79CUalcjiqRadWdD3xWRx0Ylgqvas1f7lDp6Wat8Ac15ogGlTtq6uwqKh4JqT/vK+9K01sO0EF7n6O+tfN07VWP6sVFT+uZF/+gwWxdILS3tmrS+N215167a+nyJ7TopcVKpxr0qc/P15fP20vLlt+vKbPS+tPDz+rrJ3nqGBPSpFFHqFjqDvb0KVXywXraDromWFgTBA9zRHTJjE++x5hEIBBZwbMCcU9kixDuyNJW1h3a2tYRDgyWQUWcJj26Ylf54ZWK+6MCo8FxY0o6CbnOsKJKKeYXxNaJNb+msprUErlEoyd/XH65Sa5fkBMdUiSckVuj3LyqSDgZVENt66hGfMVCYIlS8kppKUYXfbpthpWJjla5Z5EGNp2l/sYXdOXVBV1z+eFav+URTZ0Y0/tOKenOGyJa3l9QbjiicGiUsqVuhcK1wNAIuezPVFDEiavqVVQcbgzKz/t6KtppVlizp39SUxuvUlVlVX1wS1QixRWh1DYUk1eN1hsC7sDDvEVbKwzPJ554IuAHwLJmPJiMsN8MCboxg8VSOBatRRkBXkQOgImC5zFsuR9CHyWFooHnoBvwcZaWtvQi94oU4sqMTao8WNTyB2/Wi9dfqSdX9ur9sYSOOcyXhoalporK7Qn94g9RfWmzr1FDPcrX2jV4zX5a/+Ifddg1Vd09Q8ocMF7JG9eo2YuqNlRW2skrF65XCFlkxVJVjA0Zcvfddwe0zffBeCKR4Ae8HjiLr13xXV30lXN1zr9frmuvu1gxJymn1KWH/7qnJrzrRXV2tmjq6FhAD5VLO6W1aTmz8mq/6ChtuO45/fZzfdr3pm9rwSfOVqmSCjb2rA3268xvf1WfOeUr2m/enK3gUqILOERgLTAuLMJhDqKVZptBgXEAeBoZjgw0kKo5eeZMcD7rw8F74uTxLIwck68YoVbFZOBYW3943jbA5ZncAzwf0Wwi28AOzEhlDq2K0LCVVG9SkIFsxcDF6GBMyOGWttbAmGFMGBkYNTib1hk5EYtvBYxzvqUqDStIpIToHd2LoUmeCV3TewXHFRmHPGPuMJ65Hn1GCwyiMcwD9GGwCebDojvWCXcHsuc//dbvuMHCG1toC8JikgnNAmbC0rSdLw2AZQKHBYKgUVYQB4YF50M43MM86M6u9cG9Lrzw20FOt3tLr0477fQ3vRU2k6oj0SEICBUFZwsNmIsoDyFXYyJLBW2veshW0lJJRkQWsSEHz7gRKnh4/LZ5YJzWSwXGt2iSlWdynoWHeQ7CiygNaS+YCoOOtBKM9rGPfFqTp4zWr265JjDq2tvGBF1Me3r7NH5Ch6r8U8no4gsO1Ve+NUmRaKfKXeu1+LbnlVzTpO79qmqZXdRw1Fd+ICwnG1ONaFe4VYuXRvSBBfdrztzdlEi8mdrwg+CNenq3aNmyJXru6cXK5yq65HuXq7kpo09+6khVIy9rrwUFHXJkm5576XG1tkvRtPT5o8Ma7Hc1Y+KhAfCzu3u9nGgteFc8IhSJ7emBAGMuYXCbF85j7TA2mVsMFj5DGHAdPR6IbBnomnmy3O/bcZ7jJxSKZBUJteiljZ/Uut471NrYIPm99Y68obRqXl6xcEwxz1UM8K7jq1SNKep/TNPfdYFC1Rmqso9SZKOi4TZ5tbhcP6dYpEmuV69mebuDCFMyWhUhjpqXUiXqyY2WFFczGRxVHvyivAlXadWokL7wxZT+cMUCTZj+kC76TrN2OqSs+Xt56txSVDxZ36eRXa5pEkdDLGIjfjWmRKqiwSG2Sxil1a85mji7S6MaDtP8aT9XIjxdRXezPKeosDc+MFqcSFFO1JdbScoJ53eo0ILHoX94E8FtGDdonqZarK9FXi0KaqkIU5TmkTJQIgD8j0OAZ4zXi4PE/a3qxCKh0BgYKbx5oizQ0MgQO88tN7ZpXL5X1UxCfiSkVXf9WPeccK5eLEmnHtSmw0f3qb8SUfvcUdr4Qka73rdBw/IUSae07CstGlfbqMwPW/Tz6hZ97tSYun/yrMLeXKVDgwoVUqom6xveWdSQ5/POyAdkEdUqVC1Z9Ad+4HzkAemE0z95on5x07Va+uxK7XXAbpo0o00rVub09cua9bFP9Wgo62meWrT+kZLa73GD5oOJ983Q8PFjNTa2SY+etVK1ZRN09M0vBZ13k6mSIiFfl1/4Q7VOmKDTP/OprXKLyAqpbKpoRgJCDcfHupiDansjIZuRfZRKI2Ot4o93QPbBn5YSw9ggLUzkmAoxUipmGPEMK6RAliPTOXiepYH5jeGC82jRFs7h2nqTub8ZuYyP9aVvFfIYWQrWBsOKfiqMI0g/OnXDGdpgPKToDth/fyWSycAZLRXqmBczVpA90BK4Ft6LCjdS94zJmh+yxowPI8rkE8YVESWuR8ZBszjUPJejjsmMBQ6vVSlZZGqHMug/+ebvuMFikYqRiwMBQ4gQm2FXrFkORM+PKW2UPZEE8CYoKgwYjBzO556dnZuCPWUgcp715JNPBzlBvACYHOFkWBiIg/uy8BA/UQvyioCiEJDWB4bvrPnY9iIsRqwGOjP0OMYFhBX0Spg7N/DgLMwMJgMlyzYD1gxrJFre+kkgxPhBkRNRgZiJ1PA970ivhltuukV3LbxLqYynw997lOQntXm9r4V3/6lO/OPWap+jezVt/IBa3JiGH3hCy55cquFGXx37S4XpKQ0MFdW7xZdXkKqDSe0y7QxNnPxxnfjp87TwV/eruZ1NDLtVrZUUcRqVSdWB0+VKWbF4XIsWP6UH7n1a5579NSk2oH79QMvW/lRbuocVj0ZVKTSodXy/rvuPCbrvD53ad/6RckIt2tS1VNFoeOvW7awBIVJwLAgMQH6EWmFavGS8G3LaCBdwKqwTxiZzydySJ6fRk7W1thz2NnnO8xWKVBX2WrUxf42eW/o9tYzeIMfzg60JMkqo4pWUiIYVqTmK+9WgP0uxEpLrsevqD5TU4ap5vqrhNxRzUPpxeX6f4rFm1QD1bOMg9ZJg9zavrFrMUy4UVTjcxOa7KnT1Ss/sqczc9RqcldSxH6joO59r11GHbNHrr7UqO2pYaWeOKtqooeKWYN/okNuu4VyvKCYp5cBjRVSpFeRWpPUrHYX9KZq023rN7Pi5JqVPExvcsgs0jQDDapdLJjbSL0XYqRbQdX2vrh11wDfGk/ApvM7a8ht6GCkXzGAx54ZrEf7IC8vncy30gyPC5wAaUQB2L76jos5KeUmzovgNM4fisfQk9BXOeCr2lVXNNCrMVg9dT2vJlP31SKpF63Jx3Xxcl9QjaSraM6y9b3D1cq1RkfCwXjl7smZES5r/Xen7R4d0cFOXlh5yvsZ/+lvB3gjucFWZoOy8jl2xSAO0bFEDIgUoShS+gU4xWohCsZHg7nvN0pPPvCSvFtP49ohaR03Vmg2e5h24Xr/53Uxtqi3TqLuk0X9qlLNpWAOHSO2f31/948epNPCkMn0JDX2zUzPPflDu3gfJK3Urmkjryd/8RQ8tekrfv/Q/gqVnfkjtEI0iyoJxyZhHprWNRhg7BgHylXQWKWvWwNJIfM/cWusJdAB8zzyg3HkvOv3yvtzfUmZGKxaNtsiDAXyRtxahMsfTOgUbCN/wkea04liy/lSS8R06AxwK0X+MBqB56Uwm+BzjAwMSWb5p40Y1NDaqMVOvErI0mGURMJwt6mPN5ZBHAGrB5WEoM4c8yxqJkm7CaEGmMX9EAZH3lJkH8rZcr9gbGdnaUXz5Tt33HTdYLLrBBFiHQ/b0QRmxMEy+RVX4bZgOEyB43qSPYFpa3KOMsGwhCJQ9TcjwrHfffbdgjunujEGAwQC2hWeYRWq5U6sqgJCwsLGGATvxfGthb39vz2CBCckzQ3zW4wRmoN8KoUWImfJMyiU5EEoYNRgyAALJ11tO0iIJIw0WxsMcgvsBeAzwi/PoycLxpS99TjfdfJ3Gj5+gA/c/Qs8/szyYm9dWPqlvnfd5qfygqvGH1df3gF65tU+N6zrUMqWq3PxBrR8VVWVzVa2R0Vrz+qD8eEh7H3C6Zkw6Tzdes0SdXZt0yQUf1uBgUU4oqRSdRtmQrTik9vbWoI/Jr275rf76l78E44knstrQf4OWbfiB/GhXkC/P90kRjVOqY7PWLZmq7569TvPmHqmm1qS6ezYqn6uv+ci5s5w1a48gI6pmyoy5xWtGWDG3CE/mBwwCFSFGQ+ahmif2tgzou4Gij4SaVHBX6LGXv6pw231Kqkmh0JAyoagqHruqOgqXY4r7lLxKpYpUcRs0aswl6oh/QX44pJJWKOpMleNFVfU2BREW0pLbNFicqqJVNlEsyU2VVHBTSocalSp0a8PiG9VVOE/laFh7HRHXWV/z5Dl5XfqdaereMKz+jl5VspJLmW0sLCeUViEf08BQp8aNldziRJW9DcoNRuWVWrW5c4umz5ikpsyB2mvmD1QrjZPnluvbMhCP8aMKGvKEh+Sxa7cfFxGoHXmgJKw0lDA4njVKhugKRoWlTC3KYkBbxmSpUwuXWxifzeygC+QAXirKB5oy0CqKAN7nvJtvvjkwUDB0MATgdwNjolQdt1PDhUnKpHxVwI/Ei1o+a6629Bf0RKFHszviet8ejiItktcyqO8/164Ln0tKpW49fkxaBy1o1uI3Jqq1fb3aB9aoMPOD0hk/UiU6SQ21TvnFevO6kVFWU7rMy0MPPRSkf2zvHL7jczqFU2k5YUyTVm/qV7gmffqY03TbH/+gcrRFSq7S43+dprbWzcp9r6Q9n52ggfGbFT13sjr3maaQGpRRWO7ww2q4v6Y1zWdoxpGXyS2UFXWK6n2tWxf98ir95/cuCXAfOA04hpT3Ii9ZI4tG2TrYe/Cb+SaVRUNPcHe2dQZrijMCH6PkbU1YO94TA5PUC3xrmCQzWCzqbTKatTKHmLVjjBbhsUZ3/Ca6YUBf6MkqTHkejfAwEswQIIqPcUJELnjv4SHl34zOfPLEE4MuxNwPQ/fHV16pSDgSRPJIezFmrmMtOce68ZrjhJECFpP5Y9zoDsbD9ZyDzuC+HDhq/HAfjESMKuaD97RKOEtp7Uj+/Gff+x03WCA26zhrJXksHItJaNEaRgWNxN5swc4k8T8LhCGAVw0RAUJCubPgEFZgJVcwUJaoUqnngWsuG+HVPYLrr79WO+30rgC9zRjsvmYY8BkRG0oHsXwttznS09negkFoBg41K96UJgBhMBhYzoQVMdSM2cC5oGCJvhgQ7a0Gi1VKwGwgx+nfwpzZFu9EaA5csI9+f8c92mPOIZKXVmNzWMvW3qph3a65+1UV95Zp6JFBDT/iqxpyVN6rqMg+0pZ+KZxtUFehquENJe017SQdsOfF8pMTFYmUdcwhh+qmS2/TqH3Gqa9vKJibfDYXgEgbg26S0i9vvEkP/+kpXf+z6+UkpNc6z9HGoZ8FDO74DaqV2em4qEI2KtepasyosfrGp3IKh3bWuKmuCvmoysX6ujGH5jkj5Dh4f+uBQx4aWuAcjEv+tjA+CgjhTb6XNBLXWUWIKYK3W0cnRJWSo0QsLfYZfHzRmcqnfqLm+ARV3S5lHMqNPaWSUriUUsQrKEPZcEUqulKm8ZuamLkgKBUthFYo4cwMWr7U3I2KhNN1I2Abh5/ISrlWhdyawpmCipWMWr2kNPSy1j7+ed0VelluvqKvfaZRf/zNvjr6sw/pkcURTUh0aLXfqeaYVBpqUiIT1qaefrU0SvFIg4YGs0FqsFiTkrXpemNJVZNm5pRsHtK7Gh/RuDEHK1/ZrJAbUTSSUs0FKEn0iN2ciXqkFMJYebOT7/b44L/7PeuDAkGhwePWFM3aoJvBCU8anzA+87bNAw/wbMHGmU0BBsCiENCINfuCLjDmOQe5gxEAzsXAkfxmPCMVcW+yqKl9o+TGOzXY3KDWUkbLv/Rp9dx3g3abJR32yChdc1S35jWNVnXcFj3walQnPwzouqRfvFs6/uQx6t7YpQd/5Ojjn02ou62glmNe0fBOszRqS05DiXqDQ0uPWITZdmTGmEJZUZ1jhgPzhWxBFmQkddU8+eEhPbrwEb3/uA9rzIw5Gli7Sr+7Zpreu/8GrfpuVrs966i4b0UDR47V0K5pNa1dr3D7OHk7rVei7Gj5un/T5F1vVWMCg7mq1StW6vzrr9LlZ9d3HYbHaKtAegoHDfnNfDHvI9NYrJNFsFHORD1Jz1nfFn6boWJ/oxdIibCHEpFkS+uMTHmYMWl4P4MM8Gw+gzaYF+QCRhHjs3QjtMn1zDHPsugOKWVkMzLYyqqRL6QIKafGaF656g1VwcGFQoGMwaDGqCJ9xLN2mj4jMFRwopE5/FAiDZ4S5xpMDIYH17J+dHjH8EInESlmHeltQ9bBwMFEpPgb2rTIFOdiBFra0oDo/12++9963TtusBgwCuKEWAAaoWgpVbNUjXlRFto1K5l0EAe5UwQaKSFDebPoLB6KDHAa/1sjOCuH5DPbTI9uughEnmk5UL43cBuC0vbHgAH43EJw2/SQR2ywZ6Be3pMx0CgJrAkhPwiaqBKhahiKunuAXuR4DWHP9RZiNYaMpDzFQgmdcvzZuv6XFykabdatd1yjj51wuq665heaGJ+kr557oS74/vn6+In7yNVTqsyl1LQAACAASURBVOgRRaqrtP71NZqysFt/2VxS7PCCsuMlJ5lWUmH1r/fUt4VumEdo3oyvaM6uR7BZs6rlqn77m5v1+mtL9P3vXiGFyhrOdikUSata85Vppk4mqd/e/Cfdd+9DuuHGH6oWXaTVW36iVVtuClIMblkq5vD4XZWBQJBudpNaMP/LuuvXQ7rw3F/rsMMOV660KTBYeG9D5+NRQDMwPR4wDE6khXAsQpPvDQtlADsEKPPJ3NHnxkKoCAwDUL7dGoYcOmXSph9QZkJLV9+sxT0nqb15lGq1ktKhHE38FQ1JUXrihEideG9unShl8/+m3Xb6qYoaS0BCfuX/Y+89oOSsjnXtp/vr3D09UVka5SyCQASRMyabnEwyYDKYnIMxmGjAYKINx4CRiSYYAzLJZBCIIBAIxVGaGY0mT+d41/s1xRnz2+b46vro3H/dXmvWzHT3l/auXfVW1Vu1C4QCBcrqj5Oro+yx3Y7/s9pGCtvdz0gpDW+IUi5FbyhBIV+iLjsEXz00Nz9KuP1wrrunnhN+GmH4uJWsXBrnrtt62ffowQwa34onE3cBibdcopDPUMgLIIJX+6mUvGRyJYrZEoVMmHQiTUPdYAbXbc/UAY/ii0BvoojP/30clXWrErJQucbfSJbmKVtKQfOtKKn4ETJu1jPDQt+ab4uOWvTRPtO5dLycG/3ICNnWDfJYa2ur3fWmlxEvJTf6TiW6UukTZbwYSzeYx90VSNFYqHGNVs4fIBwN8ecnZ/PocT9g1n6bcP+Hq3BSeY7dZiA9E9dSbImzx/1NfBiGuVuOZuqhZY7++XA2H/Y259wwjiUfrSWy6bU073Acm7ZH6PS2uwbUeCyW9rIOsdFolWv0FY2VzpRh1mfSJTKohVKeNc1d1NRUkyt0UR0fzIihG9DcuoDDj53JRbe9T/z3Pgq3FqmNJSg3Qlc7RIIO5VINAzfqYcGZBTK5zRlZcyGJwG6MiHohF+HMq8/gRwcc5aYwlN5RZ1YZattfTcBEAEWgUHNmKWx9riioUidKuetlfDIDEsZJMVrACSec4EY7tO6Ng2JR63UxrpZ+suibGzXzel0uoOyJnkm6x4CqEXuVglP0XYBDUTp7VoFEyZWeQ1FdRQXVJkPfU+RI8mPt9qW/VNmqsdDxAkZKAQnMyEFWLx0BGdNxSm3rvNqaQVFlOaaqLNKYy87pJUBk4/1ftVHrMn7/3ceud8BigmkMdwmzFqCUhe1GKsBiC9UY4PqtlIomXzs0K+8sACD0bcpKIEY18uqaaykkKS+dyxSPohPaEl3hYbXdFqHKFr2RYCUEAjbiyVhTIAMfFhH5hwbvmz0wjIOi+5DhlFLU/WlhSFB1boVxZUSVo5XQycNTDwALixo5TIJouXSPL0vQV8ORRx7BrFm38Ppri5g5Y1uynk4222x3li76yDVSz82+hprgQJZ8fTvHHO1l2cutNC9oo2klTN5uIsWxC0mEyxT6JroLLhyDKY2nMHXaD4n7d6Gn24s/lCYYCPPj447h9NNPYLMZ29K5JkU4FqTkX00kqM3ewjz5xFyefPYmfnf/g3jDi5i75DKa+57Fp8hWMu5uaFgoKtyZcctlc4kA44YezH67X0N3Rx1Tp27K4KFRtzS6rTn9rcdlcqDnt34ZUoSKgkkhCLhIjjSn1iFZYy1lrgUuAKuQqrwjva/vfl+ERX0mtDN1IRckWgVrOubwxte7Uz/I43aFjZJ2AYueLeAW+pbxeYTB3CQKvekNGT3yIgL+wykGcpRzRYL+HB4KFHNRyt92iv37gKXgTUCqhlBVlowTJNmXYkChlVVLfsmS3odoTWSZuQ2UuzfGibeysi1HpM5HOOLQ1dGCNxij4DJtVUgt4FIhRZeUyiqUyCXKJHvCVNfkiXg2ZMOx51MTPIh8qUzZl6rshvhPX/8+wGIGTvOpBl6qglMqR56ypZIr1X4ldx4tAtcfrOjWtX6MrCjPVWtfRkLHDh062P1M616GR86DDIaMjSKe2Wxlc0FLNVmlngEWQnkimTh5v498MC++NS1rWtlr7Ej2K0Fmkp8l8/KcuLuPvbYuEBiyF9ed/Fc6Gsdw87XLaHkjwfH3juLMS/384Khuml5eS9E5keGnXE25azDFQGWvLANxFkGw9EpVVbXLAVEDMpUyWxpEgEURxSeenMWzT7/MD/bY2SV6b7PVrsz7ZAV40wwcWuSJhV4Cb3YTfTZO2NvLgHovfoZQqGmjvNzHyro02X195D2DmBQ7jGT1zQSqIJpIceVttzNzxsZuGlopbV3zjDPO+LafielqG7/+XBJxycQBUdM3awxp0RBLa2ispQfF01HqXhFkcyYFPuX4fV9K/vsMqgEW6RbpctkTOcKKWqkNghVc6Hq6T9P3kkmloyVbug/JjF5yjkRPUERIwEogS1EaOaZK7eh7Oo/kTcdJT8mOyW6pAk7PJzsmjpaeTRVEGgOlp6SXxb3UOOk4fU86TfxMOWuygxpjq6jU+AkI/f/p9T8CsGiQpRBs1051StSEWwt5K2M2gqylCDT5mlhFPtQwTgpHhFvztjSJKpuT0ZdAWkrFbTnvOO6PBFbX1WZUQsMCOBI4Caix0yXEQttCuDJ2+swIfcap+WeARZ/p3iXstnhlcPW/8ri6Nwm2lTwrJSZejjg5Us6K/ljpt1UrWVdXEbtk+P/w5AMMH7wht95xOXvtchAXXno6pKcxaYKfDxZcxcKWa/nxrnM47dhN2XGHuXz0B5g8ykf3LgVw/PT0OPR0ZvBmgviCWUI1dWwz8Quq6/yQb0B7DMbrCrzzzlwe+O393HnXDXg9QXLZMHgTVEWrSKWLPPf8H3jq0dd4bNZvKQXfYM6is+lNtJIvdZBKF9R7Cp8niMfjpaMzTbkUZMsNT2fGlLMJ+Ye5w7jF1jNpWv4VM7fehs61ve646Me8ZPPIrMujQKRCo3rJ4GjMlBK08L5SazpWlRNa3FKWVgb9fVGyUtGLL1Agn4kQjPa5BvzFOYfi1L2C3xslUEzhfBNZUfWEIixSEQIxMuWJfBW1DXswtOoxck6OUqGM30m4uz0XSw5lrErobw2/RyxXEehCRZxcUe1SyETjROIlvF9eRLLtdS57/VPOOKvEuy/Cgtemccp1LaR9HRTLURLdUUqsdff80R4q6t/i83nIZsoVDOINkMkW3N20PYSor4swPH4iU4b9gkyhi1whjD/UWyll/jcDFiPQ94+w2PqSnGselXbQe4p8yMsWSDXughlpi65YRYZxJ6Q/jPeiCIv4BEorSk7K5QoBVMfKMTH5sRb84hgZANIw9G8tUDGWKUqKZAX9OOEkVaUcgVAVx++3P0ufm80OU6fz2JdfkSpnOH7cVEZGlrBNTZ7xB0Uozk/R3lHkdy9vyF73OUzY7ytans/Q9EiM7c+5kb5tTsH3zVYD1jhOesQMv+5HRk+RBhUGyMmT/tN3BAYUlTrzzJ/ym/se4PgTjqZQ6uORh5/k2GPPpKGugfbOJmYvhAExGFqOEV0VIJ+L0FftJxdop370OBLNHsKLl8HwFIXYMEL+JeQHwYBsB//xh3coFde6+lWpGulRRR6MUCpdZdFwu2dLB4nEKsKoIgTWG0nzZQ3PjFSs7sIy6FZVacBB57bo2boYZN2X9XmSDtHYCSDpPXELpXd1f3o264Gj6+m5FDnRcwiIKHqiY/VdRcml3zX+iu7LfggoS17ModY5rF2GVbRaGlPRYj2/zqOomeRXJcy2BY3Joa6r8RKtQD1wNFaKzBgHU+vj+xyydRm79XHsegcslq80kpW8YeWaZbQ1oUZCNRBivzWJ1ulUQiPjLgAjhaNJ0qRp0Yq8qjCd7RtiZZCWH+3PuBcyVcRDClG19HrZHho6TotS0Q+BJGPBf1/jMSN9WbRGz2teghaBQJD6rij/ay8BJ4X4lCYSMleKzELSFh3Sfetc1dVR5n68iieevZvbbvmt21nRyTaQznzJ/Y/sz257NbK6uZMHH3qG393mcOCxCU65uEDTBzBhbIQVwShd3WsJlkMUU0XKuTwbbTQCnABRZzcGRC4hlx5OVY3eSnLqqRey/34HsuvuW1PKe8mWO9wN86rCNTzxyLvMfu5T7rjvBMrVv+bjJVfS2pwnHNTmdRn6kuD3OhQydSTT7TihMpuMvoXNNz4IxzOCRK84H2Xuvf9WrrjsBqZN3oqyt8cFGzZvth+HdbTU+/J2bD8OK3OUwpFR04LW/Ot7Uh4ygPJG5UHJA/q+CJm6unr9SYq5GE6ojahvCO9+fhvLMmdTXxPDX1AEyFJCEPCUK1EWpRjKuJshemNDmFjTTD4g4FrE8Xbi89a5/B0RWire898HLIm0j7r65dAzjkTZQ7SYIbNyOMsWp3l8TYBLz5jBbhu/RjzYyINv5Zi/vJlYPEYimaAm3EAi3U06LSNX2Y3ZbTvj8VEqOnR3Z90xHzwMQsXt2WrybYRLG9NXXo7fGUa+2OWC0vUBWCz9qfm5+uqr3QZhWkMKoWtdWGRFsmGAxQBK/99aL3IItOZkNOQVC8xa12Rtz2Ft5WVoBX61V4u8XRmSdDr7LXm3fzrIQJEIycFSLZ3FDH5/kjrH7/bVX/zCn3n8JyfS2DicI3fv4babV3FfJMLxI+JMq+nk9dYxNIZXcsCmSdrfnUj09gKZvddQ82mCnjugxz+C0XeuoKZQ6eZtBEpzkIz8a1EoNcaUgVNUSN+VAyYuxVFH/ZjrfvELLrr4HErlLD09CeprG2kcPp7lq5Zzwc297H3wUALlZgbfDel3PZTry9QnIL7LcFYcMZXAXbOp3wmWbAqjS2V3l28n0MtfXvqMjz76q0u0lW4UeVm6WHNiPD8jCBvJXREIRbPlOEjvKR3Xf1dtkzUZfDmJiqrJ6dScS+e7IL5UctetAaJ1MZwmKzqfIh+KxCqSIzKz9VLRGBvxX/bALVf+pvuyQJfkRSBDUQ/jvwi4aQ70IzukaigBGHHoDHRZA0ONicZJ55btEVdHsmitHAR4dA7dk2RQ1xB4kb3SfWjOBcCVZbDqWo2/bXGwLuPzP+3Y/xGARQJoBkeIUoZFedH+JYmaAFNMNhkSdJFVrVuhJrx/fb0mVOdSukATaSFHCalVnWhCDKlb1EI8BwmwlJYWYYVTgIv01ZtFURZrMiVB+2cvAQtTNhZlMZAkkCbQJfKUyFVmPHU9hRGt66YUrTxMI5Vavxh9HgzCyqVBGser9b0eJsaPjhnOrTfchBOdw8Xn/IrPPu8lGhvDgsUtHH1hmn2OhPSa0XR3txIsePGUhrGms5lobZhMcS2jhtUzZuAoWtfMZXj8JQbX7STiA198/R6/uu0B7rrjt66x1eZh0XiEfKHI7NlP8/Kf3+SKnx1H1eA/8dePrybZV8TnraEv2Y226ggF1JFUrfEz1FSNZeYmRzNtzBXktAdRbzdVcT+hsI+ly5qYsem2jGqczMDBlQoE83KlpDRuCqlqXAVStVgVFZOC0xzpb82p7RdiTeQ01jqPyNmSCS3o7wOcnnKEkqcbb7nGLecN0kBz+2f85euNGTY0jq9Y4bBUUkIVHouPktvNVH1ayiUfKV+BCTVJ/LGIC+5KtON3aimq10apQrq1HZP/U5YqHJaiG+FYgi88nkAGlrx8B4OnXse9T7aw74+H0bZqB/ba8iXueXAkex/dyqKWZvKFBjy+dkqZMPmcNqkEj9fNCrkpOMcbJp0ssWZNlpAf6obCuOidTBh+Kj3d2tV5BT6PUqMZl2T73wFYdA09r6U+5PlaBZx4bYp8mjcp0GqcAq3r70ZUbE2bvpAeUORB60iypJC/1q10hSIsWkfiUoiYP3PmFq5hMAKjOCx2b6YHbDxcEF3IUx+opreYpBSCmBMn2ZmmOr+aNw7Yhifm97BtQ4lDDxrAvrcXuXaPMhtsM4JNzv+cC0aW2Htvh/SHeYL/MZ1FUxIMWrCE4Sv93PKrFJ7t3uDsC7Zzo4Gm/4xoqueXXNt4yfgroqyKEY2Typr12fbb78aee+7Kc396EserEu8iM2ZsSfOqbjo7s+y1l5dbHp7CmtbXqf9zkdongtQ2NpLaLMHnq5uZPH1bMu3zKNb00LcL1MTeZmhoQ0qxKpYt/JJf33mvm2aVkyWPX5wLja11jdV9G2dQxlUgQGkgAUZ1MzcysYEPgRLNlZ5FUWelRKz4wsCKpYGs78q6GFXTK9ID0quK1qt6VKktjbE1lrT7Mx0umbEmhSLNSsb0bMarlMOtaKCaVipiI1siZ1wyLb1lBG5zuMwhk41Sik2Ot8ZQAMe2kRF1QM8sYCKZUJrI+FXSiVonyjTI2bXKo+9rjLkuY7c+jl3vgEUCY82/9LcQuhjQmmBLy0jQNUEWOpaQy3hLuCVcWijqO2KoV5NvgiXCkhSTVeb0zwFrYVmViSklU5TqIKnohgCU8pgGMsR3kWAr0qIQsnVg/EeTp3uxcKiFFC0FJqUoL1/PoJy52jL3B1ZSQorAiCWuZ5Citr1NDGn7/E08NutrTjz+EHxOmTtuuY0jfzKP/3j0JZ5/YhXDxnhoXzWC12a38Yu7N2TTnT+mdWWGUjpEdUMKJxvhtT+OIxdcw0a7R+hMN1POZtlg2GRiviU43guYNOpEKA/nhpuvZuzoaS75saeni1iolqIvwftvrOT2m57kzt8eSrHmGj784mHCgUqDJlVp5TIOPidIOpeiqw+GNUxkqw2uY+yg/Sl6oaevl3C0AgoDPvVKKLDjzjNJpjoYOWLqtx6ycU4MbGo8tKg1NlrYAijyoLVgJVPyUIxorTnTZwKwFgI2OflnC0/l2oVSJ46nmjIFnFKEsjfN0x8NpqraIeTvET32G9JtCZ92HFevDo/2DgJ/OUyfJ82Q6KvUNWxLueynUOzC8cYoOR14S5F/CFj0QcRfpKcvjicOtYUki1/bjk/WpPi0eyVXnp1k113irGlK8uGy4bT0rKYrXaBcHEqh2Ecm1YdTBsfnpVguuRtRetTaruintztLX3eBIUNqcXxRdt3gQ9K9g0kV1lJVLc6On3I+jOe/gXRrBqg/YNG61DyLFyF+lzxMzZuMg5S6hertmP5chv4ARtEV6RHx4bSOBW5lLHVuGRhFnfS/gK+qVuT8yFjpfBXeW8UhMbDS/x71vj6v9QZJeNMkgx5KnjqCIQ8Dymv44Kf7M+rp97ikeRBNsQQHTR5Nbt4XnHXNplz5apGhf/2Uk46P0x3upXDh9vRoX6mFL7vdod96IcE118zgL1/PJh6P0dub+JbAKl1kEVbBXxlP6SpFoVRWq/UgvSdna/rGmxMIll1d5RGM9sAvb7me8869goG1U+jOL+G5N2KEvG0MqC0x5QYxN+vIPOBj7dNtDPvrSFI/ncCSv77MiHEOLRucxrD6k6gJTKHk7eH00y529ZPaRGjsND8a8/7jJaOpOTNCq6LXAiIyzMZLs2ICK0hQxEhRC1U/ag1bJMn0uubYiMjrYjjtPgXylDLWdQVedW4rCLHrWMpKOkf3rfHVS+Rb9YVRdETkY+PgCGAoYqfIiu5fkXKlkaSHjGsiGdR1rFhA37MmcBo3RWrkgAnESSal06TrBOgUvVEaUCBR55NMy36qCEXnkX78Pvu0LmO3Po5d74DFypqloBRSUz5O6FQVOzLeEg6r3DFvQgpInpKUlpjmmnABFk2SRUmk3CTw8pY0mW5Xym/2DvquB6ZrGxI1Rn7/dI34JIqCSGC0YNQ3QMInw2gdEv/R5PXvPWALtz9nR4pEHopAl4Teyuus5E7KQNfXj+21pAVsG771dKpkzmG7HUq8+Pr+eOjl/HNe5a3XIFeGfAou/BVM3wJqoyNZtni5u5nJyMExlszdmHvuWcprT6fZYY+hHHtZAG9dBwu+aCPuZJg2CWrCBzNp6CV0rx3LNdddw9nnnkXjyAEUS3kcIrzx10/47T2PcvXNm+AM+A0LFr6Bt9xA07JWotFqsmLYF0sUy3m3u+qQmn3YbtMbGVA9ib5Enmw+SSAIsaowPd0pamtq3aE874KzeOrph5g8ocLfsQZhGkMtaC1GyYAUjsZOi1fhZSO8aXzk4UiG9L4Uglj1Im1qTOWxaz6t4uQfzZ/LJfEmKeZDlAtRAoEKh+CtxbvR0fcx1VXdLmBRlCUosu036SHH3TsJQmUfvd4CAeccRg07D59nALmc9hUKuYBFXBZLCZl8V+7lmxRRZi3ER6EthyLp51mwYj9O/SlceO1OTBn2CqPHwTU3TeC0s1eycFWaVAF8wSHkM9onq5O80nBBEWzz5IqqOorQ25Uh0VUk4A8zbPBUBkaPY9KYn9DVrp2newl4ayiUO9HGi2XP9zSK+U4q619VYgYA9Oz2t36bJ6pUgzgSagoor9M4XLZzsaUL+49df8Ci0LrOJUWuNSXionSO1lKli2plw0RLNWmdyVnS+q8YLKviqjyZXccMnT/oI1QI0l1KkiNDSb146qspFnpZ+uR9TL/sMr44ahDnLmin9alB+PLLuHDqWHadCG+9u4Td9vLTe4CXxMbTCBTrSKZeprTUYYP6bTj1tpXscuDNLmCz1Jbtr2PRZwEWGT3JsvgLAluKTovAL/k//PAjefudNymXihRyXrep4YrVXzGqcQqNQzenO5HnptvbmbR3EU+ghQ3uLbPwOaj6eYxJ9VNYfOMc/EdNg9XLCKczJPfcgNrht1GT2Z5cJMsNP7/RrdxS+lXtJWyOLHKp3xZF0b2Lm6jSZ0WxtS6NO6QIgaV6ZOAFHpSet2ZypsON26T5kx78viq/75NHi7Tpt+Ze/ayUWrP0k46XTVAERfdrZdq6rnSQxl7yJQCm6LvkSCDbXtroUBEi6RxVfMrRtYINPYvkTOfQ+RUdtsiIdcPVXGpMFWFXGkj2R2Ml26ax1Pqw9JuAi8Zajq8KNqy66fvG4P+mz9c7YNGk9SfYyQMWqtaEaHIsuuK2Qf7G0xGI0QRLyFQ9INSpEKgm2Ra0BE5elerTtSgsrCpBt1CxFr0Jvo7VopBh0zkMHMizE/teRlFVRHpfCFzvC2D0F+y/N/FG6rIuuhYlkpCZopFXpBSHyKFKVSh1IUStcVGaQ9sOCEmLMNif0KaowUWXn0Qy9wynH3kNXX2/YcrW89m4IUW4ppar759CQyhA9bCl9GVW0ZcoUt8wlHQ2wIN3N/H4PdWk8RNIDiTGAI66YAn7nrmWTz7JQiLAiME+BtRMYOspv+HVFwqsXN3Ciafs7xpw5Z/efnMR9979IOf/fCDDxn3OB3Neoq+v2wVE4kqoF4mnqNJeKBW8TBtzMltvfB7RyCgSqT53Y0QRT7Wfk6IXAZ/fNf2rVjVz6aWXu2FmKUGNsfVh0W8rbdZC1hxrkUsxaI41jwrL6nsaY42j5lnjq5eiMFIY6lshHsv3AU6lDPzBApmUQzlfQzSedInCi7rO4bOFj1BX34Pj8laUDvpbDosgR0A8Fkc9WbZjyui78HvGkM+5MRmKvm78+P8pYImUHTpjXgoLteniqXzlfYgLz4A3/3Iyc99+nP0OTPPOvB8RrH+Gjq4+vIE6mtvWEIuqhXtOVecuYElpO2aP323w17qql1QvDBk4kNropmw1/gW60i1EoirvDZJJQSDSpnwW5W8iQP9Yqa17ldB3wYbkXutMPzIgKtuU7Fs0VoZCgFTrxPpN/CPAIt0gsCPAIu9XhlWcAesNkstV2rhLdiQP6qQq4yInQkZCm6Xa628BZSXqkimniTgDSBZy1HmT+LJect4YuZiP1NJmOvYZxuQTIbXrdG7/7RouvrsZIvDhJuPJedqYtKGHrp+UiAzbiK6uHJlBn1O6M8WMutG8vdNUHrh2kEsSVyPGvr7KvlpaD9a1Vb1xLJ0hrociFAItIg3LcOk5fnH9LyjkCjg4bpTNH+xh/PhptKzwUMy1c/KPs+x5f5nCF2V26p7Op3/8nNreGsZfvgMrvn4FZ16GEZtP4d13P6ZxX4faUU8Sze5Fb62f52fNcudBvA6tVd2fxlPOhO7RUhaW3laqW2tVvUz6O5EaS+ldRYrE4RBYUSTB1r10uLXp13zof9P162JwLfIjw68okcqYdV7jRhlXyIolbHsQ3YtFfQzQyMm26IpslI4RiJATpecRWNa8KAIi+6Z5NA6Nxkd/y2G3rWXElZS+kjMmB1myLFskJ13RQEXfNUaqYFVWQoDLOqMrXWTFCusyPv/Tjv23A5bvhlD7D0D/fLUmWoIvkqyMiaWAJLAmtBJ+izyoIkgGW+BGSFMTK2MvICNwox8pH5X22bl0rJF2TdiMxGr3Yu9byFHX0DkFfAQWVHItoVDbeyFxeezWKVHCbVEci/TY8xphzwTUFnZPqos/PvEUE8eNp7uzg/32/yHdnV1EYlWUyg6hYIjNZ27A7jsez3E/OZDRI0e4p8x6mijmA2Rzv+eNd57n7hsXM27jFkaOiXHP9QnOumw8M3cVIbSF7m4vseoA8YYY777icMsVKdauHOsSPjt7l4Cnl0g0zA+PHMzR56RZuKiVbI+PhqEFGoO7M23smfzHAx9z4AGnMXpChHyxk8/e6+P6667kits2pHb003y54EM6m0WqrSOR6qTkqIQ5RqaYIOgZyvSJZzN90mn4vWEKnjT+gGviXa5HJpNj1aoVvPzKi6xcuYKddt6O5uZVnHPO2Ww6fXsXkCgSZex361sgo6X3rB+D5kXjbBE5KQQrZ1eoWgpFJaA6xkrX9dvSfTb3/edMREV1pE0lSwTCKTxk8RQH0puZzysfnUp8+Ds4Ze1nlCLggC/nI+hxiAZ9FIpJfGUIBGpp6+liytjbCXvPIFlW516RWTr1IbRX44n3kokmIT2Eml4vHm8bySqHSKmBTm+W6OxLiYbv4rOhQa66w+HOezdm0NJXebPXT1VdFf6wQ0+2zwX4fseDr+xQyhXdhm/+YMltqS/+Sj4xnHmfrmLKmB0JDXiHjUe+h48GAs7ACsHWI2JSPQAAIABJREFUm/2mckkEHN+3EYV/l+LS+At4WtdSm78Kv6Tspku17YL+VwjejJylePW/jIilIcxD1bEWutc5BFgVYdNcW3mqfgv8KERvBH0BI5FIZXDVDkGyYlEcORhKHVmzOUvfVnRHZYNSpd7KHgdvMEjAH6D9bA/DlzfQ191O8eaxfNE0kZ1/NI/GXC+ztupl4q4DWXxeN41rR9PTFiMzrZ2xt3fR/YGXNbPiPP6bQ6mLHs65h00irXQiXVTlwvSoI1yvh1DU5xo+ef8is4rDoqiyUkKKsEjeZSD1mfSjrSGlPgSEYBOmbzGf+57wk12VoHoA5Fth7Mlxwj9qpGvmKpznu8kNHUWfr5mRY6rpmn4xidiZjIo7fP7JJ+7+OocccpgLWKw82FJq2mNM78kIa24ECqVDNSfWFl9zKT0r2VW/FbW3V2Xkf4Vj9n1yaZEezY1kzYCwxkw62HSGIugCxvptXEHrdfNdoNofwJrTK5Amx1NkYgENgQyjA8gRtdJl9caRjetfmq/r6X2jHqhcWfelMmVlHST/Gg+BHisasMyDZFBpTnFXJMOiMKjy1Br0GSiySJE55PrfCNHfN4b/kz5f74DF8tFacEK3ym9KaRjRSMpCgmwLwHgH8pTkAamcT6hckYgRI0a4qFZVABJMkbbkbVi5oybISGASMJswC0cbuOrfc0GTZehX+UdFcrSgJCgKuyoPK8G29ILb8TWZdK9p3RctMmTeoL77LWBJZvj5lddw+603ct89v2XPvXZlyPAhaA+ZYsmDN+hw7fXnsNG0zWhduYatNzmGjbcMkOVOPvj4LzSOGM4+2zyCL1hgwedBNt10NBffvZRpm0SZ/3kXsRhE4lBIbMKvrijwx8e+JufJ8qMf7cP+u19Dc9vr3Hvvw6xY0cS+R8U47BQPK1Y3kU1W43V62HzMrtSGDuLFpwZx8k/3c3uxvPeXED+77kDO/UWCCTM/ZcFnvXS2ZfGVasgXUqQzRUr5EZRjTZAcxXabncnIwfsRCg6p7FBchtWt7WRynXwy53M3YqUoy7bbbs3ESeOZNHEinV3tHHHkYSz6epWrADTeFmXT4jfvQQZH8yM5kdeiedU8yovWeEsW9BKw1HsCn7qeZENdKa30z8CwhfpNJgRY/L4YqUSZYFhdknN4Sw1kSyv4YMHlpAIPEfT58Xnzbv+VQMlLAC9Bx0O5lK9wW5wqutN9DB1wJXVVV5HzikqgXizdlP1+/Ika8PfQG0riZBqoyXspOT2kwjWEcz7y2TJfvhJk1IA8NTtF2eewJJdcvgUzGj7gs64ggWiQst9DMieAVsDn9eBVZ9p8SRXreMp+Ugk/vkCZlUtzFClSXzWIiSOOpHHYmXjKUSiqO7EHNcpTtKtcEkHacSug/p0vrdP+3riMl+ZJ8ymPV96kXlLoAjaW67fqQfOAdZzNnZEh9V2BWhlHfW4NvrQurXxW55Z+UYRA/DRrd6CNQtUxWU6PVb1YXwtdR2tcRkfn7Q9YKt1uvC5g8fsDrH7yBDp++SBbrC2AKA9HVTF/vxkc/tPX2eqRQdxzSxULz17J2pYYVbkpBAe2MOjVLItfaKH+8ALx8XM47vJXeOSXpxAK1VDy9lFcmyZb7cdfDFMoViJEujfpTEV9VXFoLR7EdRCQkJFUGlTgQWPy5ptvuhuBFj2NVHuXMOv5DYnWf0V3bYEh/iDjrwmyprmHUBoatZ/XgAB92TTinnvP2I/A5HMZUNyabCHvRnJUdqyUR4VfU3HcNM6KYBk5VgZVgETevwCMxlDzp/vRmAowiA6giLKRqddV9qzPin7repIhOT96CajqJaChFJS4KNIxunfdk+0A/c8Aiz6TvBkgU0RF4EEyLFAh/aI0kSIhsheK5EguL774Yld+LCWtv43qYP1grOBDtk7FJXoJkAh4yqkX90oVTeakC6jqb9kkgR/Jgq0FPZN+NBeSE42F0R/WdYz/O49f74BFE6rJlkAplK+BFvCQkVIIzEKKEmzrRqiBl/ArTSOAozSSvG5rna80gP7W51I8EgYJjCFmi7gYMDHj1B9QSGgsBKlFLkHXS5Ec1byL+a2OgzKSCuNpEVg+Vfep4yX0ljKy/g39WeluXjYb5MGHfs2ppx/HrIcfY8NpWzF5ymT6Ut0EYwWcQIDHHvqaXK6JQw7YjTnvP86YiSleeOUyLjs5wdTpDolska12h002GciGM2oZMLKd+Z/0UDekgOOZwPy5ca445yPWrFAvjpjbudXv93LzLddSV1PNiFFDWLKohfc++x3OgFcYPkaOfz1lp4Othl7I8q+Hs/Vmp9M4HubMWcZVP/8Jp1yWZ5Otuvj0o69ItNeTL/TRk0q61TJeP/QkoTa8MXtvdzUNtZvjY5BLy9AOzp98+pXrOXQnWhnbON71ajQ/Gi+3b/03rxtvup5rr7nBZdfLqEgBaK76k/oUNdGClhKQHMkTl0wJqGjBawFLeQvcigQnpSC+k146lwEfKxf9LqcCT8FtHJdN+wiEym6ExVuuxePrZfGa+/iy/XyiEaWCgjjatM1bcIGLtyQ+i0PQW8TrCZEpZgh4jqZx2FU4/tFk1E/DmyDvKVNVqqFYTpEop/F6o4TKWZeMnPHW0BCCzoWP89bnpxIvBdn2oGZOOkvVGhGuuC7PkpUBwQty5TyFUpGiuDNlrxtOcXu+hCGb0n5CMXJZD8uW9NE4KuIqrZkj3iNcM5RCXgRGVegU3X2DNAYqe1aFk8f7txyO/9PKyciNWhcWPbUdmbVnjH60lqQT9FveqLUkMMfACJu6b609i6JKJsQzU0he5aqaezMsllIS2BXnQABW0VoDPYqkCKzofXnI3+U72f2qCV+lsU0lwuJGZj1eHH8Axx+k+6vHWHL4EWyVKeHUhvhiSIZBM2JwzM588Js57Lx7O8vG1tG7tkioeiS94TSN/m5ybzZT+5KHAafN5pKXV1ITL3HBsSeQyPdS6svhi4TcCKyHkntvGjuBMHnXAoHiTWh8tK60RrSLsD6TzrNKI4GDlauV+otx/R3bs+P2z9KTiTCyOoVnkZfc53lG1QwhGorQUm6nLpsi1ZVn0XYRGrc4l8H5y8k7FTCp8l4BFotkGJ9Q8yE9qnvSXIqHoX3FNEfWS0VzoLYUSgGLByLQaHsR/SOw8K/IofEkpfct/WfRFcmIUikCdIpISR7N1phB/74Ii8bUumrLcVY0RF1sJXOSVV1X9kwOkmgFin6pcEEg2bgwFt0VeLc5sh4qkj/pMcmyQKbWgICPflv1mNaM9J3SnxrPxx57zG18J4fe7Jw9v8ZDQMns5b8yluv7u+sdsEjALSynSplTTjnFZZtLoWiSrDKkf4RFgi4vW0KhXJ48I+tSaWhexym0q+8oxKZzCVwoNaBFbHsHGb9Fk2hkP02KriEjaW2UjexnnRBVwaPz6RihXvO6THFYWkoL1dJBriEoVRSM/na7deY6XOE79+xz+WL+Ap586hmuvOJndCe68fkcIk41S5as5rFHf8/lV+3FE386h4fvmceCuUVmbDaepavmcvz5fjbaop7agQVa1jSTTYbxRdIEvAO59Wd1PPXIAigF8frkDULIH+eww46gq3cJX85r4pxzLiBe5+XlV59iWetcNtu1SP2Iyg69u4z4A90tG7LTrlP47LNOTjh9G666r4vRE9fQNL+W3rYMiWTKLamunHsEBAo0DBzF7pu8iresDSg7ePutD3jzzY9IpjuZvOFgtt5qeyaOnUkkWlG2BkQ05iK6Kmf/+9/P4pxzfupG3LQwLX2jv7XQDZQqJShPUl6N5l8l4vrbut8qlafzykuRotL8qymUFIZVAphy6J/CrMybAg8l8tmAC/LK5RTlQjX+YJHOzF94c8HhhKt6CXvjePJ5QsG0S74t5SDoDRHwZ6Dg4PhK9PXMZNyE84iG9ied0S7QSXfjxGpfjFK2SM4DnkCJXEndTVU9VEVN6Cs86f047aoiyfbV/O43Ph55aAcuPu/PPPTRSKpjbWRyWbL50rdQr1x0b1ntbCl7wyTTKcJ+h+Vfh9zNEUcN25AhA2cyse4Oio72CFLLfkVWxIcQ+dWHR4Tbks/deuHf+TIugsZfgEKA05Sw1rgMrz7T+9Z0S8foO27665v9fbSm9LJUkZFUBVakyOXdaq51Dq07/W1pKMmfDKV0hZwkyYXmXmWien/WrFnfctusOudbOfF6KBfdwcYrwFKBLngcP44vwJL0+3DwOYz7+iN6xym2BUP7PCyYVKb2xKEkhzWT8w0h2lkkERlEun4Q1aVPqZ/fTvCOwawcsy3Ouddy3MXX8fRNdxOJqetuibA3SG8+RTRY2WfIur6KpyN9IrAlnafoh4yZHEGV2JrB1vpRb5D77r9P8Uf2PHAoN9/wV1qXVDM41EPbGJi6aggrursY4h1HdkiYhuJSYhk/8+Ie6ifuRw03ESXmRpxFDN5xx+2/bZ4m/VqJHsg5qmy7ou/ou3JQbCNCfU/3LF0t/W9RK1c3ftPgc13kT9fWPFsUR0DI+DTSzdphWp8pKtU/BSV7ILtk0fm/dw8W7TdHWDKlcVUUSXvBCRDKmbIiC31fjq3xM+VE6SUHzICd/jfQJDAlMCjQrLFUWk/flf4Sf0XgSMdpDI3oK2Akm6jScb0kr9Kb+p6e00jMVoX3fW051mXs/x3HrnfAYjlnDaaR3YztbAxz85iMbyIBFFIXO105UaFJeURSTJoQTbQ1DlPYTwtXRksRHC0OTbrtRaPPreuslJ0EQ8rISq0tQqLvmLAbUVf5YYXhVLtvTH7rP6BrapGax2ag5buAxRtYzX13/4kTjj2bQAhuuf1a9j9gT8aOmk6iG6pkt5w0H8+/nC7/L7n/hjDzPvTT1tbLmVcH+MFuE/BGFtDZoTC+j3AsxOoVDlOGXcBVZ63kjy8+Ct5u6upjdK7NEA7F2HX3mfzk5CO5/LJLmLHZZpxx3MN4o/PY56AtOfKga/ho0W/ZZK8mRk8M0DF3Jicd9qLb0fb40zdhs90/ZYe9y/Ssceho8ZBXGa1Hm4dpn5xawtEgE0cfQy0XsXrtYl7+83ssXDqX8RPGsM9eBzFm7Ahq6yr8lWxGPI8+l9go8FGJQlVKVuNVMZYvX+3yWWRA9Lnmx4CkZEKKQPOqHykL6/KpNJHIuCoplFwIzGj8rXeOcugKpVqnYwubaoHZfP3N354spUIYxwlQLicp5aP4/F4K3gW8Nu94iqH3iHhjeEQMDKYJqzletkjEH8bnpBWkcSuhOtoaGTn+UOojN5AuyKhlKCOOTJBiEoKqVgsmSRRzRHxxQkUfubUf0tazJdsdGWDa5BwvPAaLl2zJk099yeY/7iVaUIVbHnFq3ahRCQRYhLMcr49UPkQ+l6CY9dL0eQODx7XROGA/pg69kWBwCIV81E0DVVJBuUo/mLL2eQq53Yj13r/zZRUOWncCE/otg6J1osiA5k/rSClja+RlHAOLWloXaN2ncVxMEUuXSG9IoUuxSwYsDa01rmPllYq4aIbCUscCvWoKJiMjg2bN6owLJwPk+H1/A1h0D6WyUms+PD4/mSAkLjiZyK/vp2rnoNuIrsoLa4vQW4TQMRGyR6TobVNWcApDh42n751P6XttOeO74PO2QWwx61mufHYJDZkSZ5z4I/pyaXxZDxlvxk39WbTQNvcTN0UpUOk4ARY9r+5ZIMGAhIyxosU7br8DxXQD8dgqXl5aYsGyGAOdEqlxKbZ6y6H8UBFnBaRGR8gGUtT4oXcoxHfahOod3kSbU5x44knsscfu7gZ9qVTiW+5GNpemWPC48yoDq5SPKiy1LqWjNacyqFbdpMiEpX3N2Ore1+VlkQsDP5ozvSd9LkdWEXgBU9v0ULbFIlDu/Doir//9tKjel/2yPj8GuCVHsisCJor8W9pIsqgiEfEfFZ23Sk+NgXSW7svoByaL+o7Appx4A9gaO8mm7ZsnOVZEWTJu0X3pMRFxNe66D92j7lXn1W/Tff8nIljrMj//6rHrHbCYp2JRFoUNlUu0yIQmQIMsJWKhT02YPCFNotIF6lxqwiLlImHRRGjzQEPJJvgyevLcBFzUgEffUyhQSFZhZwmuXrqeCbktdgmJhMuUqu5RvBt5BgIvEiDdm86p0LOlnvpzZKxKyDgs3lKQp597lkMO2c/1zj54dyFLFy/hiB/t4fZMIPM6b825i4XtT7Lsy3peeiZDc3uSg06CQ46vpzrcQfNybSYYJZvP07S4zB8fztPbOhafP8zXixYwYmQtK1evZVBDjHvufJydd9zD9abf/WA2r70+mw3H/5BCsYV7HzyTo44+naeffoNJ23QwapP5fPlGPccd/CC3XH8f47Z8nh32gtVN4kWU6OyAeDRMIZ/DSwyvdtZJhCl0HEAptSN9+XlsvfWmbLn5zsSqPORLvfgdP6lkgN6eFNW1IkFX2P96/ee28hUynN/vuPwDzbXywAKPlgYQMJThElFb4y6wqnEWAU2Gzoi1Ok4KSL+lFHSM8tWab5VXSskaYLF5MrAi2dTeOzh9eMoxt4eJx5PE7X7rCeEEO5jz9e205q8m7IQJeIr4nRwRb5RSMUnIF8TnzeIUFHmC7p4qaoZuwqDwn9WdjZJXBNk8JY+PTF+ZqmCZjD9Biloa/AG8nR/SuvjXzP7wZY47r4WxjQ5vvlUkQ4i1mRLFaIxSoeublA6U5L4LsHyjX0W+7c2WKeejtDV5KSQGM3xCC5Mbz2ZU1dXkvinXdvw5vE7eTQlVNnoU8UWRr39Vnfzr37eqC0vzyGDpPekAGROtSRk4zYXl4S20betU/9v61rqVYdZ7ArpK12q9ay1LTnRuq7TRGlVkVpVIArCVzrYVwr6+q3Wv+9L+LYpGKDJgaQxrUeBxvJWIabmE882AuQEXEW+9PqKeAIXnb6PnvLPJj/TiJUxbMMm0kYNhYSsdo6DtVoeOXJHazkb88RFEVhdpffh9xi6Hr/Kw1S13sWLkKfzkuCN5+LZbiA8bRLorTSCUR1tHWGrTUmny7pX2FAFUwF1GsD/50u5d46Ax6mwrE2At//E2DIzV4etL0z40zbSWAMwNEGtNEBg8kHImT3ZBkVC8l8RUGHRiC05+sKtv1UzzmmuvdgFLpTVD4huDWomgq2OtjLd6xVhvEM2ViiJ0D0rHSa9aBEv3Zryyf12q/vMIAx0GAKxcXucXUFLhhDZDtXSi5lLfkbz076b99+7BSLU6xhre6Zl0vLrPiqogvaP0t0UANU6KGgq8Sb7kPJvc6R4FqPXckmGLhmm+9NL/ipwpwiLbZR2+pR8FbJSCkj5U5Ea2Sv/r2ZSK0ks2Uvem+zYC8rqM7fo4dr0Dlv49SRTiEvrUQBsx1RSERVk0SDI8+lGplyZH4V5rta0JkRDovJpU85Y0SYaurSRNQqnjFGoTq1vfVTWBvBMJmibd2Na2bbeEyQTZOCsK+ykvq0UnY2mRITu2P4q1+9D96V79ZT+3/vrXJDLLufySq1n41RrOOvV0Xnjpbrp6P+PWuw9jzrtJfvnbLTnvqBTvvr2IS385laPOXMBXSxNuFCbmH8T8L9ewzZY/5KqfdvCnZ5YTrV4BnjBVkQLHn3god9/1e1Y0dRAN15EvVBbVz664lYYhQU475RjuvP0umla9wcKmV9l4g0P56usm4iM/YcHnfsqeDn6wbwPTNu0knSiR7aklHMuTS8TpTLewYnGZ5V9Wu/vSbDHtLPbc9RxGTk4zeNDgShShGHLD2GWPvC+vuy+PUhCBcALHE3cXmbwwjWulIizvKjvJwMUXX+pyhhSu13yZPGiOjfEucqT1ZBAYMc/FwqRSTnpe644rb0RzrZ4ISica7+G73oaUWLEgT7kLSuFKlMWXcKtpysUo/mCWppZP+Kx9GxeQhBU4KhSJOSLztRP0e3HKJYIlB8ejih0fxWgNw8LzCVUPJFtOESZPxhsmnypTFUqR9CQpeIfTkC/SPu9Kmuf/jsufT/DZ51kaYxHOuzLChM07oN7DmqUxytVrXaBSLqh0vNLiX0RZl0tRhIQa9/XU09GcZdDACKMG783ExhOIBWaSLuTdPYbctI+qg7S3UTHkzhEelUFnXZD273yZR6hrSHHbmlKU4JJLLnHXoBwKrTsZBa0tA/2SFf1vPBgrPVXETS+lgyRX0gNabzKUOr9FSDS/WtciScroKgIr46mxM1KiZEfyIqUvIyMAJNmR/OneUpnK5ov9AYs7H2ot7HHIBgPUNH3M2wf9gM1q+4j6lCt0aA346C54GRxJ03Z6I6HRKfLFPM3lBqYPnEju9XkwexVL2mCzvQ+Gwx7nvFuuZ0qwhiPPOtntHB2lj7ITcO9HL42lohZy1KSLVAkkroQ6/EpHau1YmwWtB/19wNE/5IVnP4PeHg6/NMnFhw2iffVK+mo91I2qJR0sMCFWpMqzKW1Pf0LuhT4mjmggN7mD0qGPESofzODBIznllJO48spLKJYqTTvV30bX0JhrnhTVlL4WAdhSKVp76jqt9IURQa2KS+tZAMyM9f+uDBrQtYabmk/9LTChMnCVGVsVoq5ntkMy8n1RCAOK+q5FiOUwqceMZEMyLF2kc9rO8PquijcUsdO1dU2L8CtrYJFi6TbbssAqTmWTFG3RuQXCtS70meyP5FL2U9Ei3YtsmJwypQF1LcmBnDyLKhpZ3VLh/7vj+9993HoHLBo4C9UrxaNQmQyJlI+UiaWBjHyr/61pmLxjEZFUcqz3NKFGztQEWodBQ+79w3tWTaIJNB6LojPz5s1zoy8SdCFZTbpAkbw88+isnFHHyXuRNyevRscpfymejI7vH4a0iTWjqOu7PWE83fz+wec48YTTOenUgxg/SXnHJsaPHMmdtz7MwiZoXQUjx4Y58tQ8O+xez6jJa/h6bgOxeB/dfQN56ZmVhPI/5Iarnub4U87hgYduJVY1nPiAFnbadiTjRuzBzb94nKef/TM77LQZaqj5wYdvc/MtP+PRR1/Ewccpp21DMNRL59oS2+68ES+//gFPPphg2jYhfnzRajbbrkDLIvVVCdDRUmbpx+P48MOvmDcfhtVvzRWXXMhuO+9FLOaWwNCXKBCIt1BIDyKXV8rGj7c0kHyuRDCSxRfIkk6IO+H7djv0fD5biax5K6HYcCjMQw/Ncks1JRsWypcx6V89pnmQQhAQlZxo3rQ4rbpMi98MnZSm5llKXeBY82XEW/OCbI7cNB5R8K2lXAy7xFufP4nPF6SQDRMMq0tvhrdWDMbvJIkGoZCFuGc4Xt8q/A5up9lQyY9TzuMNeOmhxPDQcuIDG0krClPIkA1UUcg7VAXbSZSzlD2NxLr6+PLFXZk+6QPmTPczOlzNmkXtlIobkfd/xto8jIqHWZ3PulyVUr7sAhbds+N43D2L1AenNxWju8WHt9zN6AkwLf5XBtduTzHSTCpVRzhQplhKuQCSchAvVZWOqN60CzApRf+tOskIszIamicBBs2hImuq5lKERVwkKX3NqREidZzmycCLGWzNpRkH5fL1v/pfmIMg+TKvW9cT2BVPxdargVczXpVIn98FtjIwShHpf6taC4YrFYIGWLRbc7EsKqzHHUd/TOTYJbx3zdn4HvgTkxv9DAjlaY7AUCdAazFA9w9L1G7nZ6mvB6dUx4a5yW7PlWx+McGXs3R+WWDi/SWa/CnO2/MQ7vzjLEKhONFsLwnxWb6Rez2rRVnEn1CFlaKI4o3IoZJjJn1pVVkakz+99wQ/3OY04jQwaK8eHrg3SlvrEsZmYiQ9CQJ1QaqiIQZEdyL7x2fwzymTJERh2wzlow5hZPYx9txzXw46+ACOPPJwQqEgfYked02rG7YAowCfIlSq+rLoigy7oukCKwKLAlO6f4EJ6XLbimRdU0I6Xue1iI2iappjkVEVfRAJ1tL++p7AQ4VHVyFwm7z8owiLVY5JZgUcFAERp1FVU9qMUJxMgQc9r0VJRCEQkVbkW0vN6dqW8jaZk83RfFkxiuybjpH8CoxLrtWRXefTNSztI3uoudXGktJzsqcaZ+lJ3a+1dNBz6nv/N73WO2CxRjsScC0qLS41ebLUinnUppg06AqBSYEpjCuvWXlReeT6sbSBFJ6IsXr1zz3bpEmAdU4JiZVQm0DptxaZAIi8dB0jQVfVkfLCRv7Tseap6H6VHpKgS+mqhFCvZJ88p158/iCFXMgVUN83G+D+9e1XefzxNwgWqrjv7gs45KARXH7jhjStbuHBWR/zzKMwdSKceNo0PMEv2HhGDUW6ae+GZNJPR8sAnnmimeSqndx+DC+//GcuOec5rrvtQK7/3WTaO9pw2o5idc8feH32Grbc+AQeffw+HKeVCy+6jcYRm3L0KTuwqvMZrrrqTGoHZYn3XEoi+ynJ9EJm3b+IO56ayl4HRJn7UQdz3lzD3A8TrPwKfE6AoSNynHrCQ+y+256EAtXk86ouwe2Cm8lowzaFHys59n/0cqMYxUplis2J5Vk1VvIkRLoVYdZyy5p7a8svL8RSb/pcHqaUTiXCUHR/G3BRjlyKXGBHDZjkoSglIOOjYyU7btTL73f/rqQTKzTK/tVLqE1cWbl1L6FwlneW7MrqzvepikYIB1L4C35CxYF4/asJhVShA2GnCk++D8phAt6TGTX+OtpzZRyW4fGOJdThIRDJ0lITY6AHWh6/g0TxTJytINNbRSDeRznvpzvpxxNP4Q0MpK/chhx2RVIUNda1CkXcNFbQH6FjrXoYeUi0jyBe38O4kduzychH3Iqhou9rPNmJ4E+sV30lBWqGQTeitSgPVMpW8yCFbUbOmgFKTtx03TeNJQ1AWJdoKW6tU8mNDIUAqgy5tR8wMr3WtnqIqP25EXl1bl3HSk51bvO2ZfxlNJRK0HuSI70snaXjJH/Wbl7yE8qG6K2GnjvuYoezTmN8LMpVm0xi85r5FAsZkt4qmJBi0QU+0sksgwLTqM56WfwGoxM3AAAgAElEQVTQPDZaOoTg1t0sXx4kdsjF1E4+lzsfeoByrsx5JxxIX6kKp1xwDbKRVK17rIyxdKrI5Wo6qfSaVY0IsMgQa6zL+Ry19UNI9w3FH1vNE29W4w80wZpGYtUrKKordkM14RVD6Hqtg1zzWqZsN4x3V6xmyAZhGqa/z5kXPMY2B05l2rQtmT5mDNlECwEn4lbCVcfrXUAo71/3YvpYPUbkLCil378S1Lh+BkY1zuvyMvKsgRY9syK2Kq2WDrCIt3EL+zsr5qBqbHWcNazU2FnZtpFXRfRXREVdmRVFstSQdIzkT89hEQ4jeVvjUQETa7JnTRE1j3K6JctKKan7spw2RVB0fekxgRDZJF3TSOji8QlcK0shfafPFGEz/orxvazQoT9nb13G+b/r2PUOWDTxQtgSGJWXiQgl9KkJMI+qvzBJuJXGkUERYJFiEWCRkdIkW/mhyr8kmFJE/QGLVeiYcbQJMy/bGO3m+em3SqitS6buVwImNraE0XKCUk4iORkxV+hXQjZ06GCy+V53b5ZYLMKylR+RycCU8Vty4fm3c9OtZxGNwVPPHMMuO07ngd88yezZn+OPVfOXF1dx0WUj2PeYLGVfK2tW1JFJ+2jtaqPa2YojdnufoG8C7771FX946g5efuUlTjz5GMZv9yeSod8zfy50fXAGb35yB1tsMZrXn5jER5+/wLIVn3LRub/msaeuo1AawF3PNbJ48UrCjo9o+lR60/OZ/fKrzNzwKKh6l1yphQ9fi9LdXmTTraqZvmWMhqGr2G2X/Rkeu45ouJpUSmWKeaKRqm8AS4JwJOjm2P+rgMUWkebIQviaO4FPfSY5sZI8I0gLSGoeRM7Uwra0nuRDi1O/FSVTd00BWvGe9L76UBgwFeiVMtLLerpYtZnbmv/vAhaX1ko46OfTVaezcPVDRON5goEMwUKAQCmG4+8k4ngplEqEvCGcYsatgPV69mPkmBvpK44i5O3FoxRSqo1ocSArajqp6all2axt8G3wLr6RA8gX1hKtFXfIIRIdRsppJl1wCERi5DMd7qaGAoZylkrlMim143fCdKxNk0nWkM9nGDNmPBOHnciw+BlkM+AE2ynmonh837e54b9XFWn9mCLXlRRtlRcpMr3WuqIrAiJapwIEZngM6Np6Nm9RAFbnE3dDZFrpE8mKkW2l7M0Q6Rgpd5ESLQqra0nm+v+WLpKTIlkSWFGqSjrK0tQycsYT0XnMS3dTz6UyvZE8PW0lTh1ay6IibFdby++27IJq6O0NkK7J0XKhD8+AAp7iCAan4qx4Yj6jFleTre0hHhvIe74Ik3/0F4oDxnPeyWdy//XnEBsxiFRfpexc46E1o3uVcZUuErdP3BERL3W/2vVahQ0aD0tpKZe4z7678sILH7vbRVz8yyL7H9FBy5cwOD6MRHg1NQ1VVH1eS+L21cTrgzT+Yip93cupeqSDF8ddRG96c4LDfNQOGMh2M2bQ17MKx1+rjcGI+oNu6wlFHsQXkT5W23iNl9rZ639L5dlzmB7ozyn735VC4ytp/jSvmhNFHDSHcoytD4oBF7tO/2IJ/a20tUXZNXZWlKHPBFaU8lJjNyN5m3OlUm3xViSLsiOW4pK+ku6SI6aUpXSbpXokZ+LkWXM43ZtkVABE8iyHXWBG5xC/SuBFqR89m0jWmnsrOlG0X89rDoBxmQzw/78Iy3cky0i1f0/gTEi0wKzxl/6WV6XJkpKRAuoPWDThAiyaECkPCb5CbzpOAiUB1bkU+leaxgCLCb8pOEsRmGAak97QvoX6dJyRQvWZ8uMK/elHQiyFKpSra+t+RRaU16Dwq/LGBx9wBqPGRPA4qnBJEfLWsstOR9FQH2DZ8i+JD32f+393JQ/9ZjYeb4lnn5rDwi9hxOgIF944iO13bKW1I01Hr8ymjw/eKLHHtj9nqw3PZsyQHYnXxvh0/is8POtuTjzuMjbdYjJPvbEbn6+6iVKuntdvP5RPl9/Ij88NctflQ/jrK8t46c/v09tezSFHT+bZOfvz0ksvMnqCj5GTkqxZsB0/PeYTAoES+xxe525sWMyFOO6SDMMHa7PGBAOHwZ6bvMrQQeNUpOnut5JIZNx+JTIIuXyGYjFLNCZC7j9XNRp/S8V8F7DoXFpQCm1rEWpxa8FJYei7FjkRIJEykFxovgVcBRiljDQ/4hWJp6D/NU86r+ZIi1jK1Lx8m3vbpE1yFFTe59uCYUVaBFS8IJ6H9hnxhVjR8TwfLbmSUO0n+J0ygWKEgLrZ+rNEiFEkQdgnPkuZfFF9OsYyZNhN4NkfvzdHPu0jWt1GoacaX0OWnnmLyS2dSW66h7W9PmKRBkplP13JpVQP9JItlehKQMAbo1BIuWPs8/kplSoh3+6uHH4nSndnjkR3HVX1ncyYehxjGi7DKYxwG/sFI9ppuNs1UuvzpTmUstZ6l6G3CKjWr3gGCnXLOFikrD9gMb1gpHw9h23ZIYdFsiU5sP1apDvMkMjrlceqkmW9BFj1fc29cUKM89Y/oiNQrKiM+A/qzSTj35/TouOt0ZxLpvQmiASqSPtjfDh6Bk83zaOVMr/bsoBnBMRzDp3JIj2nhYhs7WN10cP4xHBaXviahuURasIlWptSOONr+dXqgznw6rtY8s5f6F6znJNOPYZcusL9sU0+9aySAcm7DLL1LnL5Kgcc4KbPbZzcKpNcibfmvMyee/2QYm4IU6a38Ic/jyeXWkRXK4h/Pa62niFdSVbdl6EQqCVy3XRS1fOYMrfEEeclOeHkZyhXxelMtrD/Pj8Qm4ZUPkygKsSa5cvd9IvuR+MpzopS9YpGSK8aid4iGzbWZhvWNQJgzo/WtvSzmsTJuCvqZBVlBpS+C1b0v4Fdc2jtfqySTSkZpbZUeKE+T/qeZEuyrO/oJZ0j3SM5tqZ1ao4nvp10lQCHija0DnQ9a6Zo8moRX51Lds7SlbJ/0m2SSdk6XUNOv8ZO11R0WrZUTeYk6xp3vWS3rEv4d3l761MX/Feuvd4jLLb3gSZCykvMdvFINLkmzP0BiyZU5CR9V4ZM3xPJSYtPeU8tVikf5fWUYtKx+q4pH0s/9AcsEjIJooV29b+RfvWe/tZxroEKhVyB0nd0f2qbLKSr/6Vcde8SHLXDFiv+0edvZrsZp7DVlhvh86WhGOaxP/yKjuRsBg2u58D9GlnZ9SV7bfsMX3+F2xr7ousamLbBICZs2MXaplbS8sqDk3n79SjPP9HF7jseweXnn89xxx5KdXws1990CYuXfs12Wx/Az668nu7cHHz1z7Ptnhl+duQY4kObOOeWDl56cBx7bns3n326gL0Pi/Lue2/z/oe/I+A0sLarjdVLAyxakGPpQthy85kMG1FFLJzn03nvsvO+ETbdVhyNED/Y8nYGxg4kkWgjU6yQ9wJ+lcFWwvSVfh6V/iVq7/7PXn8PsNhcWbhVoU9VcshTMAKbMey1qPWjxan3LL1nkTtLD+k7Oq9+S+YkH1I0ekk+NGfWT8Hy1/qeGa//7zNUAItC333pVt796iwKVY/j94qzUoWPFAFfkapinLLTSyignZv95Et58p4wNbU/Ix46n6I3TynhJxjuIBX3UpdpZ82bv6YlcDv1G8AH78NZh0LtQJj1+hTy/i/p6YFoLEZ3hxd/KEk2o1JFhamVc/fT1ZHHU4qS6C2RSOaZNGFjpk+4hPrA/u7u2dmiyJfawbnH3Qxxfb5sPcoBkRestSW+g9IIinxpToyvonnSfGieTW4kbza3WqfWTkARGukJORbyZK3vko6TbOh7ItKKnGqRXPM2ba3357dZO3/JpPSKjpeXrmubLjHyr96zTrrVbkithlJ1jgVnn8Ufbr+HtUHYefxADt4wr70S6GnN07V3kPCBARbVJpnaO5o1s1tpaPfTMKqa5ldX0JUoM+zKhVz7zrvsODbK7Bc/5eYrr6Hsr1SQ6NpmFCXzAnuqVBFgk17ScwvYa3sCi8S4KazqOjq6EjQMrCLoG0Eg0MNuexe48/49SXqf5Ks2h7pigMaoj8IbfWQ/r2P0GQfyxcA/MZlW9t8ULrlsNqM22JHnXnqQ447ei0iVNvMrEKuv4t477nDHVxEI6clLL73UJYGKm2T7eBk4sXk1J1fzua4pIUv/6RqaM6X/ZNzlZOp/m3Nd8++BI8mb6SPJpu5HMiBgpci+0koCKyLDajztesad0TMIjCj9o2dWyseoCJI9RZsk+6IQCMDoOwIUxrnqL9+6F92/uFnKHgiMyOZp7hXdkTMtnWU9w3Tf+q6uJ/6VosqKPJqe1rn/X4TlO9rv+yIsFsmQEKgvgKIlSr8InWoC+oMVTYCVJeu38nMSEnlJWqQWYZFQKNwoL8jy3CZ0/b15AyUWltStS9CM6GU8CMtj27GmQCVA1tdAi9JaK6ujpBaEct5fL13OnHcWM3LYUJpbP2XypMFMmRrBH3yfrtJfCFHFT097jGh4OlM2q8IbyLLJrh+4XJDuVUFqYtX0peGXN7XxxosD2We3CxnW6GO7mRtw9klXcvHPjuWoo45zR33KtIksXLCQuR8t49TzN+KiG4dyzblZNt66j2Mv6eC958eyYt50QsFGkuFb6G4P0tdUonl5kc/nRqmKh9jj4GqaVi1m15335aWnkkyekmLI6E5u/3kTt/72II45en8C2QPp6U0SiYbIFCpAwFJspXLB5a541ctB3BDnn3vw/eXD/ra5kmxoASrfrAWvslKNuRa0viuvUtewknbz2BRtkTelxazvyxOWVyKZ0lzKiMnjEzlXSl2NtizFZNE+6875j6sUKo3KvC4oq2bukktYW77eBWpRTwwfSRWDEC4EcQIZ/D4IekKUChny7qabJzMofgfZANR6PSTb15AZPgjvgitZ+8GD/OLL5dx8GSxY6rDPxuMYNXk1j88ZTqa4hq6OLrJpP6V8ESdUckGIeq4o0uVz/HR35Un2eshl/ATiObaZejONtcdTLsTBybslzLl80t0m4dtdodcTarEGkfI0Ne/yQK3rsdaz1prkwIjx/QGkRUs1R/pba13OisLp8jSlR6y6T/IpmdB3LW2jDfiU2tXaNZ6MzbfxqPRbMmFRHN2PZENhfrVAV9TCIn4aQsmkcdz0PGuDGWp89dQkk6ya8yLX7HQwGbWFHxrj9G09jCz2keyB9vEOvkP9NG2eYXzXYJr+tJbGzhjx4UGyTWVK6bVk9/4jgZn78dBd1/L8nz7j0hNPYpcDdnWf2Qyc7kWeujgj4oiI/KnUuVVG9q+61LOGAnG3R9ChRxzC44++QMAPpXyGrbau4q6nBjApvJTP1hTJOH7GJhopfJEkPH0GybEdjAh8wl4zvFx27RNsudOenH/ZL7jg3MMY2DDC5eP4IgFOPP4nbjpI5GZtkyIgqXGzZmlGau2fgtE4GmdxXQGLgSHNvaqmJAcqrbZOuqbT+4MVizrot0Ui9P3/xd57h8lZVv//r+l9e002ZdMbIZQQQIrSiyggIIIIglgAlY80AQugIiKgIopgQZAqUlQEQWoIPUBIT0iym03b3mZ2p898r/czOXE++Sn4E79X/OM717XX7M4+zzzPc9/nPud9znmfcxthV58LtKo7r3g5iuLq/3rJHlhZvWRKcm1RFqt8EnDTSxtTKs2j7V6UqtYYSWfp+3WM9QizvkPSX7IrIvWqt5RVyelz3adFgfSuiLQ5aKImCBgJNGpLACtekMz8vyqh/5+ARYNqhCYRhjThCq2ZwjDvx4RICFaTpcUmpSGUrKZPOk8TLMHTZ6osUb72vQBLuSdlLHIjakqQNfGGqu1v86L0uaFo6yBoEQERdhVhEfdi5h7NJIf8vPLMNu588Evc97cWZs5sYGhblExxHW63h9tv7MLj83HOxfUMJ7dSKGQopAN4c2N55F4Pt9/yLgMDMrq1XHPdhaxY8Qb3/+4ehodSvPjiU3xo/8N55aU3OPDgfVi/YQMTWlpZsWITv77rO/zluSc48Lhupu6ZYbhjX77/rVeZNmkPhnNvk095OPGoFprHF1izbhNf+NpEXnlqLBva3+Er3w1z7Ze9JIa3cuGlJ3DT9//CfrO/xRXfvJLkCIT80J9aTjgwzTH2JbBXak3udP3c3u9JpbIf5GUNnpT/VmmzFK/mV/NslUD6TN6jFrDyuyJT2pwI3Ghe9JJ8SHHpXWRbpZAEgkTy1EtA10jUBpRLnD/j4eh9OwHXaSWrTm0pPK4m2gd+w4rOi3B7Bon4gmibOr/LRzCXdjYfVP+rIN7SHj/eApn8IYyru56sfx4Vvji+goteovjb9+aRO9/k3AeDJDZEGSwO8NnDKjj5AjfHnFBg+YYcQyNx/C6orfAyEFfDQAEnr9OPJZMpMDJcpK9HPJYIU2ZOYt/WhwgWp5LI9jjyHAx5GB7tJuSdSKHw992IP8g8/bvnyoAqd69oiIClohoirctZ2WuvvXYo1FKpbCn94gz79jYFpnQtvC9DqPy+vE8RD7VeHaK71+vMvUi4iowqHSiSvEXqyr16469JBmR0LF1lJHvpGsmK2t3LSxZvQDrJKpwsfeVwb9L9DFbEaPBUscU1zJUzZuJZ08WJjZUcOy0NlSMkPTAU8OI6Nsi205O0DIVZ93Cc8evC+OeMJ9vTRSQ2wFujh/ORr/yWPGM4//wrWfTY7Szf0OnoId2PtQKQPhUgl/MnXaqotXSRuBYaRx2vdaHxcIjx5PnJLddz0YVXU1EJo0Mq22+iqn4djzw1nxnzuuiJd5BO+2lMNJB6OE5LXyV4O1jwffjFH3/G/KPO40tf+xaXXHwWE+vHOdtztLVt5AfX3+BsCaAKId2jQIvmUPNu/L+dZaccMHzQlJCuoXmQMyybIOKxohiaU7t+eVqk/Nq6L5M7gRW9NLb6HgFr8YP0uTXkk+Ok42XHjMBvPbvkVIsILS6K7IOuraiM1qOoA4p8KWIn/pbWg+RY5+p6BtosgmNpS52vyIzWjkC6XVPrSJE1yb/uRdcQT0aVRbrncl33QQHhv7vu/93zdnlKSAIp46KJVt5a+UXb6MmqPwxE6CEl6PKgJfQKHUtY5IFrEi1nqM8U7tX+FiZwFgUwkGJem31u0RS9m7eihW33oPs0b8+8Ob1LGCQo8qq0CJzKgGDQWSDalPH4486kY/Na+gfeJNbyBOH6Jygkg2Ti9XT1v03Rqw3MklRFqinkguRc28inI/RtaWL1igTPPDGVlxctp6lhHLvNa2WvvSdx3fU/LjUJ0266haxjQ++//1G2dK7gtNNOpbm5ldQIfP97N/PYq5dz4deP5Nnn/8S6JXNY9Mwypu8Dc/b0MWe36cybMJXf39Xu7Cy84Ji13POTELGGJJ+7MMriRz7HwlfupxjodBRQb/sY1q7aQiAC/T15fOEup/JJN2DVNYqwCFTKgJaIq3/fG+ifCakpJVMW5cZDcyrlKu9DY2zljhp7i2jZeTIaemkO5KWbYtS8yKBZGkF5X3nvkjUtYFVQmCE0LpPNZaEgUuN23sqOB8ht732fx1UIAFGS7pd5/p0vUfQvJRpS+seFDz+BQppQKIirmHJa9vvyirhk6R9pZFzzhYSCl5JKDVNTF2Jo5W/IjfyM076+jKefncPKzf00Nnfz1qKptMyL8+62zRTTdVRVFxno6SM/6sVfUYqqKMqiHZn7lQ4qehnsg6aGqewx5yxaqy92GsJl6YdCEH/IxWiql6B3HIXCrq0Ssio944lpzWiupbAFQs2oWGjcSTlu74ynd5MVI1lrntWYS+tSSlv/l9xoXmW4Shtteh39IBKqeaEWRtf/LD0gXWHkVOMWWPWY7ktAV4ZYpc4W3bMUggyNU0kSdBPX/AbGOGvoucsu5eVf/YpJU5r4+MQi4dG1DEULZEY9FPeN0POVFA3FPJv/7KLhGR81x+/BxnVLqJ8yyuLXQhx+7l2Mjj3J2VTzyENn8dmzL3M4IrofKy7Qsyo1refX7wLlIn/qmZWmVqWTDK6z/41vlGwqSrbQTXPTRCZOaGXt6vVEvNNI5frx0svvfrUXJ586QHdkI93JajzX9jFtdZTeiW4uuGmI7/7hbKYffxU33PI4Bxy8P3vN2g2fN8n99z5GT1+ns/+NDLba71sKUGNsutiWVTlw0GfvFZ3/Vw2eEbYFMgQWtAecriPdoe/X+Bj43fn6jquyfY8msw/SFQIp11133fbS7RLH0nhvppckc7JDtoWIPhd40PUkm9Z9W1wW8R41NkqBKhom/WRpIatskz6S7JVHRQRA9CNdJptovBrTdeLr6CV7KpAmsK5xULddyaYd96+O5X/DcbscsGgiJQBa6ArPytgp52ob3BmD3IRJk6a6dCkuhRq18MT014LVAjTSraIrQvOWL/xngMUEwP5vAqzvLw8LG2DRcfqf/tY1y/kvumfbe0ify4ObM3sae+y+gJ70z9kycgVDA3FIxSi6hlQUy3AhQzjgppjPEaaSYCjJ8tcrWfJmgTdfdjFh+gXMnlPF7JkVPPPk06xZPsj++36U+/5wF2va3mDhwifYb/7hXHHlJaRz3dx80wNMad2T6lov3b0byQY6qKsNs+/B9ZD8EK++tJJDTtqK31fPs39bwcrn/YyMZpgyPUTjmACvPBvjtHMLbG7L09+bpmtwgK98+Vza1ma47bZ7aGtbw4SJdfQPDREJjCOTLeWBNVYifYr8qTESoCqh9/cvS/xHgMUiHBpPKWKx7/WZwq9WymyARQtJYXHJhpSBzrE8s94tLaB7lPctQ6gojcrede/yUKwCSd+p+zcAKq7HPwYspbayrlytU/njr9rInxeeSyH4HLFoDl8RPAUXIZebcKiKYrGPQBFChQDeYJau4QItYz5JfdX9DMUhE87QsGYeL71exwFXvUjj5n249O7X+fzpsGEj9KfBE4PRFIwmIOiGQLGCVCGB3xchEU+Ty7rZuiVFNBwiPRJh5vS9mTvxR4R8M5zKLX+gyEjchS9YIJMbcvaaQr1WduFLClnzI6dFyl08JetPoShJOVdFa6ocsOi2jedg0TbNnQy0ZESpP6UCrSGhQIUqZkRyFOlT+X1L/2reDaxKB5WXMxunTdfSPeoerMndzTff7Min0g3lgMGMQcYTJpZ0kQquIxaeRv6vj/LVY07grgj8oAnOmxGmLzaKu89NcWaMLZcM0RSDgacjVN1dpPbMVt5avIIxC+rpfWuYcfufTfjwn6uwnkx6kCMO/agTQRFo0cu8ckVYBM4k63p+3Y+2D5HMW38a3W+m2ENteDJFX555e8xk60Y3wXCO3v71uJQeGq4h449zxQURvndNM7lICNeTSZLPrqJzAjx8TYzDv97MHmfexH1Pxcl5Ipz6iePwupJc973bmDWn1UnN6dq6F+vgqnkykn25+BkINdBoKZt/V0RlE8QzVGpMhF/NnyI95Y6yAZby9JBdX/+TbApgKKIv4y+wYsUc9gwaXwPXxhEq54doDpSWUVROFUNK+egcRfr0u+yYUkxy2vW3wIuixXoprWSVQ1blo+M01zrPInsCqZJVjbWAqaKUqo7UtVVkoOfWXGjvNYEiA23/7tjuivP+rwOW93soCYZt3qR8npSBQv9SHgIAQoImFPqfFpkmVL8rR9vVtc0Jf+o4CYiESxOtfJ1Qqzx8y9va9+hd328Iv9yzN5a67tsxvNtbNetvq2Cw0kgnvOotkkm5CQQ8Tmt9XCm0BZp2YfZ73dx37x/Z+9AVuIOv0zX8R0b6XerzRTAcYHjQR6iQJe9PUTMG4n0zefgOH8/9bTl7zJ3MkjfeZd7caRx0SCXvrl5DZ686FU6jIvgROjtXMWnsTDyBFjZv7eL5l59iw7a1kAOvX1sI9EFuKrjbnQjMMR+by4xp+/Db3zzg7A8T8DfR2bOO08+BiuoG8oFBXn4hw7jxQa74QZDerYP4s9Xc+othutsaeO25rRx37KkcffQCzvvKF8kX3LjdPlKjalzldYy2OqyOjGijMXWyLZS4LW5FIP53Trqcq6LxtYVdzi/6uzHKOt+t3garVq1mzz32Zmgovr1BoDrnltpZy2tUyZ8Ui+ZHMqV3LWjL9QrUSBFIviQTIrnppUUtQyllqu+yJnSl+X5vCS66RnBlmolWwStvPMHq7DE01noppnLUeKrAM4hf6SCPqnpK0MdpzFaMgCtCdVMH1R4va9b+jfF1J3LxFxLc8+pkYq56fA2v8/DjU8gU+skzQCaXZzQpuQyC20s2N0IgWCSp9i65KH09fqfhWy4TwBce5LD5P6cp9PntPLA8in5ZxZPmqgQU3x9Qvt8a/qD/F0CwXZTFL1BHWQFISxGZN2i8BgOzJiMWCZEC1vzK61QIXPrDdu8WWDEegn4XAJbjo6iDDKnWsv3o+6zjrqWBZIz0fZZikPwIDMlAKC0kwCCgZKkGnSddkgn04aOFwug6ClUzqOosckmz29nleDQP3zppPOP7OugJNZCq7WX0yz6i0yLkuobJvVWkdsZMtty7gtY+L3FVhR00Ee8Zz1I5UkXQV+DRx//kEMjvvvtu5x6MUKmGYTKA4izIcRL4U6WIIkLikOg5ZNCsf5XG9JZbbnFS2XIcBfZk6JJ9MBqQLqngsHnVPPzqfELejbT/aZjUr7bx+9eG+eolY6jd/wxW1h3NH57bwLdO+6zTJfnk87/A9HEtDv9MY2xcH+lfG9cPmvKx77JIhObFqks1P3pOjY86vaoiUDJiqX4DTboXnW8RdYuy6299rqif7InmV8BHcmKl+P8oKlO+HiRLinzovjTWFv3V+dboTTwopaqsmaW4VUrxSF/pWooq61n0o0iK3tVbRaBE6W/pRqV/RKxVNEt8GEuLa3wVaVH6SEBGaSm1gdBL92B8zJ25PAbi/ttSRv8VgEWDZY1zFLJSPk9CJ0RoIUSLbEi4xD0QOhXpdtu2Lc7x+lyTa+2MFWERYJFCNgVni9kE1fgotmisrLU8VGmpAgtJG1LawvAAACAASURBVNFP15MQJlNxshm1cNdeMX1kc6XNv+JDObzuCga6C4zf51aq61fj8W0jn4qRK8SdhkyZNIyt02ZzrWzeFObGa5fz8jMQDdRSoM/pmjp5SpRp0wNsXt/HpOmT6R/y8vzzazjz3Gk01vrIF0dZv2ErY2tPxx+oZPX6V1iwz0EsfOEpnnt2CeGqCoYGkrjcWfaat4D4UJ7a+hChUA0HHTaDA45cTf9QCp9rP3507avM2bOC0z/bDOl+QsEcA72788XPX82N1z3MaMJLrjDAaacfw7bOfhL9AUIVOZQ20XyIw1I+PlrwIyPJHSH88nHW8RpbU1wWmrext/FundTigFApneHhOPP3XkBfXymaov4jauOv7xEI0WKWEdL/5MUoVywQIqOla5sHLGMoMCOALCVtPToUaSnl9QOOMikZpPferVj5fw9hfF4/7ZvW8mrfDGIRN/58gQptOud0u/UQKPoJut34PTncvlFE7Sm4oaqqSG1ugPY1X2ALD/LZ0yNUVB7BytUr8bGRxVsnMZzoIpHqc+RF3Wtdbj8ur4t8IU0uBdFIBR0bh8nlfMSiFXRs6eMj+5zD7JZv4yk2bQ95FxyuQjlgKSnWXQtYNM8aZ+uRYdw0VV/IyEnBS0YsNWuh+XJSppSu5llzJmOrH+OqyGDJ8Gq+Ddho/kV0VCWSuh1L58jY6x4Ensz4Sa5s01O9G29K8qFrWmWZ9JEI/uIgKO1gWwjo2YLJIkVPJe7AEMVgBf6ii9vOPIjpG9Zw68puDp81i7Mat2kvUFK5ARYfAbPPHsPQa1uZsmQv+j9dQXFpP313v4N7LVQeO42ey1+ggSZqsxlcPr8T3VEbhTPOOMPhNOi+BUYU/RF/RBUlVhmnkmwZXT2rOYWWxpbnLVAjYqfSSTKUA2rTr3BhDqpzQWrHp7j/hRPYa2wdTx7xOOvG9/HxM3J48xX0znyc3zyymZsu+ChvLn2Hz5xxErf89E6HR6M1aFFz0+XW6+iDAF5njNUxcTtdwDiHMrSaJ22Mq340Kuc226A1bhsJ6nz9bc3+jARsAEbkZQFSyYiMvTmu5twYf++fPYMBAY2xZFFjL7Kt7eQs2RRXS6kgURwEMBXBkewrLWQATLKmcdP1BMpFKpcMas4U9RHgkQ5UBEdOmmRd50gH6hjJhICRUlAWHdQx5Wmh/0QK7oPM5b9y7i4HLBZGk4CI2SwlIuRo/BAL0Vu0QwNsfVhU1tzd3ekoJ9vYTsepSZJyjSJqDgwM7TBUFsazPLMh5Z0rEQzIWKrDyu1sEeiedYyUW1V1lGAg6kQSHOGvFJem0uEMhEPV1FW0sqn4EeKjL1PMZcgnK8i5hrdHWdwk40VefCLK83/Ls7kjRO+2MDkyhDwpKqP1hCuzDPZvdNIA9Q1V+CKVbNi4kdPOHEsms4VAHj50yAQe/V2RaLieE86oo7Vlf955bZhw0EU+Opn29VsZGmpjTMPubFjXxeata6iubcIX6ad1QoBA1Tbi/Wpg1MOEGR0Us3l8uQhVlYNUhw5m4cLV+KNj+MOfH2T27lP5wue+SNeWrfhcBbzBCPF4otToaCjhbGZYWiylsHpFRUnRSzkaP8AWink6tseLkZbL88Et4xod8HHGGZ/hxYUvOd6DdrzVWGuX52RyxDFU8hasoZMZKSlt5Xet+6cUgM6TkpB8iSuhPgp6WXmqpQP0WSnF9N5l2YWiH78ASDpMweXjr+vGkEx2UxcLE3SPEvCqLX+BQDFPyOsi6HU5IMZR2oUiFcE4kcAvCPX9kc/9dBUPPBtjz+p9WPjqw1z57Ryfv2w63X2avzgZ7Rek3XldXqdnT7aQJzkMlZVRVi5LMLalga2bh4hUpTlxvzeoCe9NMqOalO0l5qVY13a9YO+7FrBILjR/UsIiQis6orlUWlhj5PT12Q5uzesrpR9L9y/ZkrxobuWRKnKi+ZZOkHxZRETHC3RIgas/ibxYyYsiMTLiAhpycGTkdKxtSqfvkNxaxMQis5Y+sko2GUWBIIX9dY4MmoBY2pugu99HXYWbCleGbKGKR3/+feZ8/UoeiI3l3fot3DO96ACW5BCkZvoJf3cSz72ymqkXQ/cJMXY/dD6jnUtIvdaPK+ij/4x7mDn9ZDK5jMOVkmcusK5n07Mr8qw0iO5JJcTSl0oFXXjhhY5RVAmsAXhLwcho6yVP3Lx/GdniaB/9bp+ju4KpCjxMZDS6lOSaa3nm4lfpaf4TZ363nk139lD18SX84qlOLvn0QRz6qdNJtr/LCy+9taOM2pw/mz8b63/FUL0XILD9cXSM0713e/sCPaOiChoDEaNlSyQrkhNF74xjIhnRWrc0kLVCEBlWYFByIZkR4BGA0DX0PSYj73X/xtWxdhgCgurCLH2pVgwWodHYSBaNtyXira5jGxuas6XjbSsBAxh6FgFNEasFUrSO9GyyfzpftlHPrDWhtaRom0qtzRHQ95RHUsozDu8XQfogc/fvnLvLAYt5WPJuNZAacA20CZ2VLJqC0vE6VsKixjnar8IqPrq7lc+rdxCryuf0bh6+BEYL0Mh3hqA1aEayNfRc/pktaE2o1eBLwHU/EjKV7/q8Snu4tzfwKu2Wq2qNgLgpuQwvbZzBQG+bk3f2FL1kizmGhtVtFFYtbuWe27fR0V4kU1CrfzeTJ0+lp3sLiaEM6awPFyPEwi7HwKXy2lPNTT5bcPapGVfj5eiTanjmiV5mzmlhv0NHWf12iilNHyUa8/DoM21MaZ3M5Glhmhtm8tifnqe3bxvhUDPPLnqUCy9vYJ/DQnzzko3s96EIU+aNEAtBS7OHMc1uZk6IcNIRg5z5yZU88eIT3P/HaxgZGMTrFMvEKXjFpC84vUDk3attvQBFKBRgcEDdbksVOrYoDPyZ8SlfLAZKbR401xrfYCDIDTfcxCWXXOZsYy9QpJcWopHTtPi0yJUutE0SBVb0u6J38vI0z1JuWrzyQqwnhbhQMlq2gaJ5+6UqsPeOsOQLPodgqKquaGWEv606jhXrHmPq5BA+V5Kw14WXYolzoh8P+FxuXMUgBfwEB84hX38jqd4WDj6+QHhyPW0vDDBjtwwL386xZVh7Zw0wklQqSREsbyliWNRmiipBVd+hAn5XDYFgDatWtHPkIZ9lr4k/I5PxUSCxQxErDWQvpdJKr10LWMwx0ZoS+VCRDhkMARZrI258sr/fe2lzR8mOAQoZZR2v3L50g5werXF9l3mRMgAy7N/+9redSISI2XpJ58iISx6UIpLDo++W0tdLwMN4UNIhlvs3MGWpIfX1UXRC6QczLAEGSeaqqfT6SXo3EQhPpSsR57WKCp701PNosYf242sZ9vbhTYOvAMPX1dFXP8SErwapWh5nuMVN4gg3ub0q6M70s6H+JE6Z9RuGs0HCvlIHYPUCUcRZgEkES6V95PzpeTS2irYIsCj1+dRTTzm6TPJuTpkBFnn4isooAqC0Qkv1BDoG2nD7XLjTfoouH3l3mj0njOfYia0cNedp9p8XgM0FRuZfxFLXaYSrG/jCNUdx749eY9LU0g7Y1onYDLjNn3GI/h3jZXra5MSqASUvSjEqeirOkvp0af70f13f+tVYxF3H24apBlrEi5RO0G7S2uJB96vzjXqgv/VcRg94r/u383SsfgSi1CdHUSeBdc2FOCWKDqsEWeltFQPonqwyTu/mSDtFDW63A3qUphIvRbIssKnjFKGxbWo0vxoLRRXF/9M9iyMmeRGwteabO/N39Dz/bWDFsSPxePzvWuzflZoPcJ5FNzSRCmkqFysikpGjbKIsNaR3KSd5AcpJJhLDTqc//S0Pw9r828ZfkUhsR1pJk2wAyMi15az18scoJ30ZktWx5ekiJzwtkOHVBoolvobHU/LG5AHHYiHWd9zJ2t7zcWcDBAMJ53PyYQb6qyh44jx613weum8Fycwgoco0E8e3sGVzL8PxlOMMByPVeMgyOpIgFIG004k7QD4ZZc7UPdi6eSVVTZ10tBVoGlPB1BlRejaP0tpaz97zJ3Lfg+0smD+PqbPzbFi7ifFjZzEwNEJvVxB8ScY3RyiG1vPyixv43JdOY33HY+y5wMXeByQZ6E4xo7GCH//QxQ+v38Kv77+bq753Na888zbFNKxc8xB33PVn/vaUiKY1LFz4kjMGcn6t+kO7thoQMSVlqSG9WwqpPBxpY1/ysEsRDnkEJ554kuNFyBBJ2UrRaMEJpEjBytCIeCYwIhArJSwDI3kxMq4+0zla4DJQmk/1UhBoKUVtSm23rURQaa73eglEeoo+ZzfmcCzGm+0/5cmXL2PW7kkCLjc+RVfUm8XtI+Dy4HPl8fiy+EVD8UPV0vEkxm7luj/l+MvPphHyuVm6YTUPPTKRg45zsaqjjUS8VAHk3r7/VaEggw2q8C1mKtm8eYhZ03fjnWXLnUqPI/Z4jMbaWfQPb8LrriwDLPYsJX7RfxtgkYFUK3EpeClXKXRLC5uc6J4tHWSARaBFMqB5k6MiT1LeqwCsefFS4JprcTOUIpFBF/DQdxnpf9GiRQ5wkf5RJYWBGQNM1gxOn1vKWucqkqcIka4pDo42vJPxcDolF6P4PC5c/UXaqlYzxjODXNjFvTN9vLg6x4Fj4NyjG0kP5gh460gl1rDpyxXUf6TI8Io0qXYXQy+nqemHRvHcWmDRnGZO3vctRuMNhKtKOk2tHST3um/Js3gXMnzipGgtKrWh6KT0o0C+XtKZttb0t9aK0gdy9GwtjavfjW3DS0iPevFoV9No1pFFV6qZKYEMX58f5OxP+enqaCM46Wgy8/6Hhn1P585f/5iTzjoNb7bU90YvrcFyw2icwA9gPnZ0vNbcGC1AwFRzpo0NNZ8CkbquARvJvp5Vf+tYrXXJieZL0Qo1lhNgUBROJH0dbyBBx1pZsbVOeK/713VldySjukb5XlmSdQFrx164XDtAhEVBrIhAIENyZhWpdr8CpqqElUxL5i2SrXFVdEjfI5kQWNMzSOcp9aQeMpJ/yYxFu3WsjpFdNNtYvuY+yBz9J8/d5YDFhFhCIO9KOUd5AXpJ6CREFkI0A6cIiwzWaaedxuBgv6MoNIlr166joaHU5luba8mrEJCwZlCm4DQxEiIjfJoCdBCcQ0T8O+HWIgB2bZtEAS1NbC6XcciM2Uwevz9MsaBmPBnCUYX+M/x14ecg/EcCqO1yFyMiSBZFkqzC43NzwTk5MqOV+AJZYpVeitkaRwHO3aOFlStX4w67GdqWJhTME4nU0R9Xp8QsQU8jC/bYg6LHS9fAMtrWDTit8EeG3RRyAQLBdprHxOjoyLD/fnuw+3wfq1e9ywH7H0lXZx/PPb2Or116Pts6VrJ5S4dTqtzWtp5kPMdHjongCb1D2D2Zs74EDz0wzG9vi7NipZfe/hy7zZzHsqXLxA5i3j5NPPfci1TEWvjRTT/kwq9e7KSDxC2xBfBeAlu+ODTPFnmxcywiJkKtwrrKqyuVo1Cn5ENjJaKtlIHlqCVL+i4tch1jfCP7Ts29PHgpD5HV5Nkr5GvcFeM8lDaJe++UUF5NULI+Av4cPn8lmwbf5pGFZ1DfuoLKQJgQowS92vywRLr14cXnqyQcrMcfjFGzdDUdoRkcdc1ivEuOp7fjVQ49d4Rbb0+yekuYwdEhh7tSFFO7KN5KAUdEFalLu+nZEiISDZLLp9i8dYhjjjiVuXX3ofvKFvspFvw7AZZSKuW/BbA48DsgoO9xWoiLq6T5s4pBA7tm6PRerg90vta+7fUioywgKlmQ8TFDaRwWAVkZbxlzRdrscxk8GRXpG0VKpOivuuoqJ1Wkl3XZtYiQ7lGGxCKG0jGKtCgtJB2mzszOTsWjQ1QVY/hHRhloyDAmW4Mq/dvuvpk7vns1H6tqpGNoFf35eqqH+/jEfBdrjspT+ckwW8eOUgtMTh1I3y+3MfL4OhgPz38yyId3e4Xx0Xn0jvTu2O1YZGVFUbRGRBKVJy1Cue7LxsPAl8bQ0iDSZdYPR59rbehv/T8SrWY0qWhvCVCNZnvB72zIzvSmeXg2buWbp/bxyR/NhJ79ufKmVVz70IsMvtVPZEqGZLyUorFIioEUayth+vbfNWrm6Bgo0Lsiquqoq2uqdF3PYjQAyZoAlHSD6QudYxEWRVUU/RBRVVEPI6baXEtOJCMaU4Fp6Yr3eum7NY46ztLiGgOlfoxMrnddR/IvIKUUuBwzOU+6jnSdPtfvps8s4qMUoH2XOWiSewFo6xQv+yinXtEcAVFFcvR/PaM58bqH/wdY/gUp1KCqLEuTr7C9Jk6o1nKsRpg1oFAeYRFgGR4edACLjMu7766nvr7WET4x0+XtKH1grfklMPY9BliscsgUeHnKwgBNeWis3LsrVRv5yBeSjiB5PWGnH4bX6yIUzdDVs56H/3QeE3ZbTMwfIZ0aZGTQT76YweNXD5VqTju+l/SohylTxtPXG2dg0E11pYfZc8cx2O9l+p4Bnn1sFYVMnOERN0USBKsKpAa9+F05quqmMmuPepYt2UhdU5TKinoGulw0NvmoqWxi05Y1jCZGWNe2moowVMRq2GffPXnmmbc5/Ji9mTg+yaa11cyYPZZf3voQwcKenHbGR+jufYtVyzqYu6+PZH4bDc01pNIVLHmzm0WL3iGXK3n51fUuNm7cQkP9WE44/hR+d9d92zksCTxel5Mm+1eVUrm3Z7+bIZB8SE40/yrL1LsWsnkGkiMBF3nn+kz/t5J14x4Zgc0MpLxNASGFYW2fDYms5badlN/7ZExyRT9e1zCefACXu5K0d4S/vvVZ+tIP0lTvp9pdxO/NEvCV0kF+T4iQZzZB3zyCvknku6/g938NcsMdMTYvm0Tr2HX89k+7UTPtJTZ2VpDN9FHIe3AXfA4QFmDRPRWyYRLDMDgwypimySxbtp5pU/bhI/O/TW3gGIbjisgFyOVL3u3/dw52bSrIVINxS7R+xF8ReVRzKHAqBVtOttU5mlcdWx6ZkwES+FBURl6romw6ToZLMqAfHW88lDfffNMxOvq/PpN+cBrqBYM7ooGKwsiAKEUig2CRObsHXVOfGS9D51v6US3bJYPaeT4xvIWor5pcLkEPReqKYUbCMZa/topjD5jFqHcW5FaSC82gLrmBFUf7SM5NkjushpEFQ0RiWcID+zLyu17qn95KZQu89NEMb7z9Fb58xY1II+i6MmjymAXIROwUgJMeVehfYFxjqne1Z7dqJ+MGaTylG52+LC6X47Wrt4yMWudAJ/UVtfR2daJMbJEI/sAo7mCRCS37sG7D21Qkszzw2r6M9bvYf49XOPzzp/LgzdeS87YyOjK8gx9RnvK19f2v6oZ/ZkpMf1sEw5qkiSSrlJjSwppr4yFpHDRWcnRk7HWe9e9ShF/yoH2GnHT09siI3iUbsk06R3pEY2iFIu9l5gwMGpHbOE8CRuoJozmSvBpFQc6YyNty3vUsFsHTfenaFl0WoNY9mkOtsZWTbg6fwI0ce82rnllpQFUWWf8d8UWVPpSddDIF253Ff8Fk79JD/isiLIYWLWSr8LwNogTDQIvlPzUREkKFt5RyEHqUwlJoTJOoULDSRRIKAQopFwvNWVrCEH756Nv/yj1QAzb6bGcwUwIybqcCx+lB4gmRSbsIR3x4/HGWrXyJF1+4jRn7vgDFBJkRuYOtuMObCFfnyCbHcvSB23C7pVQzxKLVxAeTJPMpYhXqjDqdfHQNiW1hXMVRcrkAoRhEa9L0bAzhJcfe++/P3vu38tgflztNoE44eX+Wv72J5EgcrydCfGiY4cEsvf1r6O+RZxQiGM4ybfoM3lr2GtV+L57cZI79VI7q5k66NmcIBWpIDUUYHOhh/PhjuOOOhzjsw4dx2FHzCEeLbGjvpncgQyZbYOnyRTQ1tbBmVTunfepMvve90v48TlmBU+hd4rBoXqQcbGGUp33MoJry+t8RL8/2bo+lTrUCE1rUAi+SAwEZKQ7lc7Wgtf26gIxkQ/l7hUqVTjIOkrZskCJQTwY195PyEUFRlQDyyvTSIpcR0D3/naT6j9dpvqjW5uvJxWvwuqtRJfNL6y7mrdW3MH5imjoq8Liz+N0FAt4AIX89keBkgsFJ+AINjKZu4eyTEvSvG8sb3W2cf3UNP7yklncG3mVbD3hVFYQXtaEr5JMOb8XjhlQiSF93nuqmLNmRCrZ2pDlk/28yf8qVDI5sxuduJF8UB+if7T753wFYNKoCkFKqSmcoFK+5FBiwSpydHYZywGKhfukDceAUJhexUXNsRriUWiw165LStg0PjdC/cz8l4yUYp0WAVvl+yZm1YLcorc61aiHdiwyKZEfRDhmD3RYsIDACnd4+KkcihIIJ8uEa2lcP87UrJ3DAx1K460JccVEF1WuauLNmJYecPobCPv0MfLoP771Rkq/laOp1MdyXpDALVp4OX79gLH96ZSONRfeOcnyBdhFMVSkiuRZ3QwZR96MUudLtMsrlZftac3omrSdFHOTsqSOu0mKKcr2zehW7TdmTNStfRR0KMpLHQg1eX5Bpe49lzYp3ySYLFAvDfPpMN/PmLmDzxgO46YfXO2GYeKIEWCxCZk6jORT/Cetn32XbD6gSRn1HtNY1Dpof+59VJmourQpM96a5UmRKQK3EXSvtFVceSVOURPpGY/SvRojKZcKeVde2dJQAthxu3adAiXhIAh6yXwY+JO/Se7p+eRpK60PASw3p9Ly6JyvptkiQjbfAt55HAE5VRXLU9P3SjyXHu+TMW/TS9KXN239inv4T37HLAYtQvoRJPxocpXGkUGScBEJ2Dv9qUjVJWmQizul8GS5NuPKvUjYyXCK+Sfi0IEslsKV+HyYEluIpr8mXYOg+9F2GiI3jUp66sPCmru33qeeINvxTSE3hehexqOrlt9Hd1ceLf3mMGR8tVR+ksym8RdFSoamqmYaGDDMmZYiPxCmkG8gUuvH6YPzYCWzZvBFvvpGRQtf2BnX5HV5y89gGRkaHGRoc4cjDD2f2nJk8+eRfnXzo/vvvy+Cg9jUqeQCbN3XuEEQtXCMgKp+pkPWGlXlGC+toHJ/l2lsPJOtbxNsvFan0zSEQ3cbo5nqWLkwye+Y8PNEe+uJx6hqm0hjdk29f9Q0++YljaJhcxbINbXiLDXz0kGN447Vn2P/DR/Dps85h7fK1VFZV0NhYi1f95PGWcuBu/WTIZko9GTT2WmQCqEYE1Fyq10hVZZUj63N3n8uyZas49lgRb0vh+0Q85TyTwqD6TOF+VYqIj1ACPho3H24XrFm7hrvvuYPKyhgu/FRXNdI6uZmrrr6cF59/k4C3hrm7z+KGH32DAw88BPI+eruhtnmIdG6Y1HCTU/WTyg+QL/QTDtZSzPrJMkg4UkV6yE+sMkdP8vf89i/n0DSzSKMvj1/s6oKLaLCSxtjBZOkgl6qkflwfD/11mKvO7SexdQzTZsA9LxfwV65kyYoCwTCoyMeVFQ+riNubcAxG2Buje2uOTDbJlMkzefqvqzjw0MkcOmu5s7N21j1AJuXBHwZXbtcCk3Ju0s4KyxwEK0XVvKvZo1rKW5jbwIqt2/KIqz6zdJ9kQWF0fYeUsJS71rLxkeSpCsioelBN4yQzxksoT0MaD8CqgLT+lV4RWVfpBRkYI/pao0jr7WE8GdtOQiXTl15yBQ1NFRSLOUYSKvOKUFXtx+Xu58afXUpk2l849pBOpjSGiOWP4RzX41xzSIbAPgX6xzbT/USS8d0D+Oq9DBZz1J9fwYqJw8zZDdY+3MvUD9c6RlQGRutZKSBVmwhkqTRc7R0EXJTmEVBRaatAvfbQss3/rHrPuBJ6dkWrpDflkcvIiSOksTcyp64l3lh37zb6tlTgop95H+qnZVyQ9StjvLm4k1whSWKk1H+ktK79O3SZZKGkk0vyWQ5Kd466lEdmzGm0cyQ7en45qfqfnBCl9BQh0zzI0EuXW3TNoib6zKIfAgeq3NF5ViJvwNOIvDsbbnO4JB8WxTA+iAEAq1IzIGCRPullHatGdPfefx/eYKnCNBVPcOgBB3PD93/AqaedTjqfoxANkOsbdJDiiKtIqLaeCePGEXYXGI33kisGHa6O0jxKZYmEK7nW73p+rQkjPYuALOdex+ueFYVT9ZjGTuvBokpmc23zz/8E0PhPfccuByzWhVKDq5Cl8q7aUdI8XSkD+11CYmXNWmxqmKNBFULVYKu8T0IhxKnvksKQsL8XYLHW75bDlPDbvhG6toCTBEDG3sLGVmKmRTvQH3d2J1Y1jACLgi4jiTTr3t2ICL9b1w+Sb/kotXUZPAUfhXQRD0nIhZg7b5CLLh3PL364EV/ISyBcIDPSQDKVJRgaIpXNlTbMcwyviGIBEiP/uzNpQ2M9M2dNJ5NJO4x43aO6zao1vs8XcAinell6xELpOs5pRlQZI88I69aO4IsNc9VPa/EF+vDmJjI6OkhL6yCfPHwPHn0ky+0/fpdwdDojwzHqm3rYuKrIHrtPYUvnANu6e8mjTbu20tubZOrMambuNpGnHltLfVOIK674OskRF0cceSzTp0+iY1MH48dN3lHtYQpMi92UUSmvWiqJFpfkkEMOczgn6p+i47Tg1DhQLxkUyYbC2PKkBVykvJUiLBTc7DFvL3x+F6tWL+XOO+/gmacX4nYFyWQzNDTGcBf9DA3knT46p55+FL/73d0kE0FC0bg2HsCNct8pByQ41WYuH+lUKZSKO+vwkXIpNyERsH3rufeZc3A3vMLYUBGPy0s4XMDv8ZNJVBCN1FPVMEg05OGU49O8+3YlXZvbufUP1Rz28RBtHT2k8qMkEsr9g88dcTY2VMVSMOAiPVzF5o4hJrY2O2MwmohyyH4XMGv8FYwkPBS9w07Uj1wDLpfCervu9X6AxZS91q+iAApVa01ab5DytgYmF5Jhi7I4vZCSpZSs+CtaqwLuWsNWSqr/Sc/oc6V4lC4wTko5Z80AVDlv8Qo8XwAAIABJREFUzcCUDIAiturFoepEXVMvSzdbrx/pD+kk6RMZg3fXdnDFlf9DV08HtdVjSKnrbWqUunoP1910Kb+6/SHOPqWB7964ktjYfZnZsZLfHAf14UHaXTAzB8NR6NnNRfKEWUxoGmDlwFYOrIM7bniGT194sLM+rMOtDLScPnEVRLxUlYte6nqrTT71o54dSjnYvRsZVWNkDfOUbtdxcgQk4zJqAkL2ku4QkOnpKjB+kraK6Ka/081oZoDTPzeHm39yNxX+3Sm4c46Mlho5Bh2QpHdrpvaPUq7l4MWiM+VzYzJlgFVjb46vwIeiq0obWzWX5t/I13oWPaf0oYo0JHMCcZpXPZMcYX2v/i/AYc7pP0tdGeixKI/xVHS8gSTjvOh7LXWl86Svjz36GGoa6li9epVCu+w2a7YDZP7nokvIFfM0t4wnkM9RzGboGRgk1lCPz+1hdLCfWDhAbcNYx15q/hUpFplW0RQ9m+ZY8yd9qGdT9EVATmMqp0BjpJelWcurp4zb8kFTdv9pzbPLAYsJpxa4emIoaqKwrRSOhNsWlQ2cNUVSlEUljBJW25dBXrUGWiFlMd2lMHYGLGb8bSHo+41wZ6FADbI1E5LiNIWnzy1vaGkDeQ3yEtThVbsXq4vpyy+/Tk/3IPmci86uAp3p8zjxtBHCbsgMtJLLb2EktYWZe8Lg8L7sUbeUkWyIuuYUBbefnq4BfP4Ksvlhp3RZVTcBVZTEfAwPZUk7rTXcBHxhfJGiA9AmTWp1yIapVJqa6jq2bNm2vfx3+67C28OyRjKUkGoRt4xtxBdOMn+ffbj7nr/QPAFOOqOCI45t5ekn36GmwU3rlAIbXp3Edy7bwIcOn8ymtgLnf2OYz5y5DwN9bSx6oof80ExefmmAtetkkPegMuZm8Vv3MJwcYXAkQziEs79RY0MLHz5sXx7785MccvCJfO7zpzjAQkZAjY8UljayrJOfLojcrHHHSdso+iYwqv9pUWayo6xevdpRDkoHyMNSnl77S0lG2ts3MGHCZL5x5bdoGdfEL3/1c375y9vo7hpyoj1ulRYHBQYjHHv0STS1VLGu7VXaN7Yxd/aB1NaOobKyhs+ccRYTJjQSTww46T+/J+y0ww9G/MQTCfxhF0FPEF++An8EHnj+HLo8v2FqjcBjlnAUIt4Sxynkmc6U1q0898oQpx9RiTDosZ/IcMsfBujr89O1NUDOLYMYokDc6TCXzxfI6Vx/DRvXpYiEYtTU+Vm8eBP77X0YB816gFAkwsDQEB63D39klEx8LB7frm29/36ARetZEVGtVRkbyac8d4t2lqcRJfXlkVH9z8ih0h8CsgLoAq9yNKyM1SII+lyVH1LqO1fIlEdy7DoGkIy/IjlT1YnWjVIvMuIGXKTstaas70vJcfDyve/cxOzdJnH88Uc6O5wH/dUkk+rf5OfVN57hD49+k972xTxwbwWp+slMqRrgiqp2PjvbQ7rgIpPMEZlTjevIyaxdUGA8ozz9ajcn7BfnoOPP49lHfuzYBNuxWbpM8q/xlB4UH0Uv3ZfSoNrpV2Xd4rloDUn/6X9GKtUzaD60T5IcQqWF5CQosqQItl7m7GgcHCdhfIQlizdQLDYypbUJd2Q9zy98gbB/DunRAUe/Ku1tvCF9h6LAGleR8/9RRMXG3jgqZvj+EcDUfeiexENTV19xVzT2ig7pc/3fQK3kQi/xRpSClFFX6kh6XmNoTQFtPMopBDtf2/5nlIbyVLLJnMmx7kNRJiPf6h6ksxqqapgyYzobOtoZHBzAG4s4KSFlDQQ2v/qlC3nj7TcI+T3k1TXSCODpHBFfAFfA5wBH/Yi/pLUjHap5U28WjZ8BJ60NgSSlgwzYSUY0JjrOnt96Uum5DLD9p4HHv/t9uxywaHCsB4DIThIebV5mpWNaUFpEFqYS4JAXI2OkPKsQpO1+Ke9MAiJ2t9oPi2j0foDFWnYbujYkrgm0EJ4mUnldAQItbgEE5Xw12fp77tw5zoQ7rPpIjK9f9g2WLFnGD667kU985iwG+hbz64fyzJ0N3sFjGUq+TSHQgcvtZtL43fn65+E3v1xOypWl6FGqJOpUd+DqZ/K4Penr62FwqBfQ4i4SDPrJZbLkhLzlhc2cyoc+tL9jrNva2h2gpKZq6oCaSidKhODtW4lbUyTdqxSu3xtiW9dmvnDZBPoHEzx4W8rxkBYcuZqBbujNDjFjUhNvLRzlmYci/OS3Z3DFJXdx4LGdnHe50hVhAtk8Uyv3ZGtPIxXRLxMJHMJg/wh/e/Jmxo072ImaqVRwJJVkzm7TWLL0VYbiaWe/odaJE1m3rp25c2c50RFtSKgyRIXhtcAOO/Qo52/JgZSsOlYq5aM5kAGR96ZQv+ZRC1FVHVrwUlbK3zc3N3LccSfQsXEzX73wfGejSUVdJk+awYzpc7nh+h/T1dPmRMYaGsYzbcYYuvuX092TYKBXafgqPnRoLfPmtfKj6/6IOx+md2AroaCHWKSR5SuXs3FrB/Pm7UZVtJGwy0/Rn+J3T3+WLdn7mdHsIxLK4XMXCbnHURMbQ9GVZGJTPZ8/+3Ue/J3SA338+bX5jN/9DTas9OAJatM9GYYI7kKW4XgGNfN09p4a8LB10wjz5+/FspVvkh5q5sSPfo3WyovJedQ8rwRQQ5ECyZGow43ala/3AywWYZExkzzKuCkdYR6eeYAWkjdHQ3rDfhRV0FpUvwxFAaQfJB9m9CzNK4MhQ6zv1zHGVSk3mDsDFyft6/c792M9XURkVYt7GX5xB7S+7DyBKP2t82QI1q7ewp2/+wWfPuMTTtohPpxxGk3m8hnCYT+XXXICscbH+M2PXbQNV1PXNJtzkmu57qA+iGToSrkdQDs4rYLavdyMOXlfbv3FJr562RYaq5toW7V4B//AIkPSSYoayJlTlFn3bjtO63/iSegZ9JJhln6zHYY1/rp3GVYZPekJRbD1u9JC1k5AzyZdGYol2LbRx0iyiN+XpL4xRldXnPXt6xg7JoSHUhdj6W+9G7G3vIiiHCCWgwKbv/L/myybPOh5zCjLdoi3Vuq/VWoEZwbeol4CliJda/8lpfjUE0Uv29W9nPuhc8xB3XkNWRpR1y5x3UppLT2n5MWqX/WZxlLjLzunv2VHNKZKXX7nmqvwevz4gwESqSTx4UEuvfwKfvCd76CKhVM+dgKPvbyQcG0NrsQoueSIwuW4lWZOQv9IaV8kA0+ym3L4VWmkz5T+s8ZyenYda60gZC/0u8ZDa0eOv+RAz6O5sj2MdqX+2Pna/xWARQMjFGj5VpGftCAs1GmARe+GBIVA1WBOXrX6N0gpKcIiQZWBk/LT35ogI+4aD0UTacjdOCqaOB1rXQx1rL5XREx5LFJEqlwQENL5Wrgyik6aJpFwlNEVV3zDScOMaW4hk81yxeXfYPnGNSx8YhlfvmoZZ51TQ7avheHEBiprPSQHx1PRvIwX/+rl4nNzDAxD0V/iquZzIh1GyOW7nTlzedRtskQCdXnd+ANe0iI4ZEQGhilTJ5U2AEwknfRBaZdkNbsrpZPKI1l6NikljXNb2wbGNsznxXe+y3U3f4Hbrm+nYQxcddM01q/dRKE6y4zJrbz1HNx+43pmLCiwanGEUz8bY/5+GVzRfmZPrCPmHyZSmcFbBdWReQQ5k8rMZ8gUhgkGJhLvz1JklIraIJdeegnTZ0xi6fJXuPOOvzjPZwtchktN95qa6ujs7EVVxQrxSkbkIQvEKAKj53EU6HCJdK1ulIrQSEGbZ1lqPjbqRLyu/8ENPPnUX1i+4m1eeeUlJ8Kjqq6XX3qJzu7NDnfI7QpRW++npqmAxwtbNyXojxc56wszWb9uNffc/hZjaudRdKUYHOgjGhrLa4sXsaVnPSee8CmSQ348apcfeoMHF36NuPsdmmMeqqvzRKRkUpOoioyhasLbtK2YzelHLmHzliznfT3AN74fYH1HnsRImixDaLuhxJCLaCBKPKEOneAqxli3Jk5DQ6Uj36+8soGD9/oa++/9GXyp3UnTg6tQSzoXx++NkXd14Sa2S/XN+wEWAw26SZUaS5Fbt09L++jd1ml5hMXy7gIfOle9T9R/RLpE+sNy8tINitZKhuTU6JpaK1LuZmyMk1BuJCVjMlpWEmvNCXWMUo7ygMUZkPEzx8gil0YYrq6q5sVFL/H4E49yzTVXk0mr1EaLXHuo+fnKWT9n6eD5/PL3e/Oxkxaz4emP8GlfH1fs1cWE2UMMzwyT25yj9/lhZsn+HjWFax51872326itjPDYs884xkZ6T0ZRIEXPpX2yBO7Vk0X3bWX/csz0kjcup6u8LFf3LvAn2dJLjoEAoL5Pus5SMPqfnAv9va1zK1531OlFVV0f4DNnns7i15dxwAEH87lzz6S6ssrRzXpJT0r3OP1pAoEd1UPlAmogw94N2JQfU54y0udKLylyJsOrHiMyzPoxrojmWGBBYyTnSdUx0heyH9aS377H9q/TOFkvJpOJcj1aDqysxYXkRPdrbfiNIyV5kw3RXj9K20g/KdKlMVy6ejmX/c8l1NXU0tPXT/9AL4cceCAXnfN5bv7O9/GP9rHW7yJZWUnfhi0EC3lc0QDJVIFQPkTWk3LGU636lZ14+OGHnetLt+t+xGOyLEGp6rGUgZBTr/UjB1HgVcDNAIrkxbIOu1R5/IOL73LAImGSEGtQNfEiD4nJroWkxWM9VOzedYyUj4yUQl7yorWodLwQoypErMeGlJOldiRIxoTWdxlgMWG2HLBxKLTfg9oyqxGVyhOtN4wtfrufdevWOvcp/swjj/zRUYal9taltt8fOfpobv/pvUSb3uDW387FH11KYcRDLNCCnxYqonnCtW/x7N8KdKxvZtGLm3j6UUiN+siTJac27o7T7MKlpmwKqRSz4NUuhxDIR0hnkixYMN/Zy0ddDxVuDQbD26tySkJqHokUhRabxtHZKLKzk1nTD2Hx28+wquNxvnTe2by2qIsvfGUSE2ZtoDMBreObuePaBGOnFJm81yi3fLPAly73EgzmaBwHjc1O8If6UICw20XRm6KqMUTe3UB97CBqYvNxZ+YQDexGMRchXwji9bhQE9ltve072q8rpGthZoXe16xZS21teIeHorCnyNTa1E3KVaH99vZuh2CoORC5UOBGnpaiblq8f/yjSj07HA7LSScfzxe+eDaf/vRp3H/fI07lTSjkJplKO/VMikglRoeZPa+KRHKU/p4c8XQBUnDDTTdw4QUXkRyNk0qOEAmVtmT42sUX0dQS5WsXfZN8wovXk6UQep77nvsKvZnVNFVUEokMURutIexqIhoK0tK0hYsvGeC2GzNMGFvL4yurcUXWsXFVFbiHyeb8pEjhK6hToIQ17VQHCcB0d2fZe8FUXnv5XSLBZj511MPUxvZmeEjs3BShQB2pdBxXIYYrqI0vSyHwXfV6P8AiYygvWekHpSz0u7xDKVfphHJnxQyVcVis8kyARRVCAi0CLEZANYK5vlMRWRlgpUp0nrVVNyDkrLDtHnn5WGmdWFms8Rp0z5JTyZiImtIdIvgLLBhp03gQSjXqdfvtv3CcG3Em0uksblcJtGzZ1MnVv57FT647hzvveptvntPO7r4hLp4f5KiZBVLnDhKfOZbsokF8S/sYGWjg0BtzdKb78QeCXHXN1U55rJ7DnknPLeOttSIei8ZGzyyQprHV77pvrRUZZit4MN2n+9V6UqWTAIBVlUhfyAjrGXWertnVNcyZnzmdPefP5bbbb3HGvq66gVdffpPjj/sYTeOand46Bxyw/470UwkA2vYK7h0Olc2vgUcDp/8oAqbrmIMpW6D+M9rPSc9qPUV0f7qWATA9izgcelcJvUUcdF2LQhs4ka2wVIoBlfL7s+sb6ba8c7rkU9EKgUKlqFS9KjAge6Uf65zrCEbIzZypMykkC2zp7pQQ4s2k2b2phXo87BdI8bQrxypvGBJFskODjPqz5F0eaooxUu7S5sCaV9tHSuDS0juKlOg+dH/Gc9F6UPpUmQzJgTgvWn/6vxWh6DwD7LtKd/yj6+5ywKLB00KTUBlf5eSTT3a8BU28Bq5c6el42xdBxDKVuFpVgFIEAgmKgkjg1F5ZSNJQtKV4ygGL5S4FNPTdmliRnmT8REzS3huGTMvzgZavDIfVu6FEBl6y5C0H4NTWVTss/EgkzFtvLmPRi8tI5jv58W/nsddhS/Ama3BnCgTdXhL9GabNSxPwNeKj1eFU5PMT6Fgd5bFHn+OlRf0sXbqJLVsVW/Hh81Uwkk3g8pSMLPkAHreLjxxykJMPXrVqhRPeVFWJvZwKpe27XhvrXUBOnyWGM0yaMp7Vq9agfvuPP30Hpxx3KalsPzffW83K9gGqQ7U88OMY9VPaqR0HL/+1ldPOGyAWGaS+ooliLOHwYKoyeSb5A7izaaqnB1k/knKqmhUlmVD/aVxDJ+IpjmHilBJoCTCF0fTojr19TGHqvvQMmpNMOuHwBRSSltERWFWjN/XskQfV1DzeUUAiRWoO5GnIY1APHoU3TzzxeA466BDGjhlHZ9dm3lj8Mu+887bDMVKEZdu2dmpqIyxfsZbeniTRWJBARZJp02fyiePP4bWlD1AZHcetP7qPocE01RUBp+JoaHCQyooKXn55CXWNUaaq2dYwZJMJwvVt/OnVi4j7FuHKeIhGE1QHK6mriNLQ7KGzo57jDn6TzR1w3U/GcvYFGVZt7mG4zyuIStAXoX9ohLq6MCP9SUcuhwegpztDU3M1oViA11/s5qOHXc6COZeTHY0wku7GSwX+YIZcVqA2gMsbp1gs7Za9q17vB1isl4WcFCl3rT/xJWzdW1WQpYSlRMvLLyUrAiyKqqryTYBFa1rfq+P0f72kxFXuKmBhjcTKoyrl41NuIKXEZaj1XdZ0zJwp40OIyHrXXXdx9dVXO2RXrS1dTwBGDf2ymaLDxbr++h9w/AkfY/fdZzvr06nCIMf+h4R5+0Ufrtyos9VFS0sdJ0bSXDU2Tu8V0PUhD02ZWia6m2hfGGXa0e+SdfeAO8KnPvExp1zZ+CgaJ3nH4nBpDSiSIGBvukvjq+cz4Kaope5f/W/klVsBg2ROYEeGzZxCq4LR84srIbKnDPDe8/fniSce5+prvkEo6ON/zr+Me+78Ne3b1vLk315xQJr04SWXXOR8lzZLtciJdOfOoLQcsJRHU8oBg1VxaQzVil7zZE3iLD0iECI5EPiSLpdDpF41sjWSC13XwIrezXE2Irfm17r0mkwYULF7NJKyrqXUtJwppXxsc0WBQtkjObGWjrFSaSfyQY4fXnsd37/mOuqax9C2baNTEXTorNlMCsX4bKqT2xJDPJF0UVs5gZ5N7Qx4EwQjYWpyYeK5v5POJW96BoE22T3riKvPNLdWUetE4kdGnAiTIk5yxtUk0ao1rfFmeVp2V+mPna+7ywGLhMMGWmFMhVi14JWH1KJR6kXCZOE2GTF9JmCiFIAWlAEWIW3xGBTy0jnysLWgDLBYSqgcsFj+WfegRaQ+EIqoyABqQm2hGxFJ32HnSFiNtCYlsXXrZsa2jHPGWGmalnH1HPnhw0nE61m/dRkHnriNoz61BoYbifi34VOQRHvxbE/rxCJTKNJLQ8sgARoIkHO6yXbHI3RumsCrz8Nzz8Z57uk2+oeK5PA4FUpVlRXMnDmNwaF+QiFVKxWddJYWpPZSshI9I6fpmRStkKLv6+t1tpPp700SrfKI0sXVl9/H9677Jvf/+RRqpi7l1Rdf48Yr0yzYr4U3l/YQCEU57vQEDbUhaqOD5Cs9pNJeGtIBMq8PE0wGiMwKUrmvC48yEr5BGiKHU+u+yOmLM1C4k9HsAPWhTxAuHuekeMzTLbH4S7uvimxcyCTxSrFnMk6YW9ET8VSkHOSpfOf71znGSmBUIVdxZfSc8gp13Pr177Jy5VrWr2sjm0uSziSorq6kvm6Ms8t2fV0N4YjH6ejZuWWUdC7J3L1aufOuu1mw99F889Yq7vv9T2ionMmFp/0Zci2k03n8vgLuvI++vlEiFWFG0n3UVtTgFliI5Hj0xXPo9t3lRJ7GjQVftoqaijytYzzcfsO+XHnJIsaMG8vrHVvZ0hOne6u6HbtJF4ZI5gr4c62kXG141X6/AIO9Hvp7i3z4kAW88NIrBApzOe3jt1EZ2JdkQrzcIbxUgr8NV6EOlztHMVdJwVVqHLerXu8HWCSLRnQUWVLzqwip9UYxJ2NnHpt5vVp/AgdKI1kjQAGMEtHTvWPtC+iqIZdSvOY9WorZvOrydzNQBvb1t/FZpIuMl2C6S2RGRSTktYocLkPptP4vJvF5o4SCYZYuXc099/6Wb37rMgeMO2TXQoKfXn8FS9bexsWXfZyrvtvGX/66iaNdE3h8zw20f2iY2OkRtlXkmVM/na/e+g43n1eDN9iPO9dM81i/QyCV8bNtJfQcKmBQ+kEEdY2F0tkaD/F3pCcFYpQOsLHSepKe0Dkydro3S51bhFbpdz2vOBFyHgQ+7r33fr7+jQu4954/sLk9yZ2/vpOlS//G7+/9BUvffIfY2JmcdNLJTkRGG9Xq3PPO++KOSlApH9PvO6f+dF3TCzunYywNo+iBIkwCbUau1XOYE6yx0PYEqhATR1JjIT1fTuY2zokRl61y1Tgsug/9SPfrpzxtJZ0kfqPsjr5HsivbpR+l3CxyY7stW+RN4EDfEwz76GzfwtSp05kwcxbrejajhl1j3D6OnTefU156gTf3ms6vOkcp5CoZ6u0kHh4lS4FmYgxnS/2iJNO2ZqQXrf+O4/RlMs4z67kETAVWpB/1vJp33ZsI1bpf267C7JzG+b/ptcsBiwZDE6cFJ3Sv3J7AiMK3GmhDfeXEUf0uz0DARgtPaSANtAywUiJahPqfvCmRz4yAZaHk8lI1Q/oSchl5KT7l/eTxSbgsbCiBMINvfVoMpZvXondFWfbccy8n+qHqFg8+Jk+dxpSJ++GqXMgp54QYP8lFuHI9eOKk2mA0VupLUp2LOb1aQnU1RBNFJoxmyU4cw1B0M42uVjzpRmfDQQJDLHxtK/c/M8Cy3zewpiNNZMIc2levgYyPc48/iz899SBd2Q3EQhVk0mky6aRTDlcouGiqG4vPF2Lrtm2kPUMOZ+bz553NLT/9ubPLtM/r44IL/oeKaIRrv/tdMvl+WqfUcsgRC+jYvIJULsEBh9U5hLvq2pTTUCoikNEZJLUsSW08SF3IRz47QHROnmAsirelhvyEGjzNY4n4ZuIfmoFrcAyF3Da8lX3aKIda74FUuOeXNnn0J0mSJxKIki1uJeJv4JFH7uGUEy/g4AMXsHHDABddfCYXXPhVR2HLw5VHqFI9zbeibQK28q6kpLTwyo2fFJCBYFuckhuFbs0TktI78qQK5s8/nHfb3iEx0kcxF+DMMw4lU1hBX/c2CskGRngMV97PmNoDqedmPNW9PLjwPIaCD5IfnUJ1/TqaI7XUjevD63Gzu2s2Lnc7v39mHjM/vI5ly7YRCYcYSWQcUnUpggBe8ZayQdKpAitXjLBgn1biI6Msfq2LU465lvnTL3dSV6WX7b5s6uW/Yzfm9wMsWvdaZ1L6MigyAFpnUr7GKzPv1zgUGh8zZppj/aikWetfkdnytKdGQ2tYBlatyBVl0d/W9tx4LpZeKpXQK11TquIo9/bLeQvlaQLdqzUVUypTgEAVKIr+al6sT4j0hsi6Ak+2V1G64Gbxa7/lD7/7BpdcN4srvjTAnQ/FmVPn5/VYH6OH9lI4uomOY+M0M499xi5iS1c1/nw3Ga+fmoqoU7mkKjvrYSQ9pI3/FKVUqkTRFkWt9bkiHRoj/ch4yVlQ6kjpdBktNcjTuRpDRS5FLBYIU+8OrQ3xdqz6RmBBhk/euzgainAIBOl6mjtxe+Ttn3LKKQ5QEUdREQhFZuTZC2BqTNQrRNEgzamVImusLWpkXCO9a21rjkwXy7lUVEtRHOM3SqZ0vo7RfOsaiiIZyLRImfXaMkBmfCar8JGcWapH3yd9oTGVvtHz6l3Pp+ivnklgUHbHvk9gyyJ8/8zoRyMqsChw0IcPdlJHPX29pLW5YcDPYYcdxtytXXiqa3hl/bt0JFOkfCUOUDoRp6muloraBud6kjHdn9LjGiMBRMm55kz20cCs5l33rpfSSAKncs7V/0ibXloUTd9pdI1/lCo1u70zn+j/NrjZ5YBFg6IFL6Oil/JwWtRaILadtyFvCZIGVH8L3EgAxdK3xklSFELSJjDKV2qxaAJtYMsH2FIQ+h5NirwQRR7knehlO3xK6LSwNdm6vvFidI7u21JZVkKnXiQ/veUnjqA8+dQDdG7x4PWnaWqcQiDSy35H9nPCqXXssSDM4DYXqc6N+IoRRkIjjGmF0KYKVt4zQn0oT2EqJIshIo111Mx24a/uJ4yfGFMgWwe+3Xm3awNP/GUlrz80wLNPbyYehVhVNYMbMqRCJb5KNpWCXIpgWGTdHAcdPI8Xnl/Chw86kGefWYjfXctbby1ht7njSIyqrX6OWbNn8NQTrzpjcuWV36RAnp/d+iN+9ItP4a14h3e3rKSpbgwF3wjVkTyhwTSFFVlqB2CMv7R1wEi+dJuuZvBUgzvqplg1iWDNvkQjc6gLp8l42xwSqzezD77wh8nHmqio8FNRhMRAE7GqotN87c67f875X7yScDTF8R87ldt/eSPPPfeO03dC96iImxajFr5kyubDKs60gDVXxuexNJkpOFOSkgsjX3dsXsm8Pf8Pe+8BZWd13X3/b6/TZ6SZ0agLNYSEQUgIkCgGhDHGNMeFGBJsjIlDjFvccEnABDsxxmDAARMwrriBjQtN9CIEAoQk1PtI02+b2+u3fs9l891Xr7HjlTfBXuHR0pqZe59ynrP32fu/63mLPv3ld+ur112qF1/Yp4s+1KtJU5Jy1ahUiapQijvgtD3SrpPmjzm5RT988HzrZ9OAAAAgAElEQVTlIj+SK1jT5A6/POWSlsxarO//YpM+9r6cTjqjplt/Nl87DryieKyqoD+kZBIrqb7XFPnVbpdH7ppH+3cGFAgXNG/BJD22ql/tkcX6qzO/pHb/SmUKf9mAxdqiEwbCU4qFau0FLPTDmrVKHUuAhVbIARQIdMQzixEDGGBNmiVMTpyFdHHVk+ho/VlI2jbABL/wn2daXxKrGDw4h8HCAvzkO+SCFQkwLkKWgC/CAX/1V+c5ssSqRJBF9HMhdAkQYOPM3f3S4ce59PF/juq6S8OK+8Y1p3eOPlHar/cePa7oyiaNv2tET25ZofOWrlax7FNEGSX9XmfXdKp+CHnYc5hTtgdgbgAJzzzzjKO4GBOKG2VmVTEYhcwVgIZEYkALzfUIz1Ftgocao4/74bHGy2KbhiJX+IxzATwGCAEQ0Ab5xzPxeJMnQZ4f4RvkK6AGix4ZC80I8VIZaKF282Ixxxba4CfvYXPJWGkCiLECf1CIAW05B+8BIAYwxdit8ALeALw6vZRYtK82sINuBlT4DF4wfYMXAmOI5/FO0BrvO0a19QziXHgB3jGPhoUR/5ASj4TquodcpH/913/V9JkztHHDBsfIY+5Du3dK4bAGUhmN11yqAeSzaZWzWU1ob1Ogpc25PbKNwg94CnoQDodWgErAIaCQ+WYO0ZcUpCDjoC3jZq6oumVNOKHMV9v+N+Z4Hfwef8gY+e8CLm84YIGoEJvJA7GidGAWLCZz6RpgsZCOLQYmjF4s5saCsegZwAEjEb+1hDRbmAZmjEEhCM/HpYcbDdcuY7D21Ya6GR/PMQuMBYGSzOXqGfgHN0CqlzhHtPr5n+qkYy9zYtj58riaolSStKpSTumvLyvrPZ/Nqcfj0q5EVuXJ0hwiNJ9yyfdAk/qWerT/onG5P1+WZ6KU/IBUCrdKoZR0eFWtE7uVKIXULY+ailn5Il1Kp8N6/kW/9u+fpLvuekaP3NPvlB2RG0GNUcXlVfeUmdqxe7O+cs239dRv7tEDD92tL37pU8oXMrruGzcpn5WCwZAu/+hn9NNf3qB7fvGgPvupf9M3r71dZ517ljZsflAV32Y9/dxPtW7gamWLZYV9UntFCgxKTTGvosWqKvmq4r2tytekiWlpUbqksD+jndOkHXOlfI/UWZb8E05VoHqi2gsT5NJ2JbVDTdXp6k4vlr/7LKdpHFU83/3+Hfrbiz6hhQsn6rHHn9XI6H5d9vcfc6wbQCQhIawprDnoBA04+GkJZZYLgYBDaFk3SrPYGoVWXZpFtHfvPk2bXVN7z5gqrgEdc4Jfi47OKZUqy9cshWodyqRyqhbdmul9WbMW+XXP0+eoGFmj9qagVMqrs9WrOb3v0+zuOzU01Kond/do8tRNeuFlgAnplz5lMyUFgnWwQhiIxMzcuLRvZ1FLly3U4OgebXyhqPPf+W3Nn3GuMumAapSJ1Qd6kIz4y/Cw4NWCNigAEkUR0gAQS5i1PAPrqWJeTeQG5yB8+Q5rFMCDIsa4MFnBOkUp8jfyAauSw9ayVfOwzs2zY+En8678PkHd+BnX1TfKrO9HxE8SclHAbMaKlwNL1jxDGFUoUVroR9v98ge6dOuNRyvpe1ZXsEl0uUOLj1yow4af0TWHBzVhbkL6Wkjv/JtWPfDdvGqKO+0Myu6A/D6X42EwzxT8z/NJQOV5hMH4ideE0AgHORUG2pFz1pyT3D0UMoACixsAACDBa8lcs7Ejio3KIxQizyD/gftyLt4Y8kMAFITeeAaFC9CFiiXoy5wyH3i/kdVU9TE25gfAQwiLNWmNOgEAyHIDARixVqGENwiPPBUuABJr2YCHnh2z0SGMiQOQYvksgBjGxr2g3cEbGDKHgCuAHsYPPILyx6C1HCWjv8kT89DxuYWrLIz4h5Q37Sla6VD88Con8XX23Dn1fje1muYfRqsEnzLZvKo1t5MLxTwkEzGV8znHqx0br+cA8kzoigGP0cZcAFBo/geQAYzwvtCaXC+8a3g1CV0BXmz8yETrDgwdzZj7fe/wvxKwsLjMAwIyZlJJmgQlIngaQ0JmAcPQCCqYGkHFZHMdn1mvFBif3AYWFfdg8s0ysnIziAxBUHa4OnkuFplVDDUSqTGLnM8NTYeCISf8U63i1n7SqXun2oE+KFgWZ5z+Dl1/01XatXNYrS19TnOg913i1cKjivrSh3NEcHTFFYfr2PPjWjg1r8r1w+r6qluBaLO2To6r+f1+ZTuKat3WrOQPU/InpfZwu/o7YqpcLPmPl6h8bu9qU6W7Jp87qhZNkLvkU9WXV0FFrX46pnt+PKzf/qqmxEiHEtmQ1q3ZrI0b1+tDH7lUsdSLuvveO3X++Rdq+5ZBdXZMdHYEXvXwk/rpT77rWBS/uvfXuu666/XLe+7VTf9+rTM1wCB3zacNu36mF3feomTxSTWF8+psbpa/5lMmldHQwzntII8lIi3wRtRLm2xfSZFsSdOSNTXPymvvLK8GWl3q83doVmiK3MEpcnnny1ObpP7RPerrWqhiaaKefma1Tjn+s/rG9f+ij37kMzrnnA/p0MMmOvTDymKc8BB8wAHNKIOG/ig1BBYC1RI9LYETYccBf8ATVmJdT/hMK+yforaOsDZteV7rXnpF11x/iqbO26nps8MaSea0Z/00VdIzlYonldr+QZ30nj3KN39d3uatCiiosL+iaZPn6JGfz9T5f/VrffTL0/TpLxX13Mu7nPwhNohkuwLHK+BGKFXldQecTrr7d9Sc/YIWLjhWd33vaS2Yf4wuPPPHKo73KV8bk8ddLxn9SwUs5mFh/zByWFCEGALQBjpau3sDIKxdM2CgqxkWeFgAJPxtbnnkBYCFhEdALVVEhGkAtPw3j4p5WpFDZthYcjqyxuSOCWjz8poFbZ9zDbKDz+Ezft58842OTAA4oPD4jPMA1yjsj336fNpU6qnv/Vh3PfJDVaet1Z1fLqk52qGZ7om66YQhzVg0pNAnpqp55piCcbeShHE9UmfOp5i74swX8pLKF+NduvkCzjDYGB9KiPA5wIL5M+8VnGOVWoydvC/uRz8TFD+JxFyDLOZ+ABSAB+8AGCGJlZAUB88iPEIYhgP5y7iYQ7wHNLEDyBFyx5gExPBsQklUEuGFwUtOQi90sDA8dLGcH/gCmU1BBdfDMxZ2AXyQdE1TNEAU4MqUL9dbiNG8+gZUeA58A//QEZjUAJQ6Xh9CXsgVy1WyUnrjgcZ+K7yzhU/se97vDx2VUlkt7KadSjr8wXWxRFyxsTFN6uvT9AWzNXxgWAG3X5U82zuklckkVanWu2vnsvU9j2yPIehkRhh8D53hfcaNbMODCQhDLvKTOQHYwa/0ubJwmeWWWkrEm4Dl1RkwNMqftuBBt8R4QYYgfghgrmDOZ/IBIHxHTBbGI64KaCFpDCGI5wXGtk2hzMqCINzLLGrQNgetqEGoVAeZ1QGxYFSu5V7WXI5FzT1Aqbf/x/cUCPq0b98erV+/7tXusvQVCTr9UC644Cy1def1gzt/rabIFO3akVJLR0L7R6/QWGa33n3Uy1q9+WW1zZeu/vupWro2rre8klIpI22PepQ4JaK+45rUvK2o3N0jUkIK57vlCbjkWz6mrWGfqtOripVy8oxJ06ZJvSs6lZvgk9ffpVyhqFLZqwmRw5UoebV7V013fW+1dm3Oa+2aPUqWIvq3r92ooL9D7373+Trt9NN09jlvV//AXkdgPHbfI2ptD+mhVQ+rrVPy+jz64hVXKx6raGQoo56m+XKF9ivlXq9do2u0a3ir8tWaIlGXggGP+vyT9fJYv2KDJXXnpLYmyRfxaXaqqiWDVe0N1JScN1HxPp9CLSMKugvK1SRf83RFg/N05LSssukmLTzsRH3z+pv0g1sHtfalp3XjzTerq2OKhgaGHUHHQrSENixYi3vjEiUvCcsIYQKPIOCs5btVkqDk+J3Fb8DWEeTBMY3HomqOtKhv0gytfW6jou0jWrzCrUVHTNekQ/r0yP3PacHM8xT0TFMgc47Szf8kb88dGi/sVk+H1NkSUmdnu048ZL929EvPj4eUGM0pHcOL4lU+X1atWk8+Zc7ZWkHVoPb3jysdC+mYU3wa2hfQs6sCuujCz2ju1PcpPdomX5iNQW2voL9MD4tZvawzDkJDgBTWnAn/xli6yQHO5XeUKfOGhwa6m6XN96ZMkBnIEpJhCUVYeImEfax1ZABKmsNKYc1ybhTU5nGxJEzz1iJ7uAfPRmYAukzGsJ0CnmMUNMoerwvyC15FcR8SeouWvXup8mN5tc0O6eEdUnntu3T6Bb+SK3y8bg4+oA9cOEe/LBzQWf/sl8c1pgru3Jaq2mIBxVX38HJ/AIQBLRQ2PE/LeTsIn9CuwfptMAbGzt/MheWeEBICbBDawjLnGnJM8GggGwk/0XEauvA374OiBHgAOOiJAv04CAkR5mcdUu1nm1pyHt4wAAFeFrw7zBsGI2Er3slKcxtpbv1RALjkr+AVN1CAp4D7YKQScoOPGCM0sbwX5seMT7zpjAsjlzJkgBJhHniFOUGvWKK1GaiNhquFGi3NwPiiMecDPvpDh5utTTGSAgGde965jheLsVqV7LLlK5QaS4q+BtVCSYl0QvlySYVaScVaSRF3vfCDezBfyDAiBMg3/sMDvBcpFDRNxJAHnMCrjJfIAtfi1QE0Uj1mIN3Kw9/MYWmgIMzEhIEQmSC8HGTbk8yES8tigpbVbVnPXAcSJmaHu46FxyLA/cjBwkCJEZdlwp1EJWdvmtpr7mDOgylZdKBQksxA51gBLCarSTclZnFQriG5DCF1xx13Oo3I2Jm0bq145PUEdMwxK7TqoUcUDbVrY//1uu4bN2vVvQW9tO4pJ8n15JU9+vffljTRldIDTy/UxRce0Nh2v848ZFRXvM2jI1xluQutGpi+Xz2bZmivdsu7sKbIkwHFduXVeoZPcZdPXQ9VFW8tacoJh2nXvl0qVUsKTunSz9fv0dTlszXrzH1qb29TtVJQUygoX82lqKvJWQAD2/dqqHWRDum+XJHKe/TAr4d1yaXv1da9q5xtgum2e9vN39att9yhGdNnOwrh8CMPc6ylDS9vk98X0Xhup1rCrfJ5WpQr+hTLpjUU36hde3+n/fsekwIHFGwPq6ulV8Fym/Yly9o3FNfk/nEtHi1rZI5HhUyThjJlZSd6Veqm5LmqUC2vYCWhfDahzs6pWnT4UbrnF7/T/L4r9Zaj5un+h+9yLJ/bbvmuQ38UHm5lLCwEF9YKVhKWhFloWOzQFh5AcJFNb6EirEfz9rGQEVSOBV4ryKsmJ/G4vTWiaZMP19bta3XfI49r8hS/PvKpk9Qfu09tHdKUCSvV575dA5WrVIzeoeaOrFpD0tw5YW17fo7esfxFXfalJbros5u0dUtWKlacVv3496meYlyZTEnNVJgka9q9M61DZvVp8rQ2/eyu9Vo8/31612k3Kp/1yh9yK5smMdcW018mYEExoTSwzJlvwKUlu0MPFIQlxjZWjfDWfI6iQWGRb8HaR14Y+DQACN8ixPEMoAwwdJAVuPz5HVqjCLGo8VKYEWPPtUREk0E820At18KHFmLi/haWqYcnOxw5guzAW0GejYVUUErf+fq/6X0XXKnuPpf++cfna9qRP9Tc3qO09Jj1UuJo3e56VH/zjgVau2tQpzyUUNxfVrDoUz5UkvJ+uZzu1y4nFwGPgykXgBFrACXE83ku3iWUOM8FoDEHrBkML97RvM20ckCJs8s59yOsgCwFiLB+8LxQ3GCgkDkAPGA8EgqiYAFFyHhYg7YHEUCCZ1LJB1hDZgN8MC6RqdwDTxkK1fIIkc3oBt7BjFvui3eKHiIWZvv5z3/uPJuxoqQbDwMZrH8MWvgA3QG/8f4W6mEMdj+ub/TmGVg1r6yF/wx8GmgxwGsVVgYgXxe0VGvOHEeiUd32ne/o4ks+5IwJuQXPHLf0WDVFo0rG4qpVqhpJxJSvlpXKp53O4RF3Pf+TuYTv8RySt8lzyV3BIOD+vAteqcaqN2vpD9jkXIAN9LG+QxaWexOwNFAPJmRyIQ4TR1wN6wBBgrWFsjEPC4yHcIJJ+I9yQsAgaEwIsVA4EBwIQYiEALJ6ekvAhHAwFcQAyACOIBqCzYAK39vvMKLtO8T98cSwGIm5v/Ost2tkZFDj6aTGUxllMmVN6Jqg4eGYJk0t69EH+rVl60bddPOtGhoY1ODAgGKDlMjFtPyUqn78o4vkD6/R93/8nO64NaQDW9t19hlhnXVOSqHe3Wortyt5d0x9e6VQt1vxUKsmsCPaU3sV3NOmRGhcY0eV1XdJp2rBFj3y1R3a/7hfB9JFLW53aeHJc7W5tElzzpuozuXtSnallApm5ZZPTfIoHvOokA0pFAnr+bXrdOpJH1Gn+zyptkz33v2gvvGN23T+ey9xBPOX/ukTeu6lh+Xz1VSpllVzB+Ulf6JE/a1PYvdVB7xlpHJcq1+8XonsOuXKa+VpiynY3SK3u0m1XVl5tiXVssevyfmI3M1FJY9za3ROSJlxyZMrSP6U/NE2FbJhTeiarMcfGtCh7fdo1YMvaDSxWY8//qh8/vpeUAgbFqBZEoQKATJY4MT34RcOzrUwI54yeMxc3hZ24Bz4BZpHo53O3k4dXRVVykmV8lEtWbZE+wZ36Iff+6UuuvQUHbokpVj5WS1aMF/NY48q7fmhtic+pSkzQpozq6KJbS0674gp2jKwWk/sXqGdA49rfEwKVrpU1ohTOURsqJ47UZPXHVH/nowCvlYteEuXdm6qatMrg7rkghs1vePCetv+aELpVMXZWqF+/GUCFutGShiVMATrl3XLOiXvwEJCBhAsp8Uqhlj3gA08BFiJ0BaFZ5VFCHLWLeAUC9OEt8kBlDfGCUoVTwgCm++QKwZekE98ZiWeVhZrrneACZ+hxHiuhZVQtPH4mAOmLUGX8luUNMqZnk1rtj+tDfdt0UUf+mt975c/0iV/9WFn53dPxKOLekM6M9Kik+cGpYl+rfz+Fj0wXlV70aWYyyO5y3LX6k0h4XW2IoGneUc8DVSMsFeOwx3VqvMd84FXCYUNSGdcrBnGjUxE4aPUAQwkYL773e92vA4oQauG5FzrRcPcMw8k0wJykItcw1wYgAIgIF8BKgASjEOeAbAACOHNoA8IISuSQ/EyULHCHDE++ADdwPgAXoSW8OZwLe961113OTkx5MLgceE8DugCoOVdaSIK+IEW5G3Ut+3oea2lgskH5snyFs1jYomn0N+qZ3hnzjUdYnqM8ZhXxaoP/5CHhesdHi+VHa8UYUtkEnxoW0zAh7y3eVFIemMXbGerA6cPWL3rN/PIeuIerCHmAWAHHzIuxsxa4F6AEkAR74q3ilwl+IUQm3k04RWj+e97h/+VOSxMBBPO5Nv+HyRSMdEwpIEVix2am45JxaWHRYZ1hcCBIVk0MArKiwmljM6ax1nMGaFmnhoWAsAHgYbisn2NrI0097D4Zz25tq5YSOZikeBdueO7t+nGm25RR0fQ2eQrPZ5XteJRteLWtCkzdMisJTrhxKUazT2mx1et066to5o6LeI0hxuqbZEvXdY573dpxvHNeuihGVpz75haZ8TVPdelsxdFNeeUkk7talLLE1mlS2nlJrmUfCap6MNSiUasrdKiFe3asjMmb9Stzs4pKm/3aP/DQyrtTyte9mpYfu2qZXUgIC05r1WTFrnUNdOrwsyIuie75I/GVKnm5fdM1c6tfkV8i9TaNEsvbxnSnp0pBbwzFApM0Gc/80V99nNf0CUXX+6UQMezVYVdZXmrRZXYwdgbUKlGA8eSmoMk+Q5rOPmUNu/8sbbuf1DpXFpNAamjGSXgV0eipsDGgA7E4hpYLLlmS00JyVP0K9XsUbSWUz7rcnbDbo8slXvgRj23ept+dd/1CjdVlBwrOfRhMePGRmmheLAmEYhYXriZOUyQmCsfawR3NcKBhc7nVjkEL6DMeqdMld/VrGoloZoq8lR7VaoWdMSyQ/SrX63SzBkeLVo8TeP+H2nFydM1rbZdg4VvasTzcU2f1ay2QFD9u4f1rrc06Qu3RPW2Dw5o6wavqtmaopGKqiU5fFIokHwOrwWUiJW0Y0tFRy9ZLE+oXw/fN6RjjviATj/hMrnLC5VOSsVqTs0dCZWyLX/xgMWsWpQWXk4UquWRGXA069qUhJWMIqhZ6wAWvJ6cjyKyyh4rbafq0MIYjS3XGxMureIHjw+eWfiI5zEe5AyKBGBg15jSsjYHnGu/WzIv0Run38qre7MgT+BR3pUxf+QfP6NH739A7R1RLTvyGP115xx1F2bI2/e0Th0b10u1mo491qWlc2v65ENBXftCWCFvTNnaBAUrwzRhfq2xJu58SpQ5+ImnhDAUfM1YCbVQaszaQHERHiBkw7iZR3pQIf8IDVFhyXkAFcCIhVK5N5Y4ih9Zi0wEtAAI6p2ndzvP40Cec19ACCAFIMNP5obqJWQo84Gi5DnIYfIpSPLlWs4h+ZfDNk7kGp5N4i46gXAS44W2FlaEdniAGAtgDJoBuqAhRiYH69ySpS2h2xKRbfyWfI3SNh3FTyt1NmPWcoJ4F8sN4vfGni2vB1p4B+4XDoacLrfzX/U0Inv27N2jUEtE7zjzTCe/hvuNDo/J63Yrm8qqlC+pzMaq4bAzPgCIHcwxdCHkBoBnjPzN58g6QDrnwwfITcASQIZqKA4MAcuHedPD0kA9iI4r0jbjoyacbGkIT/4JP801Z0ly/ITQuIAhBtY0CgYkjfuX7wA7ABgQIwsABm1MtoXAEBF0C/BBeLAoUH62k6spOctjsVJZhA/uTXJtiAvj4uU5BzMw1xOyYkt7rCk6LWI5wCxWARUJtzuMk0zUn50hy99Lt9uqg5R9nlF5Okb1ltO8OvbMoKZMS2paS7Mye7JyJaJKrW1VNLtLh3td6r/bpcpIQW3zXKrO7VVxdr+8q8Jy7c6qI+FSPh7WjrhH68dSavK2KSC3UlPH1HOWR6HT/JoZCmuwt6KCN6GYX5pcmqzgxLw87rDkadeBTW3yFo/Vb359QMuOfK9WnPZWlbJ0jy+p6vY4OTtBT1Y+X0alrF9BT5eSlaTaPC3CiVBIb9H6gW9r8+CPlcwNyuuS/B1S0OeVr+ZRuVSQq0qWvUs1BVUpe1TwpOVXhzR+otp8ZykSmK+vXPU1FUoJ+QIFjY4kHQvCkgLhH5QWbl4EFXOO4II2HJbXYO7+np4W9fXOUzTSoooy6urqUS4TVK4wqnDbgMqZevMneMr6e5hbGIF+3Y3/rnTcrebmMf30sek68OS35J31ebVP3aWmjojTkv/KT+/Qji0hXX1nVNniTiX39ykc6Xd2WGBrmbZwj2KJAYcnQv4WbdkUV1/PZPVOz2vX9py2rpc+++GX1OKfqXRhXKVKXK1NU5wNMcmV+nM+/pAVZtYlgJL8MXPRW+KflZWaV8UsXvNwWEgIOuMtAGBgZZpXxrynyAYSQVmnHI3JtQfnpVhzMFNayBiMIZQz4RAODCCMJDy71o6hcUyNlrdZ5FzXuLEgAACPwM4N2/WBj31KuUpRb100Xas//H7t/d69qrikTf6AzvxGkxbP8WvoNwd0IH6Czr/9WW3Cm+avSaVWeT0xhz/ha8I/KG4OSp2xnLHOTTmj7CkuIEcFIIES5zPml/wX5C2eFcYG0Ke9BO8M0GFuLbSCguMdMerwYACMAITIOPNGAHzwyCKTUZQApSuvvNK5B+sVuUjuGb8jwxkLORh4V1i/eEHopUToiDwcroMWyFtCUxzk1iC7AVp4I/gcmQ8N4SfuwfsbjbnGAIUlbltp8xu1hpArAAhoxFzgVQKEmfFlFbPoLvjW0hO4jnfl3cy7g/6ypG/4jnXBfbg/nwPWACLWXwjgDJiE3hwkh9Miggor8zi9WdZ8EGdAEAQXCw6lYjFm4pPU9oM+IRYTZwlT5rpnMfE5lgIgAgYHicKMuD8hEnFjCMD35upqFCgwCYgcBQdQea1D5avl1lzD+ABVEBbkz98oRsbFc8h7IQ6MoGU8IF7eBcZgbGTSWywTJAuA4V71LeDrzXt4Tk/3JGfB0ofDFl5raJI6+6IaK+9SzwyPZs3zaOaUhN55ercmdqbkax5RaV+3Bp4dVGdc8g95lCFU0DpR3fMCSk1MKPNoWm0b2tSSiChTisnf5lK5WFQ+UVBxZJJKE5JKJNOKVKRdH4wqckJZrlBeHdkJijfl1FoNqUZpcesENTVN1NhAUrkxKTSxR02VI9RSO0XN/qUq16QCfUTo3luQAoGi0/ysVC46e+G4ggGxyeh4IasdO3+nXbsf1nDmLgWDMQXDNYV8kqcSVKVCZD7n9DPxBeTsOdRau1hHzrxG37ntdn33ezeps2OSIlE6mdZbp2MFwxe4xVFaWBbwDoqGhWkxZbPmzZpiq5d8ptkJqfiCafX19WjWrIX1pnIVt9pa62W3Zj2Z0GZBI5Q7JkX1yC9HtXfgcR22pKBjjw9owTEVHXNqq9KFtOK7e/TZv9+lCy/v1luOz2j7pozaWz3yucrKp2vyBqRKMSS3pyK3r6iB7c0q5vyad2RelUKrHry/X6etuFQrj7lGuVSzfMGCk1dTLCCo8E6+mjz1RkncP/LcPwZYWG+EIUh6h24AD2jDOuE7yxsx+lloxaowADusQYQzFjrA1fbGQZBzH4Q0IRLKZi0/huvhl0aB3KjYzKq0dcvf8AHgl3AGChylT7MwgAvKEU9PowsdmWPP4XfrMcI5jJP74RX6j9t+qgVHHaEVJ0/T3NY9euCWT6pSS2rSUZN17Jw+jf3mGXWP+FUpvV3vvOEB3VfMqNokucclS+nk3oRd8Cig1AivoehR2BzINrwmeFQAMsgv1gUhODxHrB92OWcuuYZ5Buwj17gXHYitIgcAghHHOxE2IJyHorO8E6u0s12xMRhRxFStcNjcktyKvIYmhG91IZwAACAASURBVMoIyWMEwgOEjwBEJFOT5IsXhoojchuZb8ZKRQ+eKtY4B94ZlDLVmchp5K+tc2NTMzbMA2fA9I1cPsgS6/tE9RjAD4+/beTJ76aXkD8W2oG34S88itYewCrrAIB8BljnHEAh7wr/mv4E7AES0T/MK9EInkVaBuDHQp5velgauKOxGRATg9DioEwVVyTEABjY5EEwc7exWAAtJHuxgBAihJIgkPXiIBkNQWWgh8Vk5W38DqNwDQoOAcSiZ6FYbBLhYg3kAFUwBAuCewA8WDTEaFkYCCEQLczCQkR4cA5xZL43gUiSGdYCC2rJ0iMcYAbjNEVbHODC/flubCyu4SGvZs3qUVHjGh4bU9BHGfgBzZkvvf3MiOadnNGUiceo5touV2pMLclJGt/bL1ehKp9XKvmlyGaPpuzqUHUrFQFulYJlFSijrUhNNPU8EFIimVdlaU17L2hSazasTDyhoXkFRcoB+fxBVeRTITguX6SgiS0Rp/9M0Nep/dlOhcuz1O5dIrdnpnwtXQpGJ6pW7JAnP1GVakEuWpG4KsqXqwp4o2oLSAFSLnJJrYtdq12712lv/wvs+KKWVrcAETXlVXH+1Ut+UzvP0+zOq/TP11wmt39Y7S0zNTDY7/RogS4IWuYMQUx8GsGFJ8s2pmSRmmvclJ5DY7cU9LYpV4rL7ZOWHbVMh847WgND/UrEynJ7Y6/Fz61qwUKE0Gr2/EO1dV1ezzx/iz70ofM0f/mzmn94rzwdz6hYdune2/3audWrCz6TceY8NdAhT2BMUbyEGbcCoUC9MVaICalp3dMuLTxskTqn7tKml3LasSmgKz/9pKLehYonxuq5FJ6wUuN08A28uiv3Gylu//Cz/zOAhXlEIUE725QO0GGVEmZgQLfGZl9chwDGmoberDmEtOUwsL5tIzhCCzRsM8DCPc2D06jMDv7dvLo8t7FE1cJBKFkADF4Yno3wx7tr4SO7H/LC8uZMqTihpdK4tg1kdMOPfqItGx/QBYtcOv/QvGrV5zUSTqjrfp/K2aB27Pfr+xtS+kF/SbudRSE1uaTxopznIrOQO3g7aFiH7KTCh7CogS5KqzGI8Nwi85CdGEaEV/A+ER5FsbGWyIFAJvJuhJcACQAOvBjIJ7zC5gkjhIbC430A8QBEC0Egf5k7QkEAKH6nAhQvAjQ2IEcoAmXJ83n2qlWrnPlGJmNwApqQkxiWgBnkLu/K+zFO5sAOMyqgvTUGNKBigKkRnL6RqwcetMo23pff0YGAPWc3+mTyNUDBvLIGzENo+xUhjyzRm3uwFvAAMl/QCS8KxjxJ5nj5ANfQjvmBb7kvoJLwIZ457sdhAPtNwNLAIeZB4SOYDrBB+SHVQiTAAiAghu2VYIjZEnVZeBCH+CSLCyKZRwRLgIVE0qWFlniOJcVBfEvuQ+iBOAEcCEoTZiYkrZza9qIApFA6Z5nU5hLm/iB+FrgdPM+aYSEwsCawIhDQRxy50GEMEseyWdyDIY2n2AbA5yxeQEuxXHAap+G1WHb0iVq29CR9/bqrFY5KvmpFhx7bpc9de6Kqnq0a3LNOh830OYBleLdPK9a1qrj9gFw7SiodkFpbgip5KXnGqZCVv62i8WSz8nN8KrwroeGOigK/lPz7XMovqSkxu94npKXFrVh3VX2hZrnXpVSYJO2mt0p7t4rlQQccFVNBVTN9CvoOV9D3dkVDKxVQQP5IuwMGCuRr0NnYVZVXflXLlC9LuVJOQ4mHtKP/R9rWf7cS6byaolJXR5tcgXGlRibqpYcXyp05WU+t+bW6estKxouqVrxyueueN6xbQCveLAQevwNYoA+KzAQj/AVNjZ4Sgo7E1arcrnG5vUW1tgV15JGL1dLcpeGhuENGaGGlrggKUwJNbe0KuifqwUe+pc7WHk2a6tfK85M67a/T2re9Sz//7rCOfmtUwfaYCkUpQulyqqBwSKqWvPJ5QyoUcnL7yjqwyyO/J6x5C1uVigW1+ultWrn88zpp8VUq5GgUtt+pEAp4J8rtpYFYQbXqa2VCb6Tcfd1n/zHAwppHcbL+OFjz0IY1eLBVbELU8sgaAQv0AbywPi35FRoBMlEC9AghJ4J1am5znnOwBW4KzZ5tyYoGcIzuyBgOFCIH/IW3h9wJjBGMFfiEsCGJpqx3M7Rs/IDpDl9BCvVqvCBtXPWEbjn7BF3YVtXxC7xK+8sqJJv0eDqi6zYPanVNKrJuK2GSw+RTRq5X94oBLOCNwMNI+AVQgaJnPpgDkiopS+bAWgdUMQ5rGsdaYT6QTYTYMaoAYxQtUDINQCDkxNzyme3PhqID8PCOzI1VmpiSw5uDjMZbgGLkc0IP3N8Oxo5SxaODnDQvG0AJ44OqROunxDU8n3yZRv6wxn3IUt6XsSD/rTLUPCoHAxaj4xu5eBizhYagCaAdXkY3MWd4v/gMYMh4LUUCPrZ1YpWQGM3oTMArvMi8ADQJFTKvpD6YAwCvJAnN6CH0Ht4tO6yrOzzxJmBp4A4mgwm02DGLCfSNGxBhBjPzPRNoVjKXWyIbyBFQQkwUAtHlD+FiibcIFEI+Vr9vuQsQAiuJZ0BsiInLFEvPAAvfwxQwAQdoF0UII+HiZIwWMjLBzHgRwKBkmA8LBrccC46FxFhZhHwHEp46dbrzbMbAuz/00APO+9pC8waqNEpln2bNmXWojluxXFd97Z916ukrtXHTBpXGs068+87b7lHXxLQ2bL9Mx701qWCkqpFRqUgSa1qK7pN6E1ENP5KWZ6M0KRZUaKSkVHGSRmftVfZcScd3yVfxKJbOyT1UUHRrXundIXX6cprU1qk9M32aOBxR9pbt6vlkWJtPm6DpT9S0L5xR6bCq/FOK8lR8cqXqdf4Fz5A6SqfK652uSGCZWn1HKeCZopI7qKQvr3F/Xn35Dnm89b2UqhUpnU1q7/CDWr/tRm3tf1TdfVJr9RLteaVXj6x6TqWSRzVXViOxHU4fFhSFJUazqOkdwTziEmaOmXOEMpYEi93CANC/Xg0QkTeQcUCZqiH5PREVK1X5PFWFmhPKpDyOUkKREpM3lyx8wL3doWHN6D5D23as1eOPPaJiKaiPXV3R3348oDWPVzUcz6tnelbuSpdKrhEHpLUGe1RzDahSqr93rdTkhLb27qjo+JNmqezarc0vRFQan6FPXvwz5dMzHLATbOnXeIJwUrcDVvPFuFyqW0N/rsd/BrDQ5IxQhZUIQ7/GhEhTNhbOs+oLzgckoCRRzNZq/2DAwnoiV4PGWIBO1rTxwsGA5WDhzPeNHh7LozFDhnULf1gFkYUO8aKgDHCzA5hZD3gD4FEUEP8dK1cpqeJT0BNy6rw8yZg+t/IUhfv3akpnp16pJbUj26dtpaC2H9ggT2lcEbWopIpy7oRTHGZGH3Ng3Z1RQNZjAznGHCGHOAdwCEAgUdY8TswJ80m/Fd4FoAGv4xUBHLBXEZ8DUPCGAHA4H28HyZpU7TBPyFnrcWQgCoXIgTGJ7OM6PFFY+LaeAFjcB1rhCcNDxO/k0jB/eIegHZVHeG34nbVvxgf35134HPrDI7ZNQyOw+XNbJ9CGeWL+0UXoNfKJaMaHriAnEzCOfmN+LMzIHHIN9LbkXubLWm9wH+jFf7x9zA08YbqM+Ud+oasAk/AGQBU6AEB5pgGbNwFLA9eY69CYHJeiCRiYFaLBhLZrs1UL8BOlbmWIuD8BBVgYENMAAffnPiBO7guRERQQmeshIETHSwNYobmRlUDzXIQnTMLzrbkUzyA3hQMFiQeHRcw9YRj6ECDE8Kaw0Hm2bfTVWJXA4ifhgzEQTyYG++RTjztI2voX+HxVeRTVBy+8TDd862qdeOrJeuLpVYpEI/ril6/WkuNO1vHHLZPyPq1YNqa7fzXNSdRNpmpKZKt6ZmtUfZMmqLWVLe73aVZ3RPENoypvjCqzyafIlpRciwtKvlXaQa7I/VKpQ5p0aFTTil51VRcp27pNB353QIlRacKQVNgvhb8Z0aYpGc38YpeGyyMKTZdaD5E8E0Iq9HZoqNOlsZacItVRlYvdchffopbyXLVWuxX2T1WodYF8bXPky2bkosMr+3rU6oKmqqQS45sUi2/Wpv4fKlr4qDauG9SdP/qaWpvmqVyqquLuV7UcUCTS5CT+IUAJDbLAEQLwkfUc4J4IbxTI/6VA3dLk6QGp6tFgPw0K8b6UVClTBtrr7OKMoHAqhnp7Hbcpi98am9U8o8rEejV/YYe+ffNtqtaqOultE3X5VRENxnbK0yyVM60KBX2qAliKUsgXli+YdXJzyPvxliZp0/oRzTrUrc4OcgMyemFNSmcf91MduejtSsbIcanKExx23lmVNrk97Neakmr1Es4/1+OPARbWF1UeeAOgI4rcLGNLkLZ7mHfMQnusZ67BfY48sDb9XMc10B+ZwHXkxGFkWEsEAz8mjBst7cbfDaA0jsGqzZhzy70zI8oAi+Vx8DnjBEzhAUYmME5kCTJh+eKjtGzxsVLEr5SnKp8qCqXS6mhpVzTSpr21uA5fdJpOWXqqrr3u06qqJJ+zoWlKCtIuyYB3vSoHRWV8TnsIFD9/Y3VjGFmCM7IGmUXIHWUFj2NkWfNM9hYixM57II/gexJomRtkJWAAAxGPDLkl0NAUr80V3iXWIfKSA88IXmnWI0ULeG44LD+DsTKfjAmZS8UY+U0ob+aOzrXIycZ9k6CjhWj53RKuLdHY1kWj0j3Y2/JGrh3jF+MfwCf6Cu8SnmLmHl1CSI2DeedAX5ohbxEFaI/ss6Z9gEPz/EFv5gbPH0Y+oTXLQ+IcAz+ASnr4kNxsUYE3AUsDhyAQmDCLO0McCEYJHMwOoSAEBELYWEa0CQoEEkjdMtRxK6Jc+N7CSSwMhBUMbe58iIDgMQanWR3JY7g+LU4OwQz5Mj6ebd0CuReuXxY45yCIzOtjhOZZMCALm/9YL1jqlohHotqJJ77VEaYs+NNPP80BYISDcNniOh3cn1BHW7MuuOg9am1v1hVXXCm/N6xiyaXnV78gb1uLnnrqEXVEvFr9wvv0tWvmKBXfK5fXq1WrYtr10l/riGMW6NDlXXpm+7dVaXlOE7qlVr/kr/rle6FZWVdZo7WsRmNFnfpoRMHRFmXKaQ0ppdJUj7wL3er4mV/N2zIK5IIa7JmgxNcrSnoTmnNFRrUtUvuwS9lCq/ZNi6t8jhQ4TfJMnyBvKqeUN6iEr6aaa1zRWkHRfI+quSNUzM9VU/t7FAz0KhzslT8geXw05ZJcNcldk1yBzXrhWZ+zgHb1P6221hkaHhqVL5iRy+VVc1O7E4KDB7AkEMrmnbLqCegJLUggtHwkqxqiNb63Oldd3dK8hQFt2LROjz37JfX29OrYQ78lr9/jCGgWOcAUGiMIzGPX29snv7dFrRMS2rRhQI89/qROPuEcvf19RQW7npKrM66Id4rSub3yeaRosFnZTEpBv8cpk65UpVh/t1KJspavDKt/z7CSo2G5y1P0gbOeUi7rl8vDho1leX1stleVquzw6pK8Mccr9Od8/DHAYh2neQdCGbiuAYYWwmvMW2kELMgC67OBUcN50NZCN6x/LFZTslSU4DWA7vCF5ZRZ0uXrARYDNozPvDEW2uGntUXnd9vTzDZftL5NjBO5ZuEkwAtWLdbt3k07nJ+hCS1atnKF3nXa2xVUUIuPOkrrYgOqDScVrAZ08cUX6qe//pH2D41IbrLay/WM21fb7/BM3g1lb+WtACLkCXNAfghgEPBCfh/jQfkhn3gv6+6NF4i9eZCjgAO+o5qJn1ZijBVO3gjKjT2R6ItiFZuAMeYCEEKiM/KU3AnogbcJ443v8ZQg4w2s8BkVQRh4piC5F+/AQXiKkBdjgGaAGEuqZZ55Dz7nM+aZNW889Oe8PsxbyDvzHzoCUsgzAVBAF/QLHjIADOCSazDQzHAyXjavJHOB7sMAZ/6Y98auvzTWNGMcniVnySISpEXgVSOnyQpV3gQsDRxkAsYAhGXZo4DIYyFr2sI2xoAwJAsOwYOQwqqmFJrzUPwQEwJBLDweLAzcjNzbQksmiFjkKB+SvHCJscCt4gRi4v0wlzBExZrjHOJ/thcDFoZ1PITZKA/kWfxknChb3HwwIQAMBUhJH9VFZ5/9Tid3BmvilFPf6gjsSqXsuO94zsO/flGZ0gGFWqTeSZO0a3tc1339W7rg/e9QMrVXOzYPKJaq6R3nnqHnt35O++PXqqOnIL8nqOu+GFSwNFmzZx6jladerN27xvXFqz6pL33tXZo0Z7dytRc0pWeDCk0VFYcLGh5zaWaqXTvdaZX2F+QvB1TLedV1IKPFd4aVq2UV7A5puJTTvq9K4wukE1dI6ZGQMlPbNHBKXOnTc5o0vUNtT1ZV+XlcQ/GIfMvKKh1XULpPKrjIu8FD0Oa0GKeCqFoNyOedrpbQcYr6VijinqNIoE3hsFe1ikc7to/onHPPlMdXUjgK3Ytqag45IaR4POkIf7OuEGoscFNKsBoLG4sWK405NUHgLES3Sz5Pq1a+N6Zr/vUjOnTijXr3+47Rhz56tE5ecrMCwZqzoAEpWJBYiwhf+ADrvqe7U+HwBPn8VXX3TNazq1/S8OCAlhw7WYlEv/72KxW5A3tVJqTjprFY0cljScY8CkSy8nva9eRDMS0/fpFCzWmVSjE9/lBc7z/jh1o070yNJyLyhgeUSZfV2jRZqfSQ3K6Qgv5mlWqDctX+/2TDP0fB/McACwqLqgQ8LNbQj3m2KiDeycIttmZRTOYShwZUm/Ac6xXC99wDOgM0+e66665zcjjgCytpNd7gpwnl1xPOv+9c+AolAWhhbDzTFGVjVaP18eD9LMfGaLW7nFBpy4DyA3H96slH9eKubTrphLc6Cvqnv/yFJvs7tG9sh9514TlKxeJa9ctH5Hf2a/eqqJzy7noRgnl9rDKHubBcGZ7FGHg+B6AGMMAcWs4Df/MfQwlQwbxRwcRhbftRgqYcuR/9skigRZ5xIOvMWAAUIXcJB0EHQAsGGusTzw4AB5lsu1xzHbkq9GMxDxSgib/xFAHykMvIUOQmspm55KcZgKb0jcbWIbeRdkZrO/f35TD9T64jxt7oCeZ39Bs5kFbKDI9jvKOf8JCxHshtsSIQ7oEeYy4BpPAh/wGVyD3mFqBjoVLko+UTQWcO6IXHn0owWm8w5xZ2exOwNHCEZUlDEBYQk2RxNpQ6yh5AAViBgIARrGgmnUXD3zAzQgsCoVCwKHCPWrt/vCBYxwgTi/lZ2IhFbZaPLQYy0iESjE/uA8lIjInFQbiHa7AErMU13h0y72ESktsYD99h1eDGxEKhpwHvYXXwuGARKiBnEta4B4ICdMsi4r0AMvxurr46kHI5Fpkt0vt/97RCoZpWnLBQ0oD+5pITNWV6TS3tWeVL41o461vq6VqgRx/cpv7dOa3f8JLOe89yRdtHdd2Nn9fRR0/RoqNaNGt+UR7fsFSrd4TNZuPOzsHdySbtSFc18/qMPMNhtY8G1BKKa82/RlWcndaC8ydo75JhTTwvpMkdndpZSGj0sZI6fpPX+Bxp4gqvgtGQ4qGqkh0BJUsJuXJVtbSHFXe7VA1ndFi2T2N9zdoVK6ilvFgZT4cmuTvV5TtaE3qnKz42U4sXH6nps1qUL/fLU56jai2h5shkrXvlCSXiaWdnY8d1elS9JBkDdDyVd94BPoHeCE6sRixQ6zPg1hRV3Xu18uyQysWAVt2b0qS+qVp+wmF6/tnt2r7tlde8elg45sWBLwgzQWd4AwCLwIiNpXT//Q+pUnUr6IvqyrtbNH3OqEZ2+RQOJ+RR3tlYkpJtv6tJuzd4FWmL6/CFRymZf0kbXiypxfs2feCc36pUTapS8b1mxZvHCAHUqMT/JwXsn/qsRs/F7wMFKB3bS4b1gcLFWDFlYxULjYqGezIHJohZ35wPTSx2z0+EMPTmdwALyfzWbsCUmK1zFIXlo5nVa1U9XGPzbeEEzrVnIZc4kAuNoKoxdGQtFSwEYDKH9zcPga1pjDC8vVQXMh8YRsgmDCBkCbxrMsHyV7gv42Ue+I8M4r54liz5lrHRh4WcFEItGEnWs4q5whvCT+teayWwvBveXvIDCZlzf2Qh886c8gwUYiM4tQ31sObJ28HwRLbhIcHbTLgJQIS3hvfG6GBt4YG2Trs21/RvQSZjwOLNgR6EogBEBhbNK877MI7GogkL63E/q+7iHD63nMaDPW0GaIwm3N9yZIzWTvj6oBynxmokG5MZvDY/lj/ljLHsUqlcUChES4x6T7JSqaLPfe4K3XH7nWpuCTthHN6LNATLNbJ9q/DAsEZMNvC9lT0bjwBQLW+S+ULncD68gw5iXIBEgClAmTFgwHMY8LW161RWOgKsbgj+IYD/p8qK/8z5rvHx8Xq6+xt0QDQWlrnxYBwmgoXF4iA5CDACYLHSZpKFmFQIxYQiqAAMKH5CNih6lDvnWEIv4IdsaUOtfNdYCsfr46akDBnXJEoNoAKQAu1aq2OaLgEmiPcydnNLwxDEfcmlsf4KACgWIYwLmCHHwt4DQMXYAVgsCqoYeA+qXCwxlDFxHYuaeQGIrVx5irPHhzHMb3/zkDKZvM46852iGu3fvnq9jjt2qdwq6bHHV2lCzzJNm9GlscQOnXPOqfrUZz6h5qYuXfqhT+td516gttYm7e8fVbE4qC9cvVKelt/KHdmgCRMDGtxf0DSPtH9mUFNeDiq6rU2t944oujOt9Ze6lV8sTXw5qsHF4xrpCWjWI53qvimn4taCiucFtO/yEt3D5XkqrdBel6rdbhXnuuXu9KqcL6g4XlZxQruC8bKaQxHFD4+rw+dSdtglV7qqcmaaps8/Vz+5qV1fufLrmjN3Zj08UuyQP5CRzxfQ/Q8+5OzNBAKYPJneLD5NmNClbKYgvy/qlFVDQ1NC0A062xwTgqJsOhggubukaFNUK5afouOOPVG33/Ftbdu27rXyS/iFfiHwDgoBoV0uV50QliXhTpjQrRdfeFnrN2yS1+3Xxddkdfzb3IqNFtRBu5eyX5VyTXlKpiptOrAjoRNPWaCRkbjKOqDVj3r0wffeqtk9F6pQyilXqLu76yAy+6pAq3f3tVLGN2jp/qcea4DlYMFmf7Pu8ZCyfvgMYwRLHtCCkLbGbPYwkw8GPFCUgEVobF1WeSZrk88JF3JfXNyEKCw/jftZgqaBDKsCM6VjSorvTfmYorPPuMaUmuXWmELjc/MYmyXPTwMvnGc5GHxmjeWsnxOePe6JLMLzgQVMYQAKjMOSbJElpsAs0RI5B/BgDskbQS5aSIZrrTMtchO5iLEEGELGADaYS/7bgXWPDMVDzLOQXZazQtM4DDG8y4wJY4wwHcqR8xiTdcS1lhG2qaLdn+uw7ClVpg0F4UG80oQ1kOs0h6MXDPOP4mZe8KZDK97R5hc6WXoBtIYGBj54ViNo5nejq4Ej49fXy3M5GIDbvQ3w2DMMJDUC3cbnH8xjtVrF4QvWA/e87bbb9YUv0NW3xZlX6Il3ytpsANaZX8s9sfYg5uFDR3Lwt+lQrkFuMNeAYtulHllG1Rb6jmdjiOH9wiOJjGucv8ZF/78SsBjTQBD+Wy0/SgV3I8qajGVDjeY+46f1AUDgYd3iogS120ZOEAeGBWCwGC0+ahYTRMbdhgCwXUshHIKNBcJig7gmJCE+HhasARYz1jXPJeMehMqzsYgANbjUuD+hHe5vbaF5tnX1xV0H0bFsEK4ktuEex2WKx4WDdzDrj+/Ym4RkNvJ8mK87fnCDY9V/7h+/rD17BrVpwzadctJJ8vilxFhWTz61RT/+ya26+qv/qElTWpxmdc8+s14fvvgz+uhln1NTi1vnnvd2rV37tMLBDr3z9Peqp7tD/sio9g2uUX/iWhVDu9WnUUXpau2RCqMu7XE1KzPIAsjrhFVtav1+XL64VHZJO5dJ/o80a4Lfp4HfjCl0n9Q7HlW5s6B0U0nuJr+GD3Mpd06LRkLD8n5PWvH9sGJvbVF2eUmZ2a3KHxJXZlJaHerURcd3av8+ur9Ol8cddLY9iDQVNTi8XevW7VYoGFGxUFa1VnYasB1xxEK1t3cql6XtdX3HVQQavICAxsJgWwXHOnNXnRLqdMKvrq5ODccOSJWIRDl2U0y+ar3yAr7E+gPwsIj5iVBobm51esHgZRkdHVZTU4sOHBjUmmef15IlSzV9yTYtOnpcMw4bVTYuVQoB1TwFhX1T9Nwzwzr00JB6J3U6Y3xu7R7N7f6w3nHy51Ut9jkVRKVy2hEY5hnkOQAVBFdj2OQ/hR7egJP+kFDjvUx4IlSxFq2LquWXWa6RKQpTDHzOnFmiLvSwjS0t1w0lT0ktgppETZShGQxmDCC0rby50SJGcZhSMSV3sKVsoMUAEve0sIvdk3E25uE0vgf3ZayALVz5hMcsR4+fVMPg2WDMHHgncOHj6bDn8DmyA/ljBQU2Du4H3wImaLDG5oCAHzwceFnwBsNHVPrgvcHQw1gzHjNPDj+RQ5SF4w0DkJj1zpwxzwBOclp4HoCT8RmIh3dRinxHyAGPi3WNNpbkfWkGZw3haBuB0kT28zthJ7w5JOtyLgapATdbB5Y7aDKTz62JYCNwbvQQmGw3Pn095fx6S8fAqn3fmPPEZ5YqwNiQ1/xt1acGGAhxF0t5Z46ZJ8a07qX1+qd/utKpLEPfcB2GM/qF+ec56B9AjpWYA3C5B39b40W8JrwbITh0FfMBX5DPBz0YF3SDx/gewxz+olIIGWljfANEx+995BvuYWFU5pZjMs2lx2SyyEDbLCaUBIxvcWCuMxcdioN7gNqxuPBAsGgsh4W8BRA7LlBACFYXCx8Bh8AEOGA5ICyxQsjQtuRMW7Q8C4HKokFI8jvP5TwWIIAEhkQgcF8SB2EShAWhIRiJRc7zWYS4ePlpiVIACVysvCOIGgGMIANI8c58xvHqNh1OLJNFe/XXSncCswAAIABJREFUvq5MKqOrrvqybrrpFp14wgrNnz9b6TS7nEZUk0dbNu/U/v5h/eyn9zhA6rJ/uFSRaFDt7c2aOXuyPv7xTyrgbdI/fOQKzTvkSH340rO1bUe/vN6Msz9SMr1BidILGsyv0Uh2o1yuYbV7s2r11zRUliZtCan2UE6+AWnCpoCy0wsauaJd7pBL+dvG1PWkNIM4epdX2ueW+mt65R0lrfuKtDIfVuGuvHru9CjR7lU6mJMrLNWafBr/25JSZ0jnHDJZU/p65XF5VSuFFAj65AtWtGbtQ0rG2ICsvnngtGl9TgiopRWQ6XV2Qu7q7HHoa03FmEPmjfnFWs2lfUpl4mqJdqpSSyudH1Mk1KxMuiB5Cwp4As78Y3UCKAkxQH94FYGM+9bn8zj8197e+toio3qsvl39YrmjL+rsS19ROtaiQqGsbDmjUjqsof6ITj3Dr9hISW6fV5vW5XT5BWvkE52PpVQyp3C0vjmnKT1za5vibrTs/lyEyp8yDrxWuPxJemfNo3wtod6UfqO1y/taGIe1ieGAVwYa46G0zrgoUjyzrEHWHAYIoRHLeYBe1kOF51mI2DwgppB5Nr9beMcUGmNrBFNGB+5rFUIGcEyJHRxyYp5McddL7OvhSwst4dGg9wmyBaWFhwX3Pq3yD/Yc8L42HuaRd0d2ICfMe4EXhfdkrgE3hKkBL3zOOLDgGYd17TYLneuZQwun8D4AJA5CSNbxF28y4IK/kaFcgzHJWJHLJD2TLMvfyEpob/TkM2QiDUMJI9k+XzyD5+FdAUzhhYGOrEW80ch481L9Pr4z0Hmwx8ToaM0JLYmbebFcKq4x3cL3VmVqng0+47+FDuEtFL+BIwMT5qkzkNmYg1Uq1ZOEScDv65vkPG/mzFmaPm2mU6TR0zPJoT3PrsuTYxye5uBcy+UCWFhnaO6PboEegBi8afA4YATZhSeF9QL44V24D8/gADDSAgCvHeNmzNCmEdA1epn+lLX+/+LcNxywMOG2Y6t5WJhcGBxEiXcErwcTaxNloSGzJPgbYECpFveiCRvnUrsOgWy/IbwWWCwsBoiJy9Ti37bgYR7zmGCdGTCCEbkWdyTJYXhTAC0oQhjBLEU8QtwXxcY78DcAhs8ARAgfrBH+W48WFj8xQ+LWMJuhZPMmMQbb2IuyAIAMVU8f//jH9c0bvqXmplb9zd9coO9857u64P0XKuCTBgeTamqOyBeox3QzmbQDxlpb2zQ4MKxf/OIe/fu/36pN25/QsUtPd8qrt2/bqy/+0z/oo5f/nY4+6lTt2z2u8WzN2cq83OFRkzumaHWTXHpU2bF7NFzeJ0+pS4XemrrDo2qKexT8VZ+qewvavTypeEtOM/onq+ulmiJbx+Su5JQZkXLqkt4T1diFgwrdE1V5TUGdYyllg1JrTgrvk1wb3fJdVdWPz5Q+duqROmRmu6o1dkuuKRptVrlS07PPPapqhYRDl1Rz65RTT5TXV1FnV6s2b96qTLroVBGxMFFOCGKsR+Yboc789g89p40vUV3CZowVnfqOhVpxSo82bHhFu14Ja+3qXc65eO9YxFSDIYjgW3gGBcP3AFe+93rdDs3vu/+32rp1p+ZOOU6LV7h0+bee1paXKyrkmhWK1LRp/bgWHDpfHb375K72aO1zW9XbcpaWzr9K0/sOlcvL1gA+pTMpR1jVwVHJUbi8gyXamcv5/4UweCPugdJCMVOZwoEHjM9YvwhhS1g92DNhNMAY4RqAju3WDF3geSz/l156wQnb3XDDN1/LYTEwUr9H3Q1vIQWzvi2/gTGxHhHcdl/OhXcajRlTvHxnNDHjyqxw8/yYVW/PQrYhP3hH28/MclPgW0LL5HwgtzCY8K7arvQGwAnrwN8AFMaLB4XfbQNHgI/t7UN4CCPQKnR4voWSAH8AP0AHh+V6WZ4On5ksNiXWSBvWGnIPxY9cRO4hI7mG9wAkoSyZg8bkap5PnxyUNPKevBjWE4ACGU2pLe9iwAKjkyRe5Cg8gJ5gnplzAw7mlTfDlmsNjPAezL/pEuvdwrisqMPkL7RgrqCRpSJwPmOGh6y7snnaOM/CuObl4VwDv5acXc8j8dfbZbiq8rjdSmfSikaaHAMMXTM0NOLQ0by6fEbYjnEjx7gv72RtFph3xo+MgBboOTwm8C6GM7k/0IF5g8a8I+/E9SRIw184CTiguYU5LdmaOTPwZ3z8Pyk33nDAYsLAiA2BmXD+AxhgTDwjCGxzr3Euv7MYLCcF9yCAALc93goADElZLBYAAx4ULGqYywSPCSruxYLib8AA3gyEIElioHoYgiQ1iG+twwkNcV/cqCwszjfvEEzA4kLg8jnjwvLg3WAi68XC82BEK1WDAQExMJDtKopFhQJkEXDP/fv3OczFZ1hHv7z3R85GiSBpr9evBYcu1Ph45tWGSnVBjKcFJB8M+JUv5hX0R3Xrrf+hWbNmy++arsVLpznN2CibffLxtbrh+lt07bVf19RpnUpWC3KP5FTJ1RTLlrS/WlApGFRzya9o1atA6T+0sbRGAdcT8ob2qFiVmspS3iPFq1I5J7WGmxQZ9akjEdNYUervdKl5dq98xf2ac227os/nVW3JKqoOlb1dSiZGlfXVNOlmj67dWNK3//FITZrkUcifUrmUlt/fpbF4TLv37FE6HX+1W2xJLS1NmnXIZEUiIe3YsUuDAyNaufJtzvwy78wh/GCCkIVWLrk0edJ8PfbEvRoc6dfshdKnr56j7umD2rO9qHtuWO7wjDXiwmqFNvAECgKBQy8YaMnP+hbvEQ0NDej+B36ncj6o5ae06c4H+rX6ZSk72qHxsZDc/jEdtqhHg8M75a1NVi7VqY2rp+nph8fUO3GBTjh1rj540WUivQ2wbCEhhATjge8brfz/SaHxpzzLBNzrWb9mrLAmUVaEbmzrC97Vck5eLyTEGiSchFIz1zYyBb7Hy7Bp00ZlMjn9y798xUnc5LDERWgWCIReUyQoAcZrCZuNoR7znJgSt2Rg87yYFW3hR+uRYVY578K6bczDY4z2fkZf+AojC3kHCKHoAI+DVfnQOp1nYHwQGuCgpT7KCEPN9lIjb4V3AWAjb+B5eBiwYs3ljCZ8j8xhjRBCACRQrWhzwZjgazwmFoZHIfJ5fQ7r4fnG5p7Mne1xw3syLsbNOAEjWP0k0JLrYvsqcT3vzdh5HvLOwmSsNULivDeKlVYQ5JPxn/my8nLWOO/DPVknVrRgAAM6MWbm0/LATN+Yl8zyYMzzZnklNl+NHodGHjFvjoUWOf/gEJGBvP9zPVTrISGfX3ly1nATy61LL/2IY8TCQ4QMoRFAFBkE36Ar+A6eQtfwPTRr9IDxHMYDoLe1RniNvwE+1q4D+uC5QcehSzkH4GIgsDFpvJHnDej/KTLhv3LuGw5YLMZrJXFMgKFYJgnwwN4YCCQUOkwNQ0Is29CJhcTffI5bkxI6gAQlcdwf1yHMB/gg856D+0BsntWYNGdWM9YaVggLgnASn2MxcBD2AcxwD1xpMDp/A64gPOPieTAWY8ZiMHc17jcru61nhNd7JzTmJoB+rasu7w8D2UZXtrPmsccuc97v5BPP1ObNr6hYzOudZ7/TaeFP4zEYkezzarWkAAmlubJo5t3cHNZ4elxbtm7Qd++8TfPmTdXfffgjyuRzigTp6OvTjTd+R48/9rR++MMfOPsNqVyVSm4nf6VYzCmfKypdqiobzysf2qiKRuRRQSrGtN+9WdnSdnVktqkU7lfYIw2GosrnPOqMJdVWlMI1vyLb/U4ybvQliVzU4QVSx7g0MiR5+Xl5UN2XHaPPXtmv+747UX0T2+R14QkZVTg0U9t2vahEgs3lss5WBiTdAh5OOfV4PfHE40rEM/J6gnr7GSsdgcZiRVgw9wBdK/ELBN0aGR1wPCP9e8e0Y8eA5M3p3PfNUSy5U+HyytdK2KEtXj/oBl0d13AOEEXzqrB83oCjZPwBr4aHB53kXq9Hmjpjoq6+a8jJdzmwt6Z1z6R13InN6uryKJ8Pa8/2vGZNPldbnz1CO3Zu1tq1W5TO7daM6Yfq6qu+4oBea5xoieQoCwsf/FcEwH/3tY35Ao3PMgBiOWIITxLtWUOWP8L6PFggmlVnSbfW6RbQQnUJ9LUEa9bRxo11LynKkW6pzJklL9fHVu/dYQoXmYMcQUFwH9Yw8sGasbHmWf/mLjdjo9H44XmmROA13hUFbNVdfGaWMPTkO+4LUMPtb/l0jB/ZhQwCcGARw7cYJ8gD/uYdSHpFhhCGtB4sAANCLOScAMDMULNQju1Ab3RgDMwNIA/jDqscmcVc4Nmp52iNOrKOc5FJnM+7mLfPQkaWcwfPYpBZCBzAAciiYhMZjdfENt4DlJN7yJqhRQXv2ZhPwtzh/SEPiZAWOYl8j2y2CpnGXKPXC5UeHF48mP8tjGefWzi28d72nXkfGr9rzHOy/Ex75sGhlDp4odKIDQ0LjoyykCTGz09+8jP9/d//nTPHeJHgOUJh3Je5NZkAWIE/mTMDZtayHy8jdGJdEQrHww9IxKMPXeETeBCwAu9AQ3Qna8+KWQwUmaH/vxqwWJWQCWLrlcJk0q6bsmCAglm15sUw9xqTaE3lcAtCULwrIHGyy1m0WG0QkKQzmN2eaaixkZEsWQym4L6EArAGEKYsVH4H9ZI1D5OwsLkfQgWAQ24McVZrgoTVgzBDGJHkZpaGufHMQiEWD8PAtDAo90TRWvtpE9wdHW0OM2EtwWTXfv1rzvphjo5bvkLxsZRjNZbKNSePw+P2KV9IKxjyye2uKpMdV0d7lyOoP/+5L+uVjRt0990/c7quZrNlhcJe+UNVfewTf6dAwKtrrv4G/VRVGc+pFHQ5exdFyjXlIk0q5cvKJr1qLZa1ezwoZcvKRdYo7l2vSYldyrieU7X0khKFmNTtVybsVSjl1YxNbjX/KqWmF6uKlcKaVM0qGW5TWyWuHRGptyOoDT/Iq9Y2S/9yiUtrH/JqVt88FdIxuTxD6m4/Ums3/U6JRFbp8Zxc+CFqXsc6O/6EZY4wHBwc1YzpczR9Rt0bYq56+AxeYF7rrbAD6ursltfVqUTqgAZj67V5fVxBX5+OOX6Kmpvqu3Qz1whzFKwpG4eGyVG55NHQ0Jj27d2vww5bqKVLlyiXz+gXv/iZxjMxnXP6FzRx8Q06YeVsbdyyRt0tM7RwcU37d8fkdk1QMd+sdU816y1Tv66x9HNat26Ltu54Qc89+7KWHb3E6RDKgZIyNzTvYTkR/92g479yfxPm3MPWWeN6g98Jb+CmRtguWbLEscR5N8tHseebAuN65t68EcgGFB8eWWgDrbmWtY9HEpc7RgOK2LZq4J4oXXKQEPgAAhQyz0DBshaRRShqCyGZlcq9yZHjcwvhQg9TkhZutMofaGa7B/NcU+gHh/N4L+5tYNqKA6iUAWiw7i1kBE/yrnyG3AHoYDzhdeV9CP+Q04d3BpAA+EHGcL1tlmjzyXvwbrw/a4NxMKcWTmDMNiY80Jbsap4H5BVzZQrPQinQFhpxLfmIeElMLiOjKS7AU83vhCq4D2MwMHjwPEE/xoZRAMDlPQjTG72NX8z7xRo38GvvaqG7RhBhIMPyxMxLgWLmXlYJZt4Ru9fBIMbob+c15jWZJ4Z343mvPdPldzzblDRjdPK9x1PvM7bm2Rd00ltXOADV+qXg+bA+UtAZowkewGA3oA5fMTbOQ++QGoGu4h7QBE8aUQjm2viR89EhXIucwRCwbU8sUf1NwPKqJIIxmXyLC1sZHNUzVApBEJiURWtEgUCWGIRg4BwWJkIKJiUuziLFssJ9yELmO9zGxthcYwl1lodgsUcWAwIBqwV0SuzVXHMMm3ATAhJhy+ImVEToigXN34AjLDr6DyBwIDpWAV13ES4sPgAWQgQrzdyYeFRgZpiHBY6wtbHgZWIBYaFwMBfcCzcxiWgseAM9LDKbT3NRsoCs6yZzjMuVRDgsGxSxhaM4j2t5R5JNoQFzjDCDsU14WQy2TkavyqWa48nJZgvKZogXl5RKV+UOvaB9o7drLHOfDpnXrHh6TBP7Iqq4sup9tqaxEan5Ybf6nvBouK2q9DXNyp0RVyg9U5efHlWpxMaEAVXKHgccRKIhrVu3Vtlc2nke71ep1JxqmyMXUyI8rNWrN2junFnOAm2Ktjn9DhgXYaN0JukkHIsdpHN1oQRPwE+8H/NoCeDQAre6KR1TRvAJghYegI6W8IjLFoUHH2DFbNq8SSuOX66e5hXqPfQ3mnvUFs0/0qtYjOTRkMqpQ5QePFkXvPtLWnH8UTpr5Xu1ZvUGFdxj2ju8Q2uf2uAAdyrcUORWuQZ9GVuj+/m/Aiz+u679YyEh5pM1RP4ZQh1QiKBF0SETGl3Rje50s0SxAlkjtu+KNcTifQBBhIR4BgYFYIj1hTK3VudYssyhWaeNoQMDI40K6v9j706ALDuv+7CfXqd7umefwWCAwWDfAYIgQIoUKZCiQIgERUVhyLJgU4pUDBmnpEQVSbFFydrsyFFZkuPI5TKlUJGKdjliTEqGdsqSGIoEjYUgQALEYF9mBpgFs/a+d+p3H/7gTVeDPQPMhsSvquu9fu/ebznfWf5n+b4bg9cGYt+OdjFMSRe0jVWMZtpqRxTyHTlUZGvHhnnmIYU5/ItxASwYIfoJIKDTfM6jKqTN8CTwlbNqwq8d2enIQOqyzMd3nEU6KOlsY+Klc6TIivEzet7R2BowdClczdobD+dRIS49KnpNLn2fJxJnV1h7p4v0lD+8T97oP+kg4JRu50TkeUHo0o6Wp6g68zxV/H0y2kWnrEHGm5pIAIXOZvvIQ47KyHOFXG/ursmJ8dpzP17j+KNXHg6K5tbKOrGFqd1MoTdwkxReonGJ5MRWap8+bPPLyaDD8bRxxlNCCedlD3oK07JgkDfQwYsgvIjHS8rWOdchLIIz1gwFxQQouE6kA+ggyF7CkhbQK3UA3jEMRZktrBbfYVMKdYXN/O/gIt8BGdkxoo9syVNdrSCXIEkRAQSUiZCtxTY+4U4LTpmItgBDis3sAICGf/RHf7Qxfn4XBsRYXuagLcqAJ9VmNNGeO++8s7mOYBtTvJOg/NQGadtv2c8vxCo0S4Gnlsd8sh2SklFboBAZnZKKsA6dLb5O1OxtvILuLsi+tymA9TDbhYWq0YmZGp94pl489PX6gz/87frhH/mBmu3eW88duKvm+/bWVRtn6+DUvtp4YENtfnqq9kyP1Mi75mrVpVVrn7m6PvYjXQ3YWFzQx6rmSHoV9c8++2QNDPbXC8+LcPTWYi3WNddcXkPD/U06xhbvq668prZs2dAUtE2M2zLfiah0jIdTkg/Xc8/tftkwoh+ljg+ARGuMfmhLGTN07sWrjCxlnoiHe62xojjeqjX2+5e+cn/NTU/Wti076rtu318/8+ubmvUZGemuydFNNT92rP7jH51fn/7fH6qBoe76wHs/VGNHJ2tq/kjNLEzX17/2zYb2xpBQ8Oup0HYlwJK8Ohm3gwRgIcOpKUtEFX3b6aF4vdkFI11AvlJH4Xf1bE8++XgjM4A5xyUADw07h0+ubuSmDRba3vdynng7bbAScFmaBtBX+7uV7seHjBOHBDhI3YUoB3nES2QZj+C77CDCw6KwPGt0ob/oRYCleWjnS7utjCdtxmAEvNCxzpaSltKfseqDHiL7xobeUnGAE7AImNBrQE0iFnSOMdrpw3FMOsm49MXgpsjYZgI8oE3AxrV5xIJ26CJbbt3HAeVMaTfpXuubVGInWnF2P808vNfWz6lTIwPoiT5Jr3GG7RTCE+iR0ga8HDDbuI8vnW+WcofIA1rSYyJtQGdoBQxZD6APaJGV+NSnPtXYsfbOJ32GrklxHg/QOFnXnHHAEuGN4GaLc7a8KcAS1hRJgO4TJUC45IajpBLuJWTugSAxOMJaAAKl4MvTYbNQWVAE1SZBNwbXWzxnqrifAfe9QiTnEaimdi4CQAX5E1hC5s/WPIuflBLgEo8v+fIsoGiJ6EweIw58iCyZG2VtrIylgmH5R1vSKASMLD/JKFIeDsbCgMaRtAWmDXJOsV88c0bBb1JefrMVHGMyIDmMCDrXn3kCa8aRQ9Ny6F4UAnDSKGPPuJGkyWmI1V19PQ6OqvravR1U/30f/M6arm/WviP315Njn6qR7qdqy/qeWtc1W5MOgdtSdc5Ad3V97ab66MdfbCIkszMOaOs8mbgTAj3QRFqefnJvLTQHx3U3B+bt3vNUvbB3T83OLNbVV72h+vqrpqZHa3pmpLZsOadGjk3VurWbm99dd+hQZ3eB9V1aM2FuaE4RUBJok4e+CUnHGMdLBVhEChhKysb6f+5zn2/qY+bnR+onf/Gy+qlfrHr4kZEaH++rJ77ZV+/8joP1z36x6g//YLYWFubrwgt31NbNW2pmaqQGhzbVc7ufbpRVvOQcvNXM+KVDFk+WMjgV7awEWLJjAp0ZUzVCQCND296ZYGxLix39zkMnU5RwasOsh8/a2rNnVz3//N7mERh21xgPPk8eXg1B+9WOhPic9EKASwDHckDk29FvuShKjNXSVFn7/9TzKfq3/TuHxJkzfrVt2HwZGUAiT4cmq6LS0qPao18YO9+nODkRutDCWqBbAIsx0zEcNlEWvA+wpA7ItSIigBEZwfN2T4oCGBejavxJzYgaZ73pKaCG7jIONTh0Db2ZU47pKC+gRWSF3vVZn+oa6WjtZEs4/a+tRMv0+3oA9+ic4twUdydCok4xu6OSYRCxz2nddIN7vVsD/GH+9ESiTuigPWe6ZGeW/12Dh1yvX7rLOruGww+wiv7H1uKTRDzx3P8vIywJLaWAKXnRdi2JiIXIBiFwXXK5IgUIl+OtGQhMy9ugyITkRTcwtx0ClD4PWC2J9gmytghgtigSMEIvDSBi4kVQjTMCpG2M0S7sAlwY/XgIAIZoifswFKa59957G+HOWRMYUISFYuGxAytRbCI1OSSKknGvqAtaUDiAnIgMmmBEYM5pufrL8yTaOc0AwRj87IhyaBR6eDy84s68UtCpPek19PeOBqnh6Oxs6Byw9S2FDlh0v+zBATJNQfXUXA0N9tef/PE9tXffrvrYf/vhOnhkdx08cEG9ePDuOjr+pXpu9DM10rOz1m2dqEsvq5p4/sL6yQ/O1vbtFzQHw3W2oDoXpfP0bIVqe/e+2DnNrqpuueXt9dyuJ+q5556v7q7uuvyya2rT5vU1M3ekebKxMR4+OFUfeP/frb/3d3+4Ucb//rP/rlGsvFfzEb2yJlG02TEChJi7FFC8WrzjFe8wIXM8hp8I+Gc/+xc1MzNS1TVXH/2Jc+uX/tcd9eADe+vooaonH5mrX/gf5uuf/8a2+p9++pHqGhiqnu6puvyiC2pxZq4G+7bW0an9jWJXCMeoZ0tpAOipABkns82VAAsQiM+F+PGoNQFYrC9FGkUeoOAdXwesMcT4nZFL7j4yC7DYreV39RyUsPbQsJPOJPedZ/H4a0cdIof0RIBFOzW0UmRkORouB3La9FkOuPhOitLLhgH8x6DgL3op6UgOnYgDh4lRdw2DJBUgrWLe2W7MyGszZ9egNV4OP+sLr6dwk/6R6iQbeJr+wpP0AL1Gp2Vruef/kA/gSGQm40droMShl0BN0gvGa9zGYwfT7/3e7zWpqKz30rSnsTCsztVRK2gXlcPoRIJDv9T9fTveO5k8/lraMuZ27Qv6JsJt/E77FV23niL7+FaUnq3LuqFRNnhwnq1dir79xr6kLit1RdaQg5BSDPYOT2V3Kr5SDgAokoGlqbX2mF/L/E/03rMiwmLRMHDqKygqQkVxBdA49RAokKu1aNktQ3klxGUR86whAmyhGXU1AMLBjL72FMpC6VGKFgRz6A9wUJAksuH/oMiExYCkeF1+Y9gojuRkzUWBLqBECWdXE+H2Wf/GaXyKKQENYxFpERkyR6CH0AMwKXLL6bcUBcTtfuMQbUG7X/7lX24OmaI4cq5DQr85yyLeB/oRDG0DIRQ6ZSU9ZHyYGD3QJWd+UBAMiwhVjgTvgKDeFs8tVFdXRwC7ezphdn3aWTS/MFu9Pf21Znhj/cvf/K0m2nHHHR/qPG0Wqpk6XPvHH6y9x/bV3n0P1/zAk/XUs6vqk798b61bu6EmJ6ebdU/0CM2ldCanpqu3RwRjsd500xuaaMrOnU9XX29PbT3nglozvL6m5/bVhs3dnSdzz6ypyy6+qQYHh+vxx3fWJZfuaAwBuhmv9RQ94ZmKKgGI8UDbijxRFd8lihVjyitCNzT9oz/6kxqfOFjv/q6P1MC5f17f94PDddnlW+prdz/dFAW/9x331F99/v31/vf+efWsXl/zM0frDddeXv1dvdWzsLEOTTzfpAV5PgBL+DAp1BP19E9UQbzW61cCLNklRL7JJ2eBzOJpSth6JIqXueLRfId3yQS5JIMpDORUiDhoA6gBXgDRAPaA7naaqR0FybxXAiYr/Z52XimK0nZ6lqN1QvvmxrHw6BBzZWzyCngFCKS7RSrogGwJzi5EThbAg9dFkjk79B2QyJvGY3RivOeAcTQSNaFP6B3rw3hauxysBohoQx/OR5HWsZZ+ZxxTFA04Whvy5Xq6iZ40XpsZ6E4paronegzPxxY4jt/5U8ATHkkxs3VGK7QIyAzQfK08fCrvDyCPPsEneMpc0EZEX5bAPFMKwC74Dd9Hx5IDeiJHZpAb6+M+O2cBQ7qMo0t34h82lk5hx9gmtgTtRO9tFsl294DZpIIS0Upk5lTSZ2nbZxywRPESQobcQqVoLHv9eawYHOEtEAOSQ4BSBGliGNwiWigoVGqGsrJVzmIIIfI+MIGcdsJphJeR1ibD7F4etUW0gAlRYpLk8JK/8y6smQhGc3rq5GRzYmAWOnUOyc17N051CXKwlKdaGxEZfQAelBOvRtvSPhQNEKVAFvNFAcrdiyDqou5MAAAgAElEQVTJ41L4amGMN2cmJMQYRY3JUv9CoeV5HOaFNsBSCriSljN+iketDbSelFrHWHcASyfC4kTEzqmI6kyaMS7OVf+q1TU4sKaOHhtvzoSZmpyon//5n6vv/8D76+23vL16arBGR6p6hqoGe6q6J6q6h8dqYWy4bvvgrQ0IDb2TlsmuifGJ8erv726ez3PlVZdVd89cPf74M7W4ULV+3Zbadu6Omlt8sTae012r+lfX4uyG2rDOttDD9dTTjzQ1LGju4DJpPqF1/JX8uzX61V/91SaqFa88RdtLQYt7XCMSRkFb/7vu+ut66pnn6pJt76utV91T7/vg5nr7u7bWl77wlbr+DTvqmuueqWe//qH6rz7w+Ro5OlfDawbqXbe8tboW5mt2bqCefu7RRsFTNpQPXsnat/s/nUrjRPpaCbD4PelF8ifcTTED8tYh6x65j0eaaAjlK0KGR8lxdt2p/2I0XUf2GU009Ht2FdIdKwG+pUBj6dxXuv+VAE2+X3r/0uvxEJ4nt2SabhA5FpEg6xwd8ipagvfoUXOP55yzSDh1ABwDmSeWc9zcR2/ie945ByY1JvoGboCBAAHARQobLfEfHUmfGY9r6QkOFb1rPY3dWnJ2RHiAkxT8W18GU7/WWSrcs9VEUJKGQB9zMsdEuEWU6UpzBLKk/4Edbfku6fsY/xPh19N9bRuwWL9E8eJQsgP0kvQ8cIkW1kokhGOVY/nRL84xuruOHURHDjFAQ48Clna6uk9kDK2snXvdx86wfRzkNiDGCwFS0X/0ZsDL6aLbGQcsCfkF1bcVBGISVAZD6E/oMMVJFFUe7oVYOcfFwlgMBgjxGXipEqhUFEIhFwSpWt2L8tK3++3ywfSuhT7D+JQcQ9H2hoJsEwFyLQYSIXE2AK8mSiPpJ3NLuA+IoizURlAQAJkQHEYErBTZUQAJoWobmBCi4xlRwJhFoaJrtIURzV+kJtXz+myDLONOqogCQA+ep51Gwo+eo6Tf7AjKvAkMpnVIleuk3dBocbETTu/8dbyDb3mqizU7OVFDazbV6PhMVU9v9fZWrRnqrycefaw+9du/XR//8R+q7ZdcW2OzPbUwe7BWz59Tvd1VA0MvVs2sqQ/+4EeaQj1Pqc46GZv5oeuxkWPV0+1kU/UmV9SRo4oMDzQPNNy8ybH822pmfn+tWj1V5593afXW1lrVt7EeePDu2n/w8Rro3/SyJy/HTlkCf4AZOqMRTxCdPNZA0bZXwEIMcngDP1MElDqF8cADd9V99z1cvXVJvf17u+qf/st31l13f64u3LG6Lrl0U61a93A98dX/on78h++qF3YfrYt3XFq33fruOjyytyam5+rRR3Y2NQQO8tIHnkp0ITx4upTFq+lnJcBiLmTHeSF21jGs/pe+zbO2EjVJoa02Q2/yC/z7DbinqK0ZkMIQujY7g7SpbfyzdFfG0uhK+DgRmPbvbVBxooBlKSBpR3iWiwi4PhEUYzcvgICeAkCkuUT0yEL0FAMn1csA4d04hfSlXSf0IhBh7GjB6ZG+ASbwrSiql/akEoBIaRygAwhMXYhx0Ztx9hT1AkNAC+Oob385OddcGE9yAWRaa2AJuPGiC0Wdk44K4NBPnFf3cvLoSCkhBbjkktyKlOYIgxxVf7oN6onKSOQj9i9pzRyMiu4c0kTV8Iu5cojQmk42VzRKrVBqU1LDo63UJ1k/a45/8mgY64xOnECylAg8HpGlQHPfJdtgXZK6Won/T5QeK11/xgGLBUOMpCvipSKERcxJfHZs8HKz7coC5XTIhM8QlIEVkWDEEVw6CEBJvpPB1wdGIKjayU6QGOQsYI4Gj3fn3W++57lk3GEGdSeUB8HP9uIoG/MzTgBMONU4bLUkiASWwvCwM140cKItwsub4HnwchhS46a0RIEIp9oSffBK3U+Q0QpDYsCkbyiW7G7IfPRN+YkiMBb6MS5nJuQsjIQBszPL9UKyHkIGQE5Nzfy/alg6kRZVsJ0q3KH+NXXQoX5rB6urb67mFyZrYnSqzt28o+6/+5v16d/51/U//tLP1QXbt1XP9O6aOthfC2u3VveakeqqtfXh7/+BBrCsXTv8klLubGEGWAhep6ajp3p7+upNb7qxdj769eakX9usz992Ua3fMFy9q0arp3+irrjshjp2qK+mJrrri1/+0+obmKueWt0oTvPDD/jHGsijy/2nSJoSRUvereK/PNspRqadruBVigYKn3/tvi/XfV99pCane+uCS6fr/7jz7fXUE8/U1dct1r69e+q67+yq+/783fWxOz5fs2NV1112YxO2fe7Ao3Vw5EjtfnJPsx0+xdEMdM5gWc7ArSTwp/v3lQBLijDtUuMtozO5xZvkK0qXjAawdCJ7nh/ViapmxwSZRBvrSQdwGvzhWXJLRhjMeIupWztepbtctOWVIiih8ytFUtLWSvdHnrxn3RP2z4YBAEXRfVIiQHWeCxSnLxFg/+dJ88AJEAdg43uFvcCAiEXbw+Yc3XHHHU3RMt2Uo+fpk0RwRX9SkCsiyOmxDhxGOiRbbrOtloyRa2MXGdOfPzreveZGz7rey1rhDXSQIqGr1AzSp5ynX/mVX2lsQ3ZI4g+yG3B/uvn+ePuL45PxJgKOXknbOV7C/1I++J2sqOUBLvCy70Iv7YVX2AV6MlvFOcbo4352NbuzsgOXTsMPxpKT2q03GUopg9+sSduWHO9cT8Z1ZxywrDQJSghz2q1jcRgByiz1GakjSTsWLoc+UfyMvqiD1IcIRJ7DIZoiLeTFe3YAkcgBJieEiYa0lVqUb0BI/hcaA4wwi4OQctBO2/tOOsG1th6qxSFoxrsUsCRlw0sCtHj6mAQgoYgxE++TYkhdjGspm0SV7OzJboiEz40nIMy8IGwMSdmpIcCECo0ZR8osnlPOpjFWxhioEfEyZx6UdUETbWaro4gMYVlul4X5mQ8hEPI0H0W/xpfD0ShF/9tWbj1TVxNlbU3N3fepIQGg3EMRUsC8kJwgnBNFra8oVg79yy4M/QqF5phwwADoA0DxHPDnXsrUWoqQAYsxqFHc2clCeTqs7J6vfr7++i931sTE4epds1D/82+8pW6/40DtemhzTc1/td7wjqp/88+vrX/yU4/Vqv5VjZe5/YLz6tHH76/pye4GOInYoSPQmrVIMfDxGtuV5OxM/o5npG89zr7zaIM1jXHGI3gqr2+B4U59lHVHfw4AuqMNowZ4quNgMK0XmdAO48mR8Tl0WxrhOJN0WK7vRHCzGSFGHI2y+0OqhcPDG/Y7vZD6hqSj6RsGj5zGifEdngYQpZp+//d/v7mPB68Atp36JBfS3K6hr8i8MSV6G+CVh7aSU3JLrtDY+jCcDKL18buIjbaAF2sikiDyHZnybnzWOXxPDpzLwnGTllIvw4HK6cB0TkCOsUX/nG3r2ubpdlQ6QCCpTXpM3Q865pRlul+5AFtgjtkdZ01CqxTJihSTJXqaTiML/qf7AVt6kJxkU0nOIXK/9qWhRJ7dm2hf+AfoOd3yc9YDFoye4lcCoBrcYmZnRoBFDjPLoUUWl5chHMljkA5SC8MgQ/EWQWU0RgBihEoZsqSWogy0b1EsVrY3J7duHBQHz40B43m7Jrlbi5xxYghtm4M8sfBljstOPYtCXcojIVftKUJTcwNUKHbLNmjjB3wS8jQvAAwa/q3f+q3G2ELOBBj9chKisHBAGaVBiYmW6AOQUB8D3Cl8C3Ay34AvcyAYQtFAHqDkNwCSskqhZGjVDsm2w+spnHSvCIK+pMGSwkr+FVAFKFNXYp195i2gfyrltcdT5JUALOYr3w44UZLGlqLueJk8DMoeGMlTt60nQcwpouZBYQAglIEwrPuBIddIAfJM268Uo+nT85p2Pry3+vrW1PU3nlPnbu+pn/7f7q89jy9WV8+hWrPp3Prxv7Ovdt43WAuLk/XRj36s9r6wv86/YGO97a3vqDvu+HsND0VhGFtAXepszlZlfDzjCq3QVPEneZXqsJ7xkJdLwUTJ4wVr4lp0wusMYqI12sI/9IF1Ypi9UpMR43Y8Yz0T15ALMsVIJT2bufsff+NrhsgfcBugkfHmafE5zbZ98GQi2iK29FaObA9ATzTLOBJ5pB9yVEPqGCLnADdeBUbIcrtAU/vGSy8ryCWjkfesg3d6Ls8RSpTNXBld660P6wy4iCjTYXQo/ZINFEmDtHc+nYn1W6nPpL3C423AQjZ8b204lnnuHICh5IGs+C61ltadTUl0MkCRzkB3MuZ6a+5zThs2xkTg0Q9g1YcdX5wBNsU44rzjN23/Z8CyzOpi2BhZgsJIBzyEcG6zAL63IAhpgRksqF4kANIEKgAXxakYXKTAYjOOFinb+AgnRve9V7Y+815iSH2fXKvohJApheuVh4sl954CMvNQlIt5FGYmtRQQA1ABTfEKCKYwnZA3JAyAUM5Couam6C4eCkAjoiRHKSJjriIu2fqdCAWGRjcvxlnfgJGIU0LOwIuoAqEITYKuzZkx8b1xYGweTnKo+gvASch6OQ85UR/rxgADSKIZlFnOgfAukqNi3ZgTxaDUrB9wZ17AEsHXFmMFdOlbxIUn4V4KD/2jQLUBsOhbGxS06wl7dq5olwBne2jSPEBS8rmAi7mIhKlD8nIPWnY+Tzafnbty23vfXC/unax/8n99pXko5PRE1fSh99e/+l8er+uven99+Aff05xjs+OCy+uii7fV4OCqJrWVgjprFyOQAu7Xe4QlDonogNorL+HuyJe1SzTFd0tTKX4jI9YIvwCJeIDB85u6CilUUQfA3AF1nZ1rMy9HB1YyKmf6d6AAz6EV0JCn9MYwkUf0U6snigRck0/3dR4AubOp5xHBopvUC4lOoFfOHkIzqQJOXFIFqWXIM25cS4YABU5fzosKfUSvyAxDSoaWOmzkhH4DnPSTCFqiRnSH+82RLlOAa50STUxRKL1I/oE4UQJ63O6pRLET8U09yJlev+PpfylgSfmAd04bepkXBwttAe88xTkRluh1MgIM5v/07z5gsHk69EugHc3pTfKBvuhqjUW2OZJAvpQU/W498VxsbKJrxzO/k3XNWR9hCRokZApCoT2edIwhIlNAOTckiJUSo+BFTuRGedlynt6hckIpJSNio+YjUQeLz8AkzZDcYgx9DDfF6AUMYSqAhVLJDidMEKDinpzSyyNX4BovSV+YhHACLIwwoIMpeBQEF9L1DCQ7mDChfoAEJxEaL1rYik0ZmK8xmyOwJi1BeRkX2uQkX8KN+dBBkZ3CNUAKLdFIkSdBybZBbeorpwEbN9qL6mBuYCORJ22nrieeUwRyqYGNUjFfoEWURToqxdh2T5mLviMoxg2UoRWhtRYpcAYaeYnGS/AAkmxZts7mD/TlcKWcksyT4I0TaOtmXO3QJ2BHCQByUkd5gF1qoNS7GIu18u4PPYzb4b89XVXr1jMgV9Yn/7i3Hnnw+Vo3dEW984bP1EDPuTU2VjW8drYj14t9NTIyUYNDC3X0yGTD23giKRDv+DHnwZwsZXAm2kE/PCUVoKDbvKyRqEAK4s03ALfNP3jKOqXQ0zV4mPEFUtyPlyhjil6aFK8nChpDeCbmfbx9Zu5JjZCteMPoZL7SNHQbwAfIkgG1b8AaHUBn2NaNJ4X46QM6MbTMOVYAC+cIrSI7cR7wIH62XuTNBoDUvKEjmls7QDGyn3szV2MhD6K/DDAZNzZt++w3YxEBUndIP/scB9Bv0vpS1kCZs7UYVZsVRJYSXccXmVM7One8ND/d17WjLImwoCndaf3pRVkAv3FQXa88gO6OU2VdstOHrXGfdyCHvQh4ydZ3+gSvaCO6hY6jI91DZuy8UnBNp/kuqbo4h+TrdEcoz3rAQlB5yYy6VIoUBCGN8cVcSRdYZIKWJ1kSPIyP0KIzhMyf7bkWlOApMBUlSLQmBUUWsV205f+l4TpeBsHTZrwR74kKZQsqwaVkoFUMQxAxmr78JnoCsNidxGASMoJPyRiffCUGNUbASDQEmEjkAS0INoWkMBeQIORAB+FGLwyt3XhJ2tI3JndYk/YBJErHNYw+OioMdq0+Qg+0S6EzBShC4xlJIhQ5lEsb6JuQbDtPG09Zm9q2Zin0ErVxZg6Q4Tteo7FkrO00XPLkOQxJO5SuVFWKDIGQ7BgQZePdOYQtwE8b6A+kUfIUb7a7a9cYhOQpQGsI4OADtMoR/ugCGFHIOdcAoGI0jxzsqsnp/XX/g3fV/EzVhz5yRf3mv/6H1TVzVa3u31GDfdubnVMTk4s1M3+oBgf7a/TYQm3YsL7GJg7U4EDnabjWNCHiRB0SwTvdCvZk9pcISzy+nOJsruTSvGO0l+uXsbN2FLnrrAsZoi8oYOuRnURkR4RTm6nlOt05+BOlnTUGlM0rUSFtkCcGx9Zkhat0AUcup2wrQiUrdB2jJKKCzzk1/lfj0wYU2kutFpnlDACCS1/uZ8zoFE6KdvPQyThDOSMr5z9pO9FB+ga4N279i46IzFgP8hVjSwd4Fhu9RG8m5S+S5LlKIsh2SIosswsMLX2fguLsFnq9AZaUIFj3pM1FmTlt0UXmlhSeOWeDBLonymTtkyGgm8iEv+wyZA/y/C0pdL+JjFkD/bqHnhGll0HQZ9J32UByJqK7Zz1gSY6VcBIOtRtCWnn2TQqzCFbyrHkMulCokD2lxaBrQ3FaTkd0L89EhCC7jhgwAmsxAl4SNdEHIfRHmO2uUd/AKBJWjJOUkTYIqYXWLwOm7sOzGQhfFKVrKCQepmgKg+lF8QAf6m/8RtEah8PdCLIwnYLVFFfJ2fM+RF4oaMaWUjBOijr5TAKcvlPQR/CFGIWPI+jGD/CYn+8xesBhhMmcgUnKT9GsdhTyAWoxQG2FES85Y0BjBouSCr2heSdXoq2xAHHGgoZ5GBcaM1LZpUUBewEswsWAmxw6g0cZdrZFd6rneZ0iJL7jTRJMn9GCN2794/VpE//oF08BmdpJ6izRISDUK2F7/bpPdGrf3iP12OMP1/jErtr17LP1nh8Yrn/6j/6sRo+dV2uGuptDeqdmRqurBponax8bfaGGVm+u6cmqnv7O90mB6hvvoQu65dThEzWCZ9P1eAJfJ3Jgdxzez/H8eGM5sJvvrAFg4s/6ojnla11FWUUb0Au/xGM3/xTtn+27SMwTbaKDolPIt9S2QlhyZ2554W91dUAOWTH/RCLpKkZOyjyAgg7B9zlvKvVAaJiIsnVIIWieqUXu6E40FAmlCyKjidBkTNq3Pq4lLwAm8AJocEgSvaGbci1gQ5coPAeOOBt0oXOgABXRYzsyfSflRf8aJ31qTnjobAekcd4CQvN/oodoDqxIZ4Zv6UN6EQ/ga/rKfLO9GZ3ZAN8BmMoHgFF6mj0QNUFXn9E9Thsdl1o50X50JZ+u0WfAULY4/+calmU0KWIlQiFEJTxGUSdM7pY8SyihwOTWCKnvkvMUDZFaIsg8D79bTIZeP4my+Bx0m3CdRdIWBvI7ISPYwrB+y3McEjZre4aJriQ3m/BcPEdMIqwrkpL8vfHxmniKcsbABzADEHimiPeAEO1QUCr7CbPxpQhWzQ9DTIkFSCS6YlzmRBiAJQrCPHJAEwZn+BUIR7Gjh3bQH42SjjN+4AoYTFg/UY523YGxRijjTbg++VE0pYCTppN3J2z6YZQCGKw5hep6StK6GDcFRpDUsVCa2g7wBHiN2W4E91JsUkE8RrTlVSbFk10qoi54RB92nHk3L+AkxWgpbNaPeYRneXtXXnteXXj+Nc0Bek88eVd9+d7fr8FVF9U119xc77jlnXX77e+qwR402V5zM4M1PWdXxWItzA5V38BkTU910p2pq4rSD21Dz7MJhJzIWBK6xofSQLz1PLoitWtR5ube5qWAYTwbwMJoUtLWEe/iHfwgcgN4S2MkhYinznb6BWjjKXO37sZvbpwfNTmMOX7O4wnQA8/ia++piUvNCMAi2qJN4A7/okUAi8/xxGOkktJGW86idYqTKHIp2sjRCKhJBNz4k5pwvbHTjdaOrLgudRJkixG2dnieXnbOirQPXSRtrYBaRMnvbAF9zgn10h7DmoP2klI8EX48E9e2eboNWOKgAPB0vnWh1+lvjhd9lWLcnMfifvSOvfI/0BpH0tqTLxF87bA5vosTiWfwBXvBeRAgSGTe9dmlmRq+002vsz7CQgAQKiEuxBQtYZhjtDF6vAW/5wmwGNZuEqkK3wEAjK8dNYw0oVcoyVORfkm0xgK5nhLQLgFK8WoKk6RwIH8LiIl4HYwoRiH42iD0yRMy6BQLgU8BrGu0L1LBQ+Ex5EnSeXaHOQIrOdSJUuBNMcj6c48j5DGv0J06nxh1Y6WozdH3Qc8JBTPexq9v3ohdSmiQ7cnmDTwIPwJS8YIwqfUAFrxyfL8thubmTJcUNiaN1s7TtiMsAW0RsBT4SbcJC4uSWRvonzAZr76BJmDDGMzD3LxE34TGrZ018z3DZy5SQfqRukmqKFsBczBe0l0p0jV+/VuH7EjStsP28symjDl1Ve7Rj7ZHxg/U1g031tZ1l9Qbbu6v9eu3185n/7QeePQvmsP0BnqrPvD9t9fVF324vu+2H6neVS/VsSz01ULXdC3Md+qZzNHYtJ3weNJ8p1tpnMz+zCfna/CSeYzZjh4jnf6WApbQg/wBLGhODvM8FErZunJQpC45DHSHdGMikydzLqeirThP3vE9II0f1N6RfQbdvHMmld/JP8MO9AMIoqSMEucHrfAvOpEp0Wcgzj1Au6gUOqE14EOGXOuF3/1mzYB1uosToB1RXHwJ1NMBqUfJuIzfy30AkjWwJgCXuqKk9bPLkJHVj8J//GC3JJ1Ln9nSzPu3ccFuo6T30MU90U2vh6LbdsQ7ADy6En/Td9Jf5h/AYp45IRhgSaQ5tSrRve7PIYkpP8D3dJm1zKYU19D7wL62yQ1eYHek5ET3rXVKDbR7piKTZz1gSY1DoiYYW9EqRhU5YBQSOUhO3yJnsQggRMl7A0wssJoNQkt5YQaIXWQgi2AxU4GfcDxh9AccyaOqDdEugcQgFEX7aGTCmXsIMaYCCGJY4zW6RhuACOGktCkVUQACmlQJpGtXkBoPzMfoSjNRKO4DxhQA20nU3oYGPGE4iouCi1BHmI3bveagXgVd0C7nHgB82XEUcOYdUDCOhIz1g6F5QQBiHk0QjyHAIMW/+R7NKRygwjXaSGhZ/ZFxUJjGZF3QCy8YL8BCqSbqwPBRhMaXLZPGR/gAIMowRg89jYWQAznZ/ZQ6EWuCtl7ZiUVZ200GHCpaDCDOMzyMJScQa7d58vds1ZGjh2p+frb6+npefn6KHUd4+5k9d9c3Hr6nJqdfrG3bhxrP5n233VHvePOHq9tjq196pYDXib9okbTV7GzH87ae/rLzLODyTCmW4zXe+IZMWXPrA2AwVhRyisXbCjI1Ykkl6Qc/iDAGPIuq4BtrtH792gac3nVXZwfXH//xnY0cAb+duopvnZob3tB2on/4p21AksYMsG17suHppbn9dg2OdUlkJ9GTRM/aNUp40/f5LXPTtuJkxkYa1isPZ42uSMG/6KoaBJFT+oy8oBWAjafJlQgLwEIP5EGKOek6QBkAtDZ5WjNZ0Y723Kc/8kL3SMFxznIWFvologx40EFq8KwJwOJFTkSRfZ+6v2wKYDRFkowR8FS7R//iDTuiFP3nyelxMOMsGCd9stwr4GC5lFE7jb1cDUx7fZf7vd1fu/1cu/Q9vBY+c3/S595lBtg8esocrRMHEg0BRuuUNA3bEQdbe3E+8ZO1BmTJl3VKqpEtybP1OPHRISL2nDW6M+vonnYEZymvH6/cv9rrznrAYmKIjUEpM8ZfDs5i5aTapHLCCASIoBMi91lExo/Bk8pxuBsGsGMHmrRIFp4gM5oYQF/ec05E6iwUeGEchsvihdlcR9i85wyJ7HWXyuLtUKQpSo0SS4RF2I8nRKgxFQHmTZgHBhOGBQRywBuaiMKowaE0zIsSQpccbtY+G0X7QBAwk5ykMVDaKtDRyfM58vCzCIw5atsYcoCROQe0REnmO4qN1yfKAhTE6GSrb/byEwogKjUz1jl1DGjtd/PTT1JPDJvxUqDWzPooFAPyKHBGD4gL4LSWDWiYm2uiTIn26AvIsxb+RF7QU7vmbZ0CfpOqSvoJaKH80RGt8U8iAYALQ9iO0HnWkvF7xhI+TTrN2LTlnJZLLt9Y810v1BPPfKV27XmyDu6v2rTu0rrh2nfX+953WxP+3bh+Uy2W7fYzNTgwXBMTU80zI3t7Oyd66jPGNR5mtpi/WuVwOu5LFNI6Z6ecNZBmSHou4D48GSNgvolAkBWf8ZQ1J7/WBn3QOelARex2lyRl4dTkpZ5tO/3pcxtkGIv+AzpC9+UM13Lec0BN5pRiav0kMpf+8aY26BQ852WnEx7K0fs+ux798Hl2O0a24njgVaCOjNAlIi7mlXqPPMqDDEQH0ivo5B5G0vcivWSPnBtTavDwGlmnFwEXujXH8+N7spsUneg4By0RWmDETh81ZfpvA0c8IJJt9yPHElgRqQbWFPrTkyLEaJD28D9eMd6AwqV0D2+3Af1yxheN2gBj6XovTefk9+OVnQDepY5F7IrvRdNF1HJYqEgZGuNrEckAFvNNei9Oe9JrHAAgJ0cvcKysj/+ts7aN3ZrSdcCh2j7rLdWvnZQ5BBBmJ9PxzvVkXHfWA5a2ISQ4iCS6wvgicnbAYKwAiNQfxBgSVMYeqgQ4LKxoBEZQeCQPqvKcIFkYbWVx9E9hEEhAwuIRnGa7aldXswbuISQxuoleUBYAhTaSbvE54WhCFaDDK8k5Kj7beaQPoIwiE4GgxHkVPAr/AyRowevAqKIbQEciLFGAPA0hVIzo2my/Tt46W3FtKcb8xoWWSS0BAKIwaJ6TYBMiRKvszXc9BSZdIv+pONiYKUdrla13ybUbR3+gyWcAACAASURBVM48SdQkykbRrXAxgUl6LnTWlt0Fxkj5EkaCy+OztualXfMFZgDG9ktINOAEjxBefGDNs+PHNeaV+qn2eTRojUY5pMx4fNYmwMQrzPZ464131q/vHKpHeTcAe77DN7t2P10To7117VXfVe+65Xtr67bh6hvaW88fvKseeOgv6plHu2rr1m1123veV2+68a31ge/7oPLy6u7qr1rsrsmp8aYd4zR278amf0orofiToSxORRtJCZmDInKpBTQj14msWec4LmQroCGGDc+gu/lHXrLrgad/0003NuB/bGyifuzH/rumJiKOQ19fp6hXW9EfmWfSCwGkqWvL9e1xtA3iUjplnO5LzUy+y3klAWPuTWTP53jIPjPSiuvRyStRS235HKAc3kMXDo5aD3JCHsxFn2hL/jg5SbHSr35jyNDCfCOzeNt3dI72fZ+IALnPybvGwTBmO6wINzo6p8iGAG1I6TC44Vfv0ty2KkvVay81Ej4zqo51IPP0L9BC3tUkcc7otDgY6JJNB5lDez2WRkeyDq90zVJAk/vz3naC0la7zeXub7fhftck5Rv7kJ0/9IqzZmy2oMfpUjwNwJERIC+7OK2L9UTP8BB9oH0Ali6me91vHbXH4cvDQxNxca9NGOjsfvrOC7/gsYw19u5U6IVXavOsBywJATPQFgbBnT+iJoNgMDbxZGKsAJbk+S28RaaggAaMzkBjABEDAiDkBf0zeJQ8JrJIibhYWP9TFEKaOY4+oerU2DDiORcFg2AM6RggQltJMwQ9JzrhHoVnKu4ZWIrJ4W2JQuT0QrUZvHigxct4eC4MsqI0leMUQ85ISXFb8sHaTD1KgIm2tccbBZLi1YXpkx4C9MzT7iTX+D7REvR3vf/NO0XJ7vHgyuy8ohj9Mdx5cCVhSghTO/53DS9K5INSssZAZxC9MRMy80ITAMnaUaruxQfWSHsK9xLd0TZhFP5EW0bOd/pg4JJ+pLBTAJh6KPMyTtegb7zuRAj8LhKCrjxGY+3URE02UZQvfvFLtX/fi014PocV8pTGxibr8JH9NeUUuZde5593ft14400NyD5/x2DT3sMPPVq7d++p4aH19cY33lSf+JmfqxtuuLEZk7+cfZFURdY+BvJ0KpUT6SuGKaCXbJJRdVlJiwSwZP0DGOLMWAu1TuRI6pditf5A6L59LzSfRb5EpL7ne7672YGWLZ9Saol2xgC3Iy4B0m1j1K7L6kTPOsXAud/8M8Z2tGbpNe2IivEkrJ/ty2TE/XSZ06vpCNFQa40HyZEXeYjDFt7UP17nJQvra5vBwtfohN/dkx1v2X2WM0+yLolmkiGOGuBDB2SO3kWFrZn+0Iv8MajkTDoZjegCMosGzowStZXqca/vRGSMVSo5884T5+lfOlFEgR5WCM/g5oncCvM5cdLX+s5Be0BZonFtENEGLQH0S4FI/g/vLQUj+T8gN/8n+pb/k5Ja2n97DHGUApDpHHO2NjmXiw7gGJk/XuaUimYpfk6GgS7iXBoTnsDXQGoildpHG3az/QiSyKtxaEsbIjrom1OE8WDWo53eP90O0VkPWBAq3gMhJNiUk3oUi4jJsw2OIFoUgpMiWfciKqPGWIiyEBjKULGXRQFoFIyqbRF+ZFAIWcLN2iJ4mETtAWFJLYV2guQDnDAjpstzMXiN7gk6xSCYKYYGowlrUgT6kLISOTEuLwrXTqcYfkqH15F+KCSeBqXgj9LWtv4SMTIeNIDWhZVzvDt68trQUr4715tTCo7NES14pgAPkIDOAWrojkZRosZLwQlbUyLOhCAMhE24PqHaRKLaZ2IYp3nzuAhrvEEK0XxzToD29EOI3N8u9PM9oQPiAg7Nxbi9ciS/75x8jNaiZzkhFN2sA8WQFI5xtD0h3yfKZq6JZhiHe6WVgMcLLji/br75LfVXf/U3NT01WzMe975jR731bW+p/fv3Nus4N2+bclV/H49WPUp3zc7PVm+/1NDWxuBceeXlzbifePKxRtng+89+9t/Xd77tnS+nAcwtxYtJl5ztgAVdraG1iEzhJXLGO6e4Y3TQP/NJtCL1FFI++Mt9DHlqY5555qmXn1VjjRhtz4DC3x3g0Um56DM1Z4nyJVK3NFy/FJDFGC1Ha+uR+7WXFEOuxceRs5xjkpRe0jmitHQVwMKrTrrDdTkwMfdEFv1Pvpw/Jf2Cv6NPkqpN+iI7P7LbUvvt2sEcTqZehFxyfKTmjY8st1/xvs3LZ9FPegDQobPJhQMwyZ3ItqgtkA+MiLokfWsNtW1N/Ka/HMNPnzqfCSjCI8CM+rvUrtEhZDcOpfG9EmBpr9lyoKXNb6FX+7sAkqVpo9BkuVTP0mhOW68kum/usQ+AnigZne1Ft+El9owtwDd0EDpmswGwhqfzPCft+kudH/nAK0kBobPf0Q6P+YxnRGDIFpATJzd0amcWTsRJeS3XnvWAJeFYDJGdQN4RDxMrQuXdWnQLF5AR5RMFbtG1oZaFt66QyY4hlebCxRA/4wqph8GzU4ThA5IACYIkdEq4w7gJU2fbl/ExLupGCFce7hUjEjCA2SlsbblW++YinGqMhC5eJTSNQVJYKaya/Cwmw4DGL+qiKC/hXwYe82d3DVDGq0lINls+1Q8498X/yQUnJJxQsyJloEeNirmG5uYQQcv5C/Fg7fQBICi71HBkV0gOi0oeN94igyKlZJy8iggKOiXdl/y4/ynUHBwG5BBS6b5Ea7RjzawhYU/kjMIDVtBHOwBLzvBwTQrVeBkicdJTOWyJUIv8SN/hOw/O5AWL1FEk+M2YVq8eqI9//O/X4OBQ7XzksQZoHDq8vw4fOVCzswu1uDBcW8/tr4Wuw3XlVZfWJRddX3PTq+sLf/PlOnBgf/X2eMbQXM3OTdcPfeQjNbxmoPbs2VVfvf/eOu+8bfXF//srDQ/hy0QHYyTN/3R7QCeqjNA+YMG7VK0tnOHbFGnHWERZRi6SCsD7IlZqIXJwmWtET60BoKzOSQQTcCXzvlMLlLYSafGuH7TL7oqMg6EwlkR/4nxoI6A9zpLf8F0ORAs/5hDCrA99kciYe9qRS5FPssDA4+3U0gXcBLyk6Do1MVkHW37xMqBgkwK9gG8TWUkaILrI/BIJpm9ygJjrRPy0I+1Gd4ookiGyltQW3WFDgrnpWxqIIyQCmpOmzcdaSYEDLBmziKpzk8xZP+3djGhuY4SojbZEgzlCHFBjoDNEgICxREFTZ3SiPNm+vl0v1Y4qvZY2l7s3Ubt2ajDX4UNAnB60JkAap4gtAyasl++9Z9NEIm3Zqk43oBX+YVdcjw+spYM28TPdqA+2JocG6odMZoMJucgY4wyebFp8u/bOesCSCEZSCZQMYQAsoHfKB1Gz2ybGjwDn/IqEWhmRFGcCKAwg5ErIKE4CkSgLIcIojKoD3xSApuo8XkTChQEuST0Yi3yre4XWGJP21tcoCe0nfClfKMICsEjtACzJMWIMAAODEnTGk7fEwAJtEWxMqW7EX8LNKZbKIUqMr5C4SJL20ZUC8J00DHCF8c2xPb9EN3hH+hXRySF52bGC0RINIzABE47NloJjTJJuQ7OEkOMJaQ/dFcQy9tZVP4xLIjrGgQf8DzSgVw6hMl5pnoBOwshAEUL0TF0SxU8x5oRh47YO5kwhElieC9pJF4lKUcq+N1a7T0Q9/OZwPd+hWzyfeP8BC8b55pvf1nlA2+JcXX7FhdXTu1AjI0fqHe9ZV3OLB2vt+t7asO78+ss/ebKeeKhqYmSo1q87t/YffvBl5aGdW299dyPPlJZxUNRqr5Z6PwHFWcPTqVROpK8YWuMkPwBhzgBB38hhO92C3gES8eTJGJowXtYNaLEm/+k/dbbsAtL79h1odmrZPaNYs3MidqdmKwAlqb6kWNpeekL37fRAjAi+z1+ib+YTBW9MriUr8XYjm5lLUs/4W9qDjHtGDh3CCTFHhsP9nIBEhuIZk584AegqnUNevUuHi7wC1MaQR4v4LeNMepZs+S5RYXwPbIjESnHTM3g8kVIF9mpPUo9hXvSZqIf5W1sRbH2qN+GYcRSNQ2rfyxzcR/cZh1QuPRRniDyqaaOj6TdrmMJ+a0knOq4C2BWN9soGgnb6ZSlvfrvfXBtntL3mcWi9L5fya0dzVorOtaM12ktKKXwI8KIfu5WIVg4BBBjpPnR0jfWwZimjyEYV/ESWsq3f+vlfRFLkOgDZuDl72qM7ZSLY2JyTlagduuIP+ijO7YnI/Gu59qwHLCaHkS18Fh8Ti3qo+IcwCbHFJKzJKWIE31kcisJvDAahcYofFM+7VpMiXOl7oVftMXipgfEdpiG0UTQWODswMHRyemFuiygMywuxqCmgaufKo4C1AxXrh2cilMfzEEHBkAo4zVtuV+hTcTClYZ4UWiIimBKzEmaeRwwAATCXFKJRNMLEAFQeNMg7xZyAAs8Go6cYWPuZL7oDBPLNQrLmk1qX9k4V3wc4UsKUpOI/qSiCh14pCjWe1FsQDEpR2kmkgzL1B2jmcLY80iAFmQANzxGdzIEAoxcgS6kzYoQy6QZ0B1iigHmAdowBhLZZiqJEYeI9dUW29+FBhbgpIqT8c5qqNtvRjNQvdBSanSyL1dc7WLNz0nTz9ZEf+ju1afNwnbttc/X0zVTvqrE6Nvp8E035m798qP72C4/Vli3r6xM/+5PNSbnqOgYHhurxx5+qyy+7urZs2VoPfO0bTRTv/O3nvLytM/VT1oyyDw+/FgVxqu8NUEgUQnE3Xvc98BKD106lJFJBgSbiwaAJXwPFvqfU8dD9999Xo6O2za+rI0eOVX9/b7NLyOMkOvLaOciwbYTaNSwBHDEm3mNk0neMXju9EIch1ycCGSPoHjzlRXaSykl9ibngUYCFo0InhffzJOV2fUIAljYDRsiyCBPdALhzblKfRSaN1/dxFHyHZu7v7LDqbfSeaDSaOJMJOG6nwMgu4IxHRbvN231kmW4lk9HhPlsXkRQAhueujoV+jQxJaSv4BP6NO2mHpMVEeQEXul9KiY7kQHlxKnwvUixKHb23HA+3UzhLf89v7TV/pWuWRmBc175/OUDU/q597XLjREdAFS9k63nSgPQ3m0a3t8FyHGrXJXVOJkSrOaeAi7VnY9gBEWh8gd4Ai/7oT+vAJtGJ2bqeNFL4baXxn2z9cdYDlnj6YWiKmBGklBkiYS4C5vwKiiweTwwtQuezReWtAyi+Z6AYIIfj8LgtFGOvqJcRy3My8tTiFK9GGREIL4toDCmmFF0xDqfgpojtlRYueXLpBB4JTxAjJiKQkLm2XON7XohcPC8koeoU/FIwjDe6UXBe6BWvFdNTePLK+ksBqhoa7aJndgFoO7sBcnqt8UlfobX7U6iVSFhqEsxLVMf8CYKxUjq2IrqXoEDq1jUKzmepFbl62zBFWAAf4Ul0MI+cUpqImu/1QwCtJ57gZetf+sr9qeeJUdIfIfRujRkHAgsQoofcLYXNYOoPaLKeef6JvrOzguACEONjMzU+Nlmz82O1bj2+6KmHH3qqNvcO18Tm1bXjinPqmm0Lde3Va2txw6oaOdxb5yxur5mu76jN64brz/7DH9b4xJGaXpysb3zza/XeW7+71g4M1Iarhuqay6+tT/2r362Rg2P1xutuqkOHjtTjTz9TI5OjLx9mF4/XnAIC2sb2ZCuOk9Ue+gV0Z+suI8aYkdOsXwB+QEFAS+rayB6wy3OkbKXeKGLveCLPFyInoheiZomYtAFKUk8xVisp5Hbkp31v7muH+OOwtNv0OTVwbQMp8oAe6qDy0le7nidgB/2S/iDziVy6Hx3VnJAJTkPGS8fgZ68cNkdHxPEhxzncjU4AVOg1DhFdG0coYMQZKuTIkfnZnk63AkTknLybv1ocoMJ6GZsUjvaSkiLPAIy0M10cr19kBrADWERzRAA4J3Qz+TRn7ZNnIE8EB3DxisOoraTUEg1vRyDbjkZAxUrrf7Lk4JXaCZjkIGVnJtBnzQBZ6Z0cGGee6Bqbkeh9NkSYE91FFug7bVvbOFuca+1p3/fqGrUFFHHy2vqantHuShGkk02fsx6wJDSGGXMgEiIIW6mQlqoRAmRIs/3KYjK68cAsXEJlWVzG2eIQAMhT3YFdQ6rwRW8AG96eIjNKMOF+Am2hUt+BAcL0hAEjMMy8izz9+NstmnYYwzz8UFSAd8Cr9zJvhhNAsW1Z6gZg4EliKMrYK8eRU1IUR8K8BC6IvJ0zdy8gQBF4idwIG1MwAE2UYIBIFBRaQuG8LTlj/Wo3x+On1kj/SUvkO5Eh4xXKNSYClPoLSgqwEOnQp+8zFv2hEfDDGLnW/YQTiEltS7Zcui7PGmorHmuVsHVy+NrFQxQcugGtKbrkofJGACG/eSe4frcmnYLD7vrAf/nW6h7YXT190/XAfbvqT/7g4ZoY7a9rrrmy3vueDTW2erAWehar58VjtTC+uo7Nra+DB0dr7tihOtrXU0f3H6y9u3fV6uGh2vnsU3XhpZfUFZdcXH/xH/60rr5we133hhtr1+7na88L+2pg9WDN9yzW/qOHavLYsarpampz8ChZyROcfU4h3clWGiezvRjhyLd1Yyi9gFa8FSMdwBnFGx7t1KJMNCCELOMhwJ6RRA9RwYD2yApwE/C7dD4xUomgvJb5LjV4MYrtqEwO6rJe9AFQL2UtshEQkyJhv6MJ42TOIo0iLXgyIfukJMmBQlc1JORdG6Ih3vEHXaE2hjOCz3MAm9+lV8iF9QAg8ZjUC0AA7JBvDoW6Fu90HXBFF3OGyFWiK4nukhcRHykheocMuY/ebT9glONAV3AazElEjD4APqXsRXOkhsisE2CTbkvhNrpwphh0OjPALjonhdro1Oat17LOp+pea4NuwHt2cok401/oZn3MK7vZ0DrnssR+sJV0KWdMFI2dpLezA1KGImlw9CBHXtq17vQvnZsC6zhCZPZ00++sByzxqJJiQCBMDLxkCxYBwcR5FkwiC4Q7eV7XJoXB87bYFJ3FYYwAGIrOwvBEnEkiykKppYgvp7lmK2vyjdrVvnvVuwA3Oe9kJQQa46hADThKRXi8E6FrIMUYcxYIJWVewBEvieCZS1Ji2XWBwbQPTAB0yU1np46IDc+L0uGFAUEiDxg6RVvxyBLqpegoD2klhkBKJcomijCHWKWCPgf5oYWwMUVJiaYIF90oQABRhAU4c48/c5L6Sg0LzyoAlHFKQbHxUspAKEXdTtMk95toHUNHWPMoBW1LE6Z+wppbB/NJhAi9ras+fMczNL6nnnqmOfjtTd+xpZ565qEa7r+m7v7SCzUyubvedXvVWy6/tR5+zgGGc7Vt9Zo6tn+6nnphvvrXCNHO1Rf/9L7q6+ltQOrTz++qe75+f73lu9/ZMSrTM7UwVTXf1Vubtp5bu597onY/vrNqds4zE2vB7oeenkap5Lh5Y0sRZyItp0qZnox2UyOSSAtQKCVoDUS6pBDzsk6pC0qBq9/Cq+7FD9J4HA78xzihTwo7s+tL6kHq1f9JcWirHW05nvkt55UHjLQjXEvTTOmToWG0A77VfniOGEBFzsOD3vEgGYqD5P84JNkKHIATeZWG5Qwx7OSI4cK7eN3c8yBE/O94AyAxT2LmlAAyCucBGPVS5JGMSqcDVAwguaJDjEe6Js5SDt60Vnm5F7iW4hA1tilBjRs+yHEJ3tXTSannSdz0kzo4URm60j10EP5Iek2/5p1D86QW6RaRmuyEohvxgjnSn3jnbH6xOWjOoTZWOlMK33ysmfWjr9HavFKAmxKKOGj4I1v+pc7oUXqcLQR4RVRS0pDouP+lkOIUZwep96TqTncE6qwHLJgxkZIoLN9ZsKRkCJ/PPGJhwjBjQsxRahbR4kKMFkMaCJPb6eF/QiSMSMCheeebMGyYITk8bWEii2zBExZLiIwHkPNUsu312wlECnB5QhjOHITgKBrtM2QAB2WCcQio+SWXaFtsigwxJVoAIoqlcvw4ujFiAW3GY14iVNqlCFSKE3SCEbTuuhQ1xthH8aMBz4fCwezWKAcYhYndY5yuRfts/+X1AEdScVHU+kouGq2zOygpPvcKVVJAoiwpLAvgA1IZrJxNkWhS8rmAGXCa4j78Yq6iTMbovjxhGfD1UrOCPtYGIOBx+g2wyi60o8f21xOPvljXXX9VPfDg3XX91bfWeVuvqkuu31eX3vxgHX3kzfWZz+6sJ586Vm9964U1Orardj7xQm26YEddff0Ftee+b1Zfd3/19Q/WmC3NazbW0fHp6lnsrcG+oZrbf3/tOjpeF1x3fXO8/+FdT9equZka6ltT42NzNd4383LBLWOddQ6gP90K5USVfyJBFG3OzYhx5tnn+HYyH0DMuMURScG5fskJEE2RJ1ROHihlcp+0JsUvisG4RgmnRuZUAJakipZGV4wZf+bcGOPEpwpIgYrwqmuS+iV/5Dk1P0kn+Y7u48CkBo+OYqxFIzgIicIkfRRwIyKMd9Ao9UPqXRS22ghAV9Ap9AvQnoMYsxtNP2QEMPHYAwaWs8f5oVMAFHrL73QGJ0dbwL/+6Fuy1t7h5Owq+o+OIG/ucawCR1L6GrDCH+4h+0nXowudkoitCBIDLxVl/njAHFyPj15pF92J8sGJ8v3xXm+85kdfGjM5Yb/Ms3Fynn664R86zBqae473iLNpDfAJ2yIahj+yCYPMAPdeefo7uiTiQp70jwdT3pDIZrtu73jn81qve10AlggWJsJ0EWSEUzgk9BcDFDAR5YDQBNT33nPKq4WQOyU4PDleGCNpu5wFdO6KrbgYPeFXxoBwtp8imwgQoZbjhXjtwMlZLe0Cq+UWKyE/nhXBsmuJwiKY8ZQpcoDCnCgB8+XZiJToH2jBhJQz8EFBAE2UcVJj7mX00QmwQDt9qxcR0UAXRg5N0DeFxKFjwqcpZk49kHGLmqToyxwTVYqiTpTHPLRNqHhslJpQp3uBJwJIUPyPnsaPjqlNAuR8x1MQ3kwelgDz9qwf4eQVmHfbmBFWQi8CxhuktPQpdEy58dyAFvldxWbaFmXRbmp50FX75mVcxnn5ldtqoOeSZtvyQveBuu/uR2th+tx65/dcU1sv2VUPf3V3ffmLu2p0orvedutNtbhwrA7sHq2FWlcLA4O1q16oOny0uuZm6tL1q+uiNatq9oVdddnqodrQ1V0b1qyv+/YerdGtO2r3zHS9eGxfdS/MVfWsrkP7RuqmG65qwuxe2WqeZ1qlWP21KolTeX+UnvWy5qlFIINkIGH8gJVELQJE43Uao/mSZYWY2iWLDBv6pGibLPtNRBXvB5S3i3oT/WhHT14tDZJWWmoAIxv6NRfjAtgZZk6T33N0QuouzM98E9GlL8zRnOlBfdm9JmXDMEl3c7zQgE7Cr6lx4gigQ84XQg91IyLPOf/FDiNRFWkgdSf6B1wUzJKbvOJ06J9s0pnOoMqWbjLHGAKR9K5UER1Gbukr81aLwutPJERUx7wU+Eshc4wAFn25x/2pn8v5VGhDj5mjOSSyoy3OijobqRB6AT/E4c08ltatnIz1f7V8k/tyMq35oiHQAJiaHx1vfX0X/Zt0kLmjAxp7JSqXjSicM/OjB4EWtMhuVm3QxWjJtiRCHzuo7chjojKvdZ7He/9ZD1iy4yRouL1bKAyac05EFSBHC5EH6CGERUqUJpEQws6A85otjPCihSKwGIGQASA8DR5bCsfi8eubACcsazHzPCCGDRMdTw6ckFDUwq+Ag/mJrpgD4dKOKIDxepmf1BVji3EoGmNlpL3s3mF0eSja0r55mr9XULfxpipciFA/wIrohTkmD94Ob2PSeDIUB7oDK8atmpzRSerO2AhRPB50dy9DL0JECUrjSZ0RREoaOCBI1ithR2OmXPRnTNYBWEnhmMiHeiHeKToBGsAc5ehlfVLLkKO8tUWQASBjJpwEl2ETQZGrp1R5L2kD/5kP5d/2mMfGD9VA74Wd53BsHqvJqZGq+fU1tHpdvXj4iTq4f7EOH36hFgeqrn/zTTVxYLxWHRythYmxmqy5umLHhpofO1xXb99Smwdmal3vaL3p4q01teep2tTXVS8uXFR/+czRumdyuPb2DNTo+NGanRir/lXDdfDYXH3u332qSaGkCDig9Hh473iVxKm8rj3OFDNTkiIN/lcgm+hKdtW0d9u1ow/mru6Bt46P8uwavEbJ0wlkAq9bZ4Xgyc1rO+0mL/9qDNbSiFYbsCSFjJ7pK+cV0Tl4mXFNLUqitzGsxm1O+NScsu0YT4psmHcMiOJXzoDr0EShajxw4+B0kdV48LZOcyAAkURt0N193slDTtqVps6upziR5qQgVzQkOy2lcUQ4opOleQAr4CkRW2vgLBaRTLqAbgNAgB76QPqHblTbB3RwJgAyQDbpjhyrEEBnvGScHtG3/22koOMBL/QKmNdGAGrbuTxbIpPWh15jp6xZosF4hN7Lww+zlT4OqmvRMXYu6e888sJvdLP2c65Lng+VM5A4bPSkqF0eNJwzblK/spJDfrJ1x1kPWNrbYzEZoYsCC9EZK2FNHkUOLovBTZicoiL4qX9AeMJPqCF7bWTxCW6ejCyi4nuvPJwrkRpt6YdxJnAWnODrMxGJlRg/Jw4qWFP0qtiMkhBJETEAKoxNDUuKUTGdeTLe0hr65WlRTArR5IYBFgqPYolAo1uE3GegRcTANkOREmCNMohnZ+zon4gJ+pur9nKGC0+YcpSb5tVRJF6JSrgHnVJPoc14QJSXNfQbRWS+wAVjAqQE9FHM/nKGhXC5eQBp5i3kDYzIq1PmABcAApAYO6OEZgoxpa+k/hhFHlwASeptCCalSWEad9uzN3e8Yk0ARm2fd965VQtrat3ajfWNb36lhtcu1nnnb22uOaao9tD2OrjvvppenKsLLr2uNs+M1vdum6wLVx+ttRu21Hftf762Xbatjo2N1Xhff+2Zmqzpnt6a7Oqo4QAAIABJREFUX+yu0cMjNdMzUHc+NlEPLGyrOveyGjt0oCb376mFqdnq6h2u3Uf3vpyOyxzCU4lGnmylcTLbiwOS9CllmSPX/SYaFlnKbo82mKY4c1YHnnAvnlOfgjfxk/vIBrqI8gWQO0OH50peXdOup0kNVMDL8c55OXnPdwEskYFEO0QbjRUoaMuaz9KgUid5OjheBtjph5xBlXoCYyR/0jMcLXpEWgffA0LZLZmUUqLNgIh2yZwoLf7PGSjaBDoYerKgXQBZlIVjlRcHgVwCINI/9I7aO5EWjpz2tAEQAaFe1sGjO8gUYCGdTuayG8Y1It7oFb1IrrxiOOPIJLVI52VnDf7PWSTWVyrLXOjagJ44dW3gkvVaSXcfL0+8luvwrOg/QIt3zds6GRvAYm2zwQEfZ4tz9K11RVu0IAvZUZnnoVlvgMT12TZN5pQfkCFOszXLQzETqWnbktcyvxO996wHLMmdYeLkGxE2534EiFA28rUQuUXCgAn/xntKdCDRmlRYSxVoH0Mz/haHF0E4FH45jEio1lgYTuNIsZYFxAgKdUUZGE6Mk4jMSgqPwQaIeCdOqWVoCTBGxRQAlfHnICdo2HcYjoEHXMxXlMSfl/HK0adgLzl/40Iv7+1D8MzdNkrgJ0An9S5JeZlHdgwlaqItAgCwECApNPNOKsbvMTZolvvzfYq+rBvwIG1jrjwg83SPeeaMCsLIIKEZmgMXAIr5E2gv91kj9zECmXNC79oH0uxU0F681eRnARrKjEeW9ENAnjYYC5GlhGIvvezC6umpRjGOjk7U1ORcXXnFtXXZpdfV7ucO17HFJ+vFZ56sifGqCy+4qd598UJ94l3TtfHwo3XsxVW1b/V01cxCdc1W9SxWrRvsqoHZxdo+vKaO7B6tR3vW12cfn66vLFxY+wY3157dj9WqxZEaH52u6qp69ulnmzEB1miNNol0oW8UzIkqhtN1fbx5spowPv4AKO04oTwTHbSWOagKX5pv5D/RP5EU4J5RBVitISDN0HqJvFhHfApki0gGsGgruuHVApaldGtHWOLJZ8zmxcAz5HYFeXGijJs82K3oWvKu3s46k3e6wUt7kdNES/A9h4sOEPkEWLQlShHAn3SptsgTYCP9Qx7UmCj6Raekjs2BYZOWpqs4VmpbRDnJqnfyohYwzmQiKM5KAWYALA6KvrwCFIAr65HD3gIS3EeWOSPaJOvmhKfRjQyTQ3ogtEjEOyAGT6UgW39kQ5RG6svWZ4fxxQEOmFwuLXS6ZGG5fsw3heicLuOl34xT1AW/WE9ykfN80DPr4H7rLPpm/sCv9xzr0HkoaMfJdF9OuHWP9B3dGoDYBrH4LfrxdNLnrAcsKxEjgAHxCJRCLHnUhH7jwcUrS24v9R2MPIXAUAEL0CbQIk3Ay5azFdok9MBIe0eMsVl8NSe8fUbQOFIEFgHCEBQhRZOtp0CR69zPsxJ6U2AmLCxqQMhFDKRcfGdOcvMUHKajJIAOAktJtZ9ITBEDAR1vbaFhcsYgqDoGwFi6uzv5XvPTBuDUzlWGbr7LIXHJuWdOjCUvkTckOuJ3fRmfvs2bgQjQTM4Z2NEmoELxob918D3Do1335/TObKkGNM3Bjgdrkt0khJJQoZ920T+7qOJBZCeBfvzlcDKCLwUIpEpH8AzRjxebLdR4jZK0DVC7eS4HPpDnNS73iHJFCRyc6as9D32pxqZm67JLrq7bNx6tf3jZgdo8O1+Pj1b1be5EozzUcHR6pvqGN9YLxyZr78hEHRmfqTuf2153PfJkXXn9NXV4frZ2Pv1sDfSvqqmRsRro7q1f/81/0YBNa5kCZzTITq3THbJdSV6X+52xSKoWTdHQ1tacw4Hv4ywwouiVSETAeAAxPhWR5MVbK8bfejkmIBENhh8/atduodRsJUKl/bZ3nVRUCrxjEPStzRTutlNV6J7UYeTPPGNgrRUZYYhFP3jPDLoQPj4HUIA1ae6E3+P8uDd9Z976o9ucl0JXSLv4Tm0Wo4SW2f6fM5nQWl0IWqoX8qJD6TO7ivCROXNA1JBI4dI/HkzJmFkj8wf6HXGgHTs29Z2ojzEAQ66lz8h5Xq5xnAK9IyWMHtqgS4AKtSsebAhsigLRvaLB9IRx4XFG3Ls1Ravonzha+spYvKNh6qOkojhZrgXWvKxZojWRnRjnANpEF7LGcaTDH4nWJKWY9wDW6FT9xpluX9OWEfyiKFk0y2f6y/zpUrU/7EaepxbQ0na0spuUvcBjojXAKB7y2Yt8JHUmYmMsdKs/GQNrEPlLVgFPpxD81cj8q73ndQ9YEl4lrEL90kLARqISmCIM5rPrLKLvXGPBKQkeukWh7AgFr0wtA6bmrYl6SPu4JoWAIbrQMiMnJErI4y2G+SM8SY8k/5t0D4bjuYhwQL7xOjGgtgkzpmKcE7b2TsDNJ7lG88KU0lkE3hy3b++ck4LB/J6xpCLfKaxR/tIyvBiCHy8l9S8BJ0HzlF0Ki32WH+YVA1ja9pdq8hTl+S4gLkXQlJloEACXwkPv5gawEH4eM8QvEgYUUKiExdgofLQB8KxRzttAk+T+AbwYFZ4ZwdcO4WPY0NWcO0/33de0wZAZA0Vunq6nHI3J+pgr5QhsUSBobZwBLPrGW1OLq+rorm/UwZHx2n7J9XXLxtn66Td1V9fI3npiaqiunnu2jk5X7Rrtrt0za+vLu6brrj3T9fzi2upad16tG3uk5ruqxuaqLr7y0rrq6mvrz+78o+qp7vrqXXfVlW+84eU6IbQyp2xtbj8y4dUqiFN9X5R+AEsKJRlehtHLepAtdDdH/OS+hLcDwMlb0j/WxZrmZE9eqvom9+ETfEzGGWC82C4izE4ccoqe1lS/MXjtqGNAYg5r005k1NhTj+J+3xuDcUopMgbSJwx8HBBGAn+m8FV7ZDdGVJsxoAFYrkc/9SN4nYPl5XepcvqMXOdYBGMyXnwrwsQxizymfoRnbVxeOeSNbIuQAPkAFb1lbehIxo/zx2HEf/SP1JJXomV0MyOLjq4HHESm6VznX9GBIi3kHF04kubGaVDfkoJctCSPaEl308fkFjjNmBhlPMCJQVPrnsiUMbmOg+koCTuVkkYKTbMLM+vWXv/UTSXKZ2387j3gJdeYayKB7dRgQG/AizG1gU7ArjkDiujJXhgfveIz3WezRfjDbzndNgAoz5RLfRhghiZ0J9qpWzTWRGfxHTCKHnhUP2jr/tRAoWPs4NLC5VOtL173gMXCE2ACBonbMksQhMtS/9L2lqJMgpYxieIuTE2Y5IyF+xkfHjiUb5FFDyhQ4dYYZAtHQVCGvFz9Ee72oWsx3BYyBygl/GgsPAd5dELLcFLMKZzCFIwOD0S/DCdk7Xvj51VQOhiYYGM+Y7FTgHdpDh/60AcbwebZqG3BpIQIMOoo3g7K1x6vShhZpKftmSTnr+94IhRV0g3xkHlxaAg46jMRlGwJ10eEA420xctNBEPf5gA4ECi0DBhIEXUiJeZBWFyHfubgejShkNENvcwR2BERMSZjQBtKMMW5+lVYbUxRJEL01sSuJdebozkbmzEJV+uHN5sdBwQcYLSGAVQT4zO188H7aqar6uqb3l47eqbq9ou6myPjH50ergcnBmvq2NEmvVNz8w3db//gD9Rdd99Tx/bvr9/87X9RPd299WMf/fv1iX/08/WPf+kf10/9xE/U1k2b62d/9hP2xTb8wkjE6CQ94v1sTwlFUVtLY7We1hpPozvDxHFIjUvq2ChUn/FWjEMMhjXyWUG6z9kZl5QpoOKlTXUWeNbnpHoTxQk48N4GVklnuB7NXZ8C2URwc48xkkNKH3DAK8asX16z9Ar+JAvmkVRzzihKii9OVtIcieykzgq9pDlEa+gyEUqFqoBAAIs5kBFt6UfaRXu2PJu/zynCBWS0B5zQn9LVeEy/5iMK4vEjHL3oGiABMPLOqZCydr/+ySt5knLSF3kEHAEHelWdC0cTTUR9yBonMGcr5cns6Iv+SS8nCsKYGl9qPIyRMee40C94Ci0BIroyZz3lcSFASwBReMN70mKJzoUPUnIQQJOIV/QbWrZ3ZWmrHVmJTWpHQJdGYDJP9YWi5uiMz3LyLEDOXuknDnrO4ooTqp9EyXKKMV4hP0nB55l8vsef1oke5aBz6NRPWbOk+RJpX6nc4VSAl/9PAJYoagSERIUlKaGErGLgETAGKYDFdwwZkMM4ESLCJQwXpcfbs70PsHGdxbRomJLQMpiMVBgnSiYMqh39UcgRNMZcHwTWlj4KQRs8i5xcSLFk2zNmti0P80gRiUhguGxng4oxWB4I6DPvUoRl1649De9cddUVjQATWLUqogj/4B/8TNOvcCtgRMnrX+1OvIUwf3agBMzE04wHwZOS3uKxha7Gn+hGdgmJcqCDyAqQA2AxLJS3Fxrr0ziSTvM9ZWWe5iyqEq9YH4BPCnP9n+Lr5O0BCeHOtJ17zInypPjVrqAFobUuqQEybn8EmlJMTU3STsZCSRsbnsBvCZk+v/uFmh7ZV/uOTtblN9xcM4f219ie3bXQVXW4Z7hqfrFue9/t9fGPfbT+64/8UI2Pj9Xc4kR98W/vq3/2G79ef3DnZ2pubrbGj43UhqE1NbCq8zgIAGdhAUDuPC/EfNDMfBN17KT8vvWsnFOhQF5rm/HUolRTL5QIA1qTj5zxg099xkMJ9Zt3DLf2yLO1UFOGJ3iZ1l9Kwovs4Q/KngEVOdBm5DMpHLSLx63dgATXhh/xQJ7dE1rgWUpffQY+Mh4gCZ/TFeTMuEQNIls5NE0bPicSnKhOPFx6gH6JV+9zak84JCIG/gdI8AHAwonhjHhFntBV+pdDloLKpDT0RX+IzmTXks85KNI5KBw0/XnRI2SLDgMugQP6UnErfSydZM62KLuOjnLwGyfKPERZrZFr3GeNpZDoEREwRZ8cCnSWes3WXLRFp6Tw0MYa5RWwgZ70nsP4AEdtoLtx0oXGIqoj2sNhakeV0xY+iD7UTxzlOKdxDhLFD6g1ngDpGPhEP5bKThvExLE2N/bM+uWgTCCevmGHzMV6W0+8En2XDII28T79he6+p2uNCygU1UJH6cc8+Bat2BiF6mQIsPXKgaThz9RnvVYdcCL3v+4BSxBkvC0GU0V5coOYLwyGMBjAXxBycqHZ+shoukeUBYNTCAALIAGNM4xCrwyEBWWknQuQMHWER/tRgMZiDAErGIWAKohT+CVEp3AVYOKxRzlj2uzISXrJHILiKRUKKq94VcYujEhR/Nt/++nGSIve+A4YI/j33/+1Wlzs3Gku2ucN6VNOWkQHo4sk8KKg+myfzFzibWgjnyklgpRwsN9iWGIIfIe2Qr7xwigh/QNZbbAQWmgD2qf8GQJKNh55jppGO8rOmqG1lI3/c2aK/62tdXMPRWKOlHue8GzcgIm2Vcnrz2+uoexjLLIl0Dr6zpjb3hih9+rpHqjDB1+oxZ6qW9793rr3ri83W5p3PvNM/Z//8cv1sz/x39cX/vpv6pa33lh/+1dfqJqdqHfddms1VbizMzXbu7H6eqpmxqX0VlX1dtXExHgt9vXU1PxsDXV3ziWybikwTkQhwOVEFMLpvjZGhoKnCI2Z7OBRniWD5/s8NDMAHT+Eb92b6Bg+CmCQtrC+FLSUC+OX1CheUOsk0qYGKgo+KZikgRL2bxuZ7DYMrbSJR9Sg4E3942Vjxt+MYCJCHA4GHljITr8YMnzkMx5tG97oL2NIO4yUuaKB3TX0F/DvFSANmKnFwu+AWdJVZCMPCpXyNB+6IykH/THkAIc26ALRKfV8/qyHSLYoBZCiPfJAN9qsQP9qj9NDTs1JqggwIPOup1cABjTLc4jMQ0SFnkIzQJV+U9ALdElHJfpljHFYEnXxf1Iwvsv5NWiZglFjyZZoY/Q9+bFu9LzIs92S1h0ooHOsE8CZCExS9mhtPG2HLkXhcZIT5Y+DHD4K4AywWZoaihOIrgqP2QeAAjABtOlzUacAePP2l5KENs+wTfiEfcE/IsvWAP1FonLUf4B4Hm+BR+jDPHMqD6TMdWfCGXrdA5Z4/RYoz4iwGARREWUeUR/Dh/kIJoaxkElT+F0YE7KENv3PS2LsMa08LeZIRb38LgETySG4GCX1GRRYDFsUsnGmeI4S4LFojyAbg22ChJPABPwYYw52YnRz3gxhACCkLbKrJwKCoRNyho67ujq1OgTVb5ScfgEL9wwPr22q+ylwY6XgjN84CIZ7cjgXITJX30H2FIqdDACN+hcpEQrH/AA/4wVe4jkEsPFWeJc5QMr/2mVYjM24vKd41LgAGfcLd6dS3jzjLVkvY7beASjGkbUmbMaNR/wBGNYWgKNU4nVT3owBPkATfQEtlF/O/UFPyi5tMUJApxokoW3jpOT1/fyeA/Xpf/M79b3vu63+/M8+Xx//6H9Ti7Mz9alPf7o8iWh2+lANrhqu2YWF6uruq67qremFuSYCgy5bZvubE257+3mO83Xo6JHqHx6u1WvW1N4DB2r9S9vCU9+Rcz1S7Oz9bH4lzJzUVSKK1tbOFrvz8A/wYS5xQFInltx8AAb+xgsMkMiX+/AVuc8OHPQAYJKTT0F9lL3+tBsgGGMTZ8T9ajAYUTwv8mBcjDEZZujwUzu/T/5cL5ojcgCQpX385BWw1i6ozffmhCbGkoMBrTUgwftW66a/FHu7z++iwhwQzpYx4GFgPYWt+By/R0/hdTKbFJVUhF1DXu6h87zIPSAhIglU6kcdm1045i7l5QXQS7eo1/GHViIGgIyX8WhH+v0XfuEXmjngAbJlvkk/fPKTn2z6ZLjRICcXG3eiYEnHBbjEKc2J5/SCz/psO1tJ1ZNj26zpdrqLQ6hPukJbeKa9nRx96S1tJTIYWbOmqTWKQ5dSAP9b4xh8fBCAEqARHsDP1sDuV/oEj9I9eaYa5yrRH7RKyh7gNE/Oq1fkC42yuzTAFnhM9NC7cUrPKbEwttiPgL7QNzJyOvXL6x6wxIikcA4R2+keYX6LHuZNaCyh6GxnTSEXT8k9wmcYVaEYJWDnh2JWTEwo5XgxtShGIigYh1KLF5eoSE4GxCDZMaN6H1NgvIRFKVdhY/e7x/3ZokqAGXGo2lgxGSXBi0mUKUdSU9C8HJGfLVs629K8jNMY46Whk6LbCI5wrYgRsGFXBe9JYRrvjcJgALKbIc/iITDmTAggdb8bI8XESChYBgwIu3A4pUA5Qe0xqsZECIAPCoXQmYvvtWsdUr2ur8aQv7TFL+Fvgm7tKZR46KEH2pkzAMar1oZ+eE1oot8YL7QwftcDSdbLnz79pr8cYZ0xWz9AVrQMoMJvPEd9zE5O1Wc+99m64eY31hUXX1r9/YM1N1vVJ7OzOFO12F01PVeTM/M1ODRUU+OUzkgNDXZOqpxdmK+pmcnqG+irvlW9Nc8DnxSe7qqN6zfVyNiRl7f9Zh3xWXjidCqTV9NXFD1eNGayZvwMmvVjDKVd1TNYYwY1jkHSNNYqtQBJxyV1qJbN+vodHwEYPieyhh8YKcf044HQLRGrpKboCQ4MvuWVug5/M1g81+x+SfpXHznYjaExBoZfAX1O4jXPFFriXZ8DYjIfNKUL2o6D3xow/PzzDYiw00V0Mbwc2uFT8syJED3A917SRPQcHWYMQAVvO/V2AT34F9jh0OT5agBD6stEkRxaSeay+8n/1ksaB+BX00JHcfi8RC/oODoBGEBLOhUg4/SYG9qjg3HEUSB3al1EZo3B2FKPkzR/jD06mmv0vnVN2tS11rJzTtKxlw/CTEGudIuzWqS21OJ5uTdbzUWr6Dn3ogPeQ2e0AFjVg+QE8oDNNjBJejygBd8HELiuDX4CwPCMNURjfGC9gGI8TP+2tzUn4mM+5q89ACc7i6L3YouS6kavRKrxNRqxc9phd4wlNULuwf+p23o1cv9q73ndA5YwaYr2LCqm5MmolkdcxtL3KUjCUKl7CThIvjoKjRLyYuQYWf1gYpXZIhsYGGM7vIfhaue19Z9ahigeDIGx9K12hYdGiRAuDCsvLLLjLwWAvsfQ2d1jrNrDUBSJELfthO2QZ8ATL87JkldeeXnDrKlxMDbt5ByWVasGmzEYH5DCuxIt0K/Ul/MWolR9F2/DnCkcSkPdDw+PAiUQaMjzA8CMhweL/vpMAbB0CyVECIASShHNATi0ISDWhKdMGfBIKTdzRVsABjigDBX1EU6CrE7BevuL56Ff4BIQQVvGjBCnkKy9cyzrYbzaB2oIp74JdAATYfWdULvHKeSVhya6t3nNz9ZCV1ctdvfW9NRkdXetqkWpPuml3tma7euuiYnJ6l81VAsLIi5ztWXzhhobPVo9Xd212NVdC10LNdc1X7Pzs9XT1VNr+lZXz1xPLUzN1VTPbEOTeGne8QvvlMGMkXq1CuJU3xcDFbCP/nksg3mob1AUGiDvt9QWGVvAZ/LpUaTZZs5Auh6v4V9A0ks7jDRQihfxTVKXaOh6PCLqSv4ZMrKBp0UVyAh+apb4pd0hARzt1EsAj3SISC3jk3qHRA+SxgjYyXqmbU5Zdn6hExlzLRDhWkBIG8bst3aNBqNDX7kGT5BXn/Esx8H/aNhOocfQob8/kVB0wtv0ij4BPSBJ28BaUlTaom/oOOkj9wAa9LBUDxm1Tda9orxkT5E/fS2dZBz0U1JxaIBOOTBO1I1+yVZw+si6xkmNwc+a+B/90Dx1QNEh5pnId1IzrjVGQJmux3tJ+USnGxtbwgbkgMqc7mu++sYr6CviZuw5BDSpvuhUbRlDIiDG6y9pNm3R4+ac4yDwAv7jtFkHaxjboB3jpNuMMduZzSu1VmiulifHQIg8aiunqQPhvuO4AsPZVRdAFaCSiPmp1hHt9l/3gMVkLLBFiPARWgBC/g0iBypivDBKimJzkBzFlTBXijAJIRRrkRhmCksbis0gW54DwYP2AxiyFc44tG0MCVn7LaDJ2QNSOSIWUZLConLe0gqJqrQLdc0RU2I84xdd8cdLaufdU/QlNYEhCUy2M0YRtr26KMW0SVilelzDWzJnkYOlHmdST+53bbwiY+aFEBbKZP36tY0C3bRpSwOIHJIF+J133vaGpps2bWgAmPnzwnLqMOCCzhST1JbqfkYlwq9gF0gaGhps0jC8PKkp6wPAiAwBNePjnVN5CT7QJmVkHXgNKepNXZNxZKdWihm1kWfRmA9aimDhN4BT0aJXFE6EOjnlpMNOp1C/3vpKXj/KGg1jLEU1nQ1i/YAWa5WcPF7F0/HCfY4DY30ZD4aDAvbZmgLSiUDhg0OHD9WFF57fpGgZlXvv+Woj76IpjPDNN7+lkSH8hz/C62gcx8KYjC9AxXzyp0+FpIB6akyS8m3XLbzSmkW35Lh07/6MVy0MMBD5T7Qq70kZkRP6yn2ipgA7gxzn5tvxS7xpzpniy5w1pO5EGpujQW+lEDMF0XQVueesMOrWKCnb6CHrrD4jESHgwNok9bAURKEXkCE6TTcBRKkHTPrI/TmvxJqsBNhdH3uR6Lh1tkZ0lTaANHoNv2UXl/nE9hhXIrDZYs3RFZ2XBuToeOFFzhcd57MIFFDTiXR3NmZEl6BRAK2yA7wYp9rY1Pi4HvBwnf69JwXsWvRLUbLrgRLRNUCbfrU+IjTJSnBwgBb8g+eVB1j/ZCPifOs3KUrjPp2v1z1gaSu5RAqyAIQJis9iI6wFzGm2DJDF87vFxHg5Eh6jiXYQCAzMy3A9ofNHYfifBwiFhmGTu4zyTN4ykRHKFzOr4Wij6VcCLFE+rk3IltAKTVOstlsnKpC8qPlLCRk38JEis+T502/bMyfkwseQNWPvN0peYTDAwDuM5+m3RBoCqlJro+0YaaHe88/f9tKj7DtnSTAeog8bN25u5jM42CmO0y/F5Q99tAu82TlAYHMImLkAkyJSwNqRI4eabZAEEDAVdUJj3oH87WOPPfEycAR2rKe1NgZ98UAoEaFcwFX7IjxCsIBXznswRgpBm/pSN8AzTIg3gtsO/7aL806nUL/e+gq/tL1O/IXPRDfwEblUhCviFaCA5u5JEWy7sNE6ipBQrHaAMJqup6B5pa5tQvlXXNwYXN6naMrqweFm9wvvGs9PTHTq0by0hQcytozXd67Bz/Hwyag/BgJg8O6VLfCRvXbqZ7l1S4pIn/oxZukcAAT/413j8JtXIgX4kEySaZFSoMn47L7hGIgSMXwrFU4aX2rF8Dsa0Z9SaHSLz2pUskPSWiTl0k7vtCMm6BjHypiBJ9FKNTAx/sBB0uJkLLvAAi7oN3MDpADNOJzRk0lrBAS8kkwkSsAGuCfy7DN6/dqv/Vrj+IjW0x9o1nb89JudkOjUpmecUdeIxoiS0C30Kt4EEMyL40oPSSn5y+FsAUfAhja0j7ZoTjfqK+0kUmTMAXp+B2iMVx/WBl3VLdG3ZIL98+caeheIAaLQng1k5+zQCiBKNCu8f7odstc9YEG4FAxFYVmwpEAwKmWUJzNb7ISPXU+oc15IcsXegQFKT7iYEGAURbzuwVQ5mZWXA8wQ5giN+zESBsMkETj98rKkWRhu7cf4AyyAEE9OX0uNXRRhPEpKXBhSiNlvKdzDpBhd0RvFLpccZRKvL0qyzWzokNNugaAUplEi+hFG1t7SqJH+UuMRA4JGvkOD3/3d32kUqxN1AQ/0Bw7Gxjr7+mdmpl6u9s/9qXwnXPoT6bKGjA0a/j/s3Vuo7Wt53/FFPV200tqbEggB21zF1lyELZZNCVURRRQhsBHxgNgbUeqdZCuUiHgA8QCiglsvvFBB0BhFtodWG0FNFG9z0YuSYBJCqoWwaUnVJuXzn35nHkbnHGOutedhrDXfAZMx5hj//3t+n+f3/p7D3+bDcgAev/d7/2kTKOojQDEvNh7AAoD86q/+2nai9Me8hCInpDJ76WfKRf3qzGm3tUPJZL4iXPk85IBpTJob1zfG8/R1vwGI62z/Lhf3AAAgAElEQVRvAHeyLOq3NgLgmSyY/whZ15bt1LpvT7T/u55yoSD4n3lZj+oDRL2smTf+h9dv4B6A/eY3/ssmqE98H05GIcqewJ6OkTk5F5VEwRH2gH9mXOsNCwEspECVp33t2UMKNRbGHi5BnP1kT2ATyQplzWiUgII9jR10aNMGMo0ME6GkvHw/9s13jLQysZ1kFoWGJeDjAbhgGe1F+yaGIJO7+zKDpPSaX323/7TDXqUclWnPuydA5XPmEPXnxwcIlu7fOkjelrq+KKFD/YvNCCio12fg0AuL7uCk/wVx5Eqg7eoJrJrbQuSL+pqO8JmoXEPOWZPMbdYkcEH+ABNkHIdzco7pT5/9pnz39KBcZeSjkxkotiY20Lr0yqJgHdk/gJ7UGPltWUNFRGJ/HNoweCwJ2quP+VqZO/8fWr+XLUvue8AS8ozmDYxYwJScDcrxzvdOWvmDzIGEOC0WwgR4KeLHZmCWcAKz+JzMLFxlO6X4nve2SUb/Oe1Y/FGHmUlMLIHl5E+ACgm0AHIetAjRrcrbBSxFDtQvZdpMAIuF6zTYCauFaqNZbE4tnIKVEVUYy5LpIjpSmZS6RHa89Y2nvhgvCpp5DeAo2iqfCX1Tn+9jg3L8Mv7f+c5/3YTpV7/6+Lb45XnxP2ffk9PQyQO7QuzuzaERjV72WALRvBBwMUonWS3/yalPDpMB5kk7y7khMV7Uqo3LfIR5OzEX/a/TyK2Ep3WRjTabv7ESOQC09URcbUygBgAnEOxEqa3rdf4InAdYUtStU6f4wtmtEX/WdCDF+o3VTEH6nWmnp5Dbp9azcswLRfMv/9Wv3fmTP/lvd/75s/7ZZrZR3y9+8XfbmpymHu1JdsSmxWZ4txbyr/GuLMBAu61L7dXGnMRbF4dOqNpIARf1gamx95lkiggxuvMQFitDQWEEyUCMLmdYPj0ODPaO/hxiePxeQAMTAd8X48m0pE7ssn2hzJgvbSbbOtxMMGpMU3oFJxgXbaOg9ZVMAUw6SKonYDDlg+8cFslVTu9kbGAntv2QyaJ1kFlNW6wBfYmF8786yC8+a+R0CruDYv+n/AMm6aXWeS4CyZlMSx1wtAeLBbwpi8zCGjsgAzbaQr843JJfpYBQvvH0/9QrMftFRwGt2gSsGBtAiD8RPQf8YJRj6+gQgNd8lzw0cDfB+3XKt/sesBj0BJVFU+SJBW+j+Z3CReGbdKYF11sYbVqfLfYm0mL1ncXPqcyEQtbK4t1uElHTTCXMA5///Oc3MINCq04LTZnaU32cyjjJOh35PnbI7zEslO1kWCwM9QZG/E8QaZf25fRrk4eoCTftdA1/EW3qJFZbAioWtM82DtqSCQhtHHOgrp7mzKZrwxQGmXNeQCLBpA7XuPfpT3/q5lD3rne9e6PZbRS//+Qn//OXp8yTSAmvQE8nRuMOCOYMFqthXAEX5Rc9Ye4wK14oVyc2bU0opsS0kXACWLAtTA6u13dleQEqNrI5djoH1gIqfs8rXxuMe69Mbf5PkR5SCNe52Y+xrglYEtoT+Fm7mBVmDXNnf1h39tekv81FCjiWi+A2z75HaxfCDpjn1yWKzlz9+Z//5Z13v/tdd373d9++rRusWgpwgs9YwAS29WWtWe/WIMFPrthDlLjwduu754Zpp7UGzLe3DzEAxoPCwXQ67PDdYEKw7wIqE7DkS2MdOyBRdDGo/K6SBdNv4rw2GJv8UhwC+N+RLUCf8RGlZF87FOaUWnTPBFIBz9jIDigxT9ro8MU5mS9LzrfKiOXKzGWc8z0xhkALnxbmG2abZLc9fwgQVjb5575kqHfrRp+KNsJAY1kwDnyrjJ+xTtcYK7Jh1tlabK7zpVR2Ea7qts47WAV+XAPIGWNMiN9jn0VcAhfGCYAJOJlbfwEn79Yn87c1xKfTmsXgANVkH5mMMdMOc21vKM99AI5XEVn5PQX0DgHCy5Y59z1gmcjWwjKw0Yz+N+kmOUTJMZNA8SpxU0jT4qMUbe6YAxMK8WJnTKhJd2ojCNzPFES5MZ3EfCjbZsHahGz9TvEzWXQSsVm037UYFqg5wBIQa9NP4QKQ2KAWTYIigUUgaAf2hXMaZkDf82OJLi+qqpNLglT4sjYqpw2pn050mCgK3PdtUn3weeZqsUn0yTj+9Kf/YzuR/PqvnzxosIRqMrSe1PHzU8c59xib6GpKAGhoQ5o31+h/p7Qyd5pjbUCfAmlYnxmyrs3uMYcnDM/Jc2JOTtQnz6iZQtW1XtM0Z0wDSgAqpTMZlAlYYggue8M+yOUFeAMugUd7TSgwYdrzZayTTpeuyxnV58CEuSGUKUMC3vf+t1bMn7nlY0UwE/7Pec6/2Zg5a+Rv//Znv6TgT/Zn1HcKqL3R98CB9lmbnDQBKubfTuqBcHUmnwIWhwBLpgl7WcSIPbh7cg/ktZ472Og71pEJgOwrokf7M03tqz/zurEE8EXpMBk7vCjX3GAeABn9tx9zYq/cXTapvdbhydhhv5he7HfyCoOdz1CsckCrqJ9MOMrBdAO12kFedVg5ZLIIZGhDTHRygA4wn979rh4AWF4UABiwivEwTpl+ksX5NRqPDoj1Pbl+IiN/emrWtCbMpTXoj68ePx16pMAS5doPZKnPMVJFcMaIWeexJQAJ0KO9xpFM1Sbro6gsbTP+ytZPwF57+nP9ZLnnfr0uufRAAJYYiBBidlNKxyLzh96SsAhixJaUzdS1FqXJsgEsvPJ2FPlRSmd5UywwoIjA4/SFYSEMIXtOgZAsv5Yc9UykugABwsapK3NQYGUfYEkQTeSvfahhvwFMsSEJgGg7zqhOp4WvBcg6NYTKXU8I6BPhI39LoZPG1DiypWKSnIKU14MPA1bRqLEuxonwevjhf7v1/+GH/90pKDjJeXLivwOwpEgKxfW98FGhkQQtAcRurk7j3Lw46TEVGVf2bJvT9V42rzbpY85rCZDmJi/6eSLSn079gTH91xd1a7vNDqRmZpsK9ro27oNSz67Qay5a94S9NWhtEro9kVceog4c1kMn1g4BmW/8xj8AI+FeQh4Qtp7N36/8yr/Y1tCPf/wX2752GPmN3/jXp8nZPNkg37QUkTr6ywRsLwOwRe+UzlwdhHwMn7VXSvnMs/vmUj3uwapQbMxM5Ecyr3ZMVkp7lW0PWqtYFSyI5HHWceaDEm0eqt+c2EMierBUmAxMj7qBM58daNrHxjO2VL8LRIjNzZTWXjOPlCt5xS8HI4u9LiTdvFgD6ovFcS+5Vx4UfQZYyCighYxqnPb1L7NfzIe2BU6U7/sAmDrVh30DVviR8GnzXfMcy9e7vhuXQFsO28ptXSSPYsnzVSLPMHQYffK4g5U29sDXUjOo3xiqC+AzXoX2d/g0DiwMM8GqQ7V75iFaziOy1T4BJM1nwLvxiCgwJ9f5uu8BSwopByAD2cnFAmuzGVR5ADhjOvFb0Hnsd0oPxUY9mvQijFCgFphcITmAEZpYEzY+zrkWKf8IghHiT3lzenOdVNcWoY1EAPgcqIph4cPS4pnmmwCLvlnQFLT+yZSr/Z2YeleujYu6BKq0PXChXvUbO+PV6cACx8oAORZ9m1jdFjmBoO+AW6F06rFZ9DXFncOdzJaPP/7VzWz19KefgEEC9AQ4RNf+3TYPTrnZUHN21v8eWJcABkgypbmu8ECAlP+NRHWZCPMbMJ4EhTYGFjv1BOK0PbpzKjufEwoxLoVKtr7q96R/o7yve0Nfp/C4jLp2AcoEj500zSeF3YnW3i2iI98D6yPGLABeZA1Trbm1bilc8wmwnOyzn9956KGTnEt81gCCd77zXXee+tR/dOdv/uYJ3iGnWWCncnN9bKX1rk6KhQLnaGt/6UtOwVHoZam1rvKT2TeOysZkcAx20gaUS+xm/Z0FWGJjc4YH/h3WsCvt+ckq7qs/xlZfRE3yhQFQvMg9IMb+FXVUNEsm40ym+tpYdJjMRKI95VjhvEteOVDyjREJ5aCSE6tyXG8sY1lmWDLgQO6SjUw31klm3vP62OHNuzLNYwx8LG7sSC4HMat8d1yPcUmp+197Y2kmIO+7ZHkmJ/WWJ8g1yVttJs844QIa+k5GGi9uBT0TKJnqPm3XZ/uDeVJbfOe+nkGHZfS7uch5vYjZ5CR9Z+z5P2FdzDF9qH+Z2bXnuuXbfQ9YDglNC4ayNuFYCUrUQuEf0bMYTijgEy/8wtzaRIRgGWZF3lgUPNlNts1CAAIjPdhMezh2Eg7qszB49cu7Uiihe3PoVL6NJmxOGCXAYvEkHJWXsEvYWDRsmzYJhqXFHgCyiFwjjbaTFUGSmWXXbt3/RUhpB4ChLdkttafF/6EPfWAbw/rylKc8bROg+QABNvqHNkbxulbd2tZJNSFenfqXYOkhdebNido4GH/fm8dyGiiT4CBE0ZdO4NnHAyg5ZR5aI+v34x0B69h6tqcwBIQuIWzvWlPWr/eUWKCFcplOs8wZHSqspyI0XIcVtV/lCbKmMDIOL2X4dE0mmBiSALq2qcceEDGjjfab9hQFeOiEb/8WUTIPDxSF3/hMUIoOWjmdBrDb65nBGhN7S5l8wBxAHK5iByjI2mzP2LtF1nT61o5koe842SqLEtNH92GefcbIMveWKNJvHRamyfSscQi4aC95pW0y3mK6RDbx7Uu2BPbIAbKvZHVl6rXvyXC+ew5eHGR7PprDmLHKxzCmJmbqvDmKbe1Q4j2fP+9YIfmwsE7klXKTtZkSp7kuFiUQF2sXK2bczZvx0C96yvoMLDHhWKvmJCtBe8C47JqhSm7oHcBhFgpIkqnG2dwbF+8O5Hx1zCVzlFeH3ZixxmSOzXVJkAcesFgQFkC+GpQox1cLnlKO9rdxbDLXtmkJLZ/RyCaUMMPSCPkCgDIlsfUBLZiVhKITDaXu1GBxojenM1OPma99Fr72lCQoVB+daPHnT0FY2twWMh+WAEtAQJ8seELG4mRvtYlC+9PO3Ym2zWV8+AmUwE77Ugba9K1v/ecNHDANGSt5KqZdXnn6QnhLOBerkaPqtGcnbHMytmH0X74Cf8qyAbEvgRAKC5hUt/mxCSkj7I82Edj6StgmDK5rM616Ln8E7NueBRPD5QAgciL/A2uE8LTWMx1kbu0EyHxLWAMThL79l/mQIncIad3ZN/w9Oux4z9/DXiMHsvuXe0OEi7VL2WoPZUNGxIacNzIpqsyXyotFIF84XNrnDjz5H3hXf2bbHB+t/XwxtNlYYET0Cxizb4quMl5kWuxovg7T9GwMjak+OMiQCcrCfpBp7mECw/JilQCrIpfcG3u7b1Woz/jrEwUJWHFYJisx0+ZK0ERArTKThR24yC8yQv/JHKCFLFMWOZx/mXkJLMRmHGKYJguonEBqTK7oKeOD1XGAck0MWmzEbKf+Wnv5vARoZtnGhZM12S3kPj1A15RAEVOSqcb16oqNqkxrAFgxJlgTOoru44+nTa7XDodSeo6+A4gw7JyZ81up/Y1jumQyope/+///Eh94wBJt3wYy4GyPbHccab1MmhdBYxNnCiIQsmm2SE0s5kQmQAtB+b6zqQlFk82nxX02jfIIHddHaVLMZVO0WNRnwROmIlJmuG3gIlMXwWlT2tyUN3ujzZ09PBSsXIqcgCFIKrMTAmFjw7XwoiGVa0EDQpOVSXH8/Of/ZzN72ZhOL088cfJcjurF/BBoAFqnXeObmStFEnPk+55XoS3mBfLHXKk/s5RrbCLCPLNQTtaUhM3VBsw2ntnrOjbSquNqRsCaKPeGdUTQWs/mmPKJtUtJ2GOtsUx33gl/64ZJ2MmUsO8ZUtagHD7q4ofmGqYFr3y18pOxT7SjCCKgglnEvUJ+U4j2dFGI+0bG/rYXi4Dz2bq2xznqcwLGFAA/wIB++91+zrky0NPBoQMGRtjp3x5ygMDYdEBzLRnhPdOSNiu3oIPMbNpBmQE/lDJ5lrJWF9lmnBzafA8MGpciow4BFn23V53smdT4+/nfWDLRYRnMOXmQTHKIUU9md3NSRmvt1k99x8xhgDAGGLOYMePb/YdWbko5M28yVB2BWW03TwIW6JUZBhzY0Cdrzv/GODml3A6orV9zZi0CwkxkATTrWF/01/iSh/nDWMcd0vJbKfu79ep3+sk4AIbkqXnKilDknYMz5oUZUh6vxbAcWiGX+Hu20xLJZbu1KQgYDzq0kAgwGyfnpha2+52osAoWU3ZNuRD4T/APsWhsJMqWHZtDFFOIRUKBE5Ts4+yOKVnlFi5nkzsNiBICWJQV3TbZkHw3bDZUqcXn1FM+kLmx9Bf7AFzpZ1FCkzomoBJWBKV+UvzGSHK7NkAb9EQQPmMTLDYOe/Mzn/lPTyOGULg9dt64aLuNq5x8RdqY/o8ODvChvG1CocbaUnSENha1pa/KI3x9zykMhd9DJG2uHN4O0b2XuMxWUVc0AtaIdWRO+aLk4+Xdfi2CLKFvL/lzfes784cTJoDfM4TcS0hbi9gXQAUzShnIX4JJtbczOWUmsm+z52NjrFdKvGSJhVhbp9qx7xXQjwFNAVvHQAaF5SBjj7S/Y3vy2wuw5BPR75gPUXN8OjBG5It7Un6ZbZI3MS7ar37KzDWUMBOvg8mjjz66sSmxPcYEAKSkMSJMCsbM3/TxOm8M7FFt6jk38kbx1XEYM4/2N18R/iwOmuYr/6DY3w5rsUPqNRbkJNACUAJa+cNM9vUiMmKXYUk2+95fPijGgYMzBh8A1g7gwLh6WUeASmDCuFtHU9a7znf6xNxGHmt3ck00mzVMp8TYJx+VV0BCdQRuvSdDtdP8cBeI0VNWjtIOrHwHsZjA0QIsVyTczio2hZ9DpdO7SQUsymJrUmw8AobC7PRiIVCMnX4sIqyKibVxMCpYBpur0xjULhLJAuHpbkEAN3IvEIYiWpRTFEuIWnQOus5itLAy76TUJwVnAwgvdPIAcKJhc+rSbvX6HhCy4VvA0Y7KV3dAwmInkFC8wJsMugGhfGhOxuXEvKZ+SPy3f/vfb30l1IRxElwoTH0wRp1Ita1TRZlkE6zKlSAO0GOOAu7UHXiMrqZonAyMnznjaEtR9MwP5eSETdiVsfIal9uq6pJHIJNENH7KivJyYCi3SmaUwE1+ADng+996sVYxoEwNAEtPGMfcMDU5WWIUfJaMLEq/5IYpJ0LdPneCd7ImJ1Iq5SEJQBxiGNq39kpgSPQJ6h+roQ/lhelEnQLK6T3GIz8NTGmMBbDhAMJkpc+NUaZTsiWWJ/OSOu03piTySx4rY0X5228OE53mtcEBkPm7SBUyJH+Rff1PvsWyYFIk2yMH8kkBCJl2+KUANr6fDp/aHoNA7pRwLodezI/8Lu4nm0qvnx/LoSU7zR67AKf1ZfytMYw2VshB2Bz6viclTwd+faCLvDcG5jRfSnOEubK+ra0cga2tQppj3LRfX/yftaDoTiyKeVQ3uWpe6DBg1FyrQzusLzpK+fqkXWWEXoDl0Aq5xN+zYeekacIKuxM1YDNaxGg3C9l1JjhzRJ72QAlhZWI7QcWcOJ0RnhSpRWOjCMlVjwXRU4o5rYl0kEk281AnSAnbsAQYE4svB1q/tykMiw1jsQn9cy3QZUFNfw0LMXMP1sNJyyLVrl4+V3esR056mJns0dks835/1rNOzGTQt3pf+tKXbSdBVC4/gB5T34Pp3B84Alh8joqPCXGPsSRYfAZcKJAcLp0IYqa035gaHxvQfBBQyi2apxNnJ69LXE6rqGseAQK4KJyifvgqyUNEcJvr6cxtveVwWiSJvUGhOa0L12TuLOICcFG+vUBJAtxYBHtMIsLY13xDOgxYr/agtrgn809KVp2ddg8BloBKfjjMUeQHMzE55JU5IuU2Tdz5rtiPFDo5xkxqTwJ2Tv0c6Zlp872JWSVr9C3TUAcbMsv+E2YstBZzos/KJMPsUcotUCCaRH4YhyOsjjb5S/6eNwbt0frOeZWSBdTK8Osa7I05FwmozuY9XxFt1eb8OPKLKSKzHFja1sMak6cXWdL7fDWsy0xVDn1AG5BIrwB3fjd25mYmNLVmrK/8l6zbWBDy04GQKdD8uK9syhgX4CIgoY8d1pKZxt5aNA6YQn5QPRetZy/JoWPMRFMFWN1P9npZ//q9AMtFVsglXZOTVo5OndpNVNEtFg3hB2Bknoi+0wyLkJK1SU0o4eFa11iImYfUwVPcRus5Ju7HhNgkyhCiaIHYmL6LDoT+mYwIBovWYtMudUWt5iRGmKJNCUrKO0erbKrKTAgKB3UdwaW984QQsIllUR8QgHoHWIyPjWjDRKs/7Wkn4aPGwenrLW/5j5sSQIEGQPwucoeSCGy5v6gNZQae9NVYAYwAXbSmtigHgNFOG9f9Np72EQp8aWLJShynXVH42eIvaSmtYm5gBPJvsh7Mp3VtLQMf9rK95LuYh8wBrZ+UfWwHZtUeZU51emXqZcrFZhDMzKeUI98R5lwJzKy7KHOnUTLF/uAQCbCUJ6TTsnWvTPv0kMkhM2/tpKiwAUy+5E5JGSfrqj36m1+beym7fFfseXtEbhQv6RS0ycElIDWdV41NSjOAYdz5wDEnMQG5z2EMSANiMMsOf8bZtfrr4GIfMhXrwzQpn7d0qte+Nb/8/vhuYIbNpQNJj+Wg/M2dBHrqrHxyohBxZaS88xUpPxczNibYX3LWuN7Na5dtKSw68KPNBW1gnBy2sFKxJK2HZGGHRveTldqqP8AZNh6IVqY/67WgA3qHrNRX7+angBHlADSARzqDHLWe/G/uyUj3Fj2lH2SsecWsuKZnQy3Acjcr5Elem0DIxm1i2qAWB69r9lE0cKn7e6aIa6MYLSJCgsCyMKITCU0gxwILyWpyAsEGJlwtNOUTYpQ5xO/kY/N4Ub6uYVdsMRXdNAFLG4IpBLXNhOT6KNIEjvbZvKJnLEIbND8W9RkDZWmn711L+GgXqltUQiekbOU22TOecfLgNvQwsPRnf/bjTUDZpK4jYPwG3AWQovOnXVvdnQwzEUW723DRtgCKsimWBBOAhoYnwKIvo8S1LWdL/coX6Ukuo3X7DY0ApeRkWjQD9i9/JUo4c2zrKRBu3q27QL+1Z43be9YoBkJZ1p6TJnOsvcPXw3XWFhAjdDfbflEd5AUFwFchpWktU6LW3wzpPQRY8gUhVygvZWqDvxSFazp5KzugkrLLpGOfkEVM0XwflOle4IfywuxSbvYWENAzz3LAj3XJZORRIg4iDnO+o9wclMgGp//kTj4azE7MIcAK+eS5YYeipCyrycDa53w3+N51ENP3IgX5uCif7IlZMx6ZW5Rn/7snc6J315D3/JgACGHiZO2h9mWKbx53mZZ8kNIH6s4p23dM548//vjmwNrhazrGTgBD/rlGHczrxp98V57+FSFkLnK49Vs+lJNZNpe+LxJOO62PsoTnt2QNzCAPrD1XB2u9sVmA5YaE31nV5khL4ZlkbAgTj4k2yQkKggA4cV2RRJ3mcvTDEFg0J4+l/9+nD1J0L9BikbBt+h3a5xDGoY5wtDhQdU6MUa0J2+jaqFuLqQcScj7MEzzaOIFmgTLdQNtOiuqPkrQIA0TGoDBM7bKpCUz320RzjGwwAlAkkPEAmoyRjUCAUQI2nN/Kk2ATz9OQeeh067QM3NjU2odpyf9EP8odoX3Ai/vknuE74JU3/llzm7A5ouW2mnKXI5APWocA68GBgmAXPi+8P0f4zJCBdoAmcxDBHvPGJ4IDKpCCibCm7DVmXadQDAL/A8CbTxfTMeFvHVOkHtUhKaP9H6ty3vrr++lTpS4yAahShnL1QV86QLmeUspBNMUWi9qJ3veZh1yLVbHfmT5SdB7chy3hB6K+FH1scT5qygwgOrj0INRMua5jpgJEHL5c27yQJQINyDLfiy5xUvc9oJPsUnc5PwJ45Ie2p/zf9KY3bQpbdmKyze+xA9hcTA6GulxQyZ/8b2KRYliKBgq4AKjAAHBFFqsXoMuvI6CTWb05bA4mCN11yM0Rt3f9Blb4FPGJAoKNgTa7Rt3WbQEGgS+gk34wzpnVsTXkfdE8HfCMkbWd3A+sBX7SXcbLenedtQ6YBO4AWLKXidRatH6KRjrPHHYT8vWBD2s+JB87HTDPcJhyeiPoUI9sfiY0Ws0Ctgg6WTjBWOQWDmVqYREOFiAg4vpAh03T48PVAbhYGKhnCw4DggLkGJcidm827KjTTo2cAinuvLinx/w0g1mUTonYHAIwWj1wk3Ove9Qnq6ITpBMSZiZGKo935Ti9CWsmULTLmBDuTked6mySTDLKVY46AaUiLHiiE6oBPGNkPjKDGdcEt43PwRiwsZGdPGzc2JsFWA6t9Pvz93ynYkWtw0ySzAeiaKwN68o6s/cIUtecMIL/8GA5I+B+Csv3TukAgn1uvTKdOqgA45xvOZJiD4EWL+Yk5haKx76nmCeA2B1h7bB/e5q5On2X74K+dSACEJhemG+AfaDD/ord2Y1MybdMmfaNw46+8J0AfHrwaocWIc78TzIfBMBywi9yKEbZgYiy5PsSC6KvGANKE+uSWde7+rCeFB8fF066zN/M5V6TGYrt8p0xyCTtsznDfjgw2ePJjECo/mDD9ZHJzjzEMOhbkZfWRH407ukz4GMNGG/zCJzyvVO3cjItaVM+UPt2zi4D49oJWvxvjpjamYiALWtK+QFS8+0gGZMEPNED/nd41t5MkgCPNao/ZWi3Do1lTLwxNC7+8ucC9MhpfjUYyxkcou9AOxCjbnOLmY/RXoDliGSnhZNfC5s0lsTJC4Ap5bEFYdF3UohepJxz0i0M0IJwgsNsYEvYLi0m11pklLpyKGYKmA8GsxHWArNhQfOSR3W3GdSfgLJxbUanJSed8rCE+mN7/J8vCRDFGa7IJG12nX5oR4rfONgM0kETnkBUQl4UE2dEZWhzCbpsilI/a1v220xSOaRN4W4c1KVuyiCHORuuDMP6HsulnaWmBtD4GCivSKhj2gxyR6sAACAASURBVFBHtLQfiKZ0WqY8vOxXa86JlXKmZIDnTqkEbg6cAZsUT2wFRYFJjB10cmUqApwpXKZdIc4lIrRnAQL1ATMUuT1jrdr3F1l/+ZfEyNgn2soZXtvte74ZZELgviiefSd646EdxgG7oTzt1C4vhwZMBzbKHq5+e9Aezm+i7+1LgA6D5JTt/swH9htAhZ0ydurUtsAk2akeidT0wRhSsPxe1Fe/zEfm4pxuvRtHv3lMid+Zx3rukroBS2wsOaNMc+Bw5TdjaX47kMUYq3M6JRt3Y+MdiGAekqfFATK2yz0xe4echncZljZdoCXzmncHYswdsxbzmTaQ/QFu/xsH82VN+ytXjjVqnukUn3MbyNk3c7v7Y8oAGvoHUAFIrG11qTPncdcbY2sc6PSy/jExHZwvsr6vS9jceobFBsm0A3U7WWA9TC7QYEPbGHmgW8wEoYlvsTgJmWyoNa9sYbpoWOXnlW6RxbhYBKhtiwNQIiydRpwafc/ZigCLcelEVHQPkwiwAoF30iE8tDe/nTY5JzYnCQu+UF/9KLlVJ5B8c5xe0LLKQwujT4UT64e+WuT50ljszEAEHaFuDKJos+tSEOpKKAbEbGKbD/MUi5WjbV7+7jNmTrciBwizfG+cQtV7TBvqujbubakntlB/W0/2GvbDGvUSnZIt3x7LB8payjcr+j3gj0EhzJmAix6yBoF1+w97KfJFnhWsolOpeplWY2VTpvvWX3ssllF7kx0UrDYCAeqmzIpqoXBjCzq1zzmvH0UbovKZURw02jOFyIr2cNhgmpiApXtzSNYPsoASJ//4qrg+llW7MSxkDt+W6eMAKJF5HgMACOgbJUi2YTLMUREo+uVP2TnqFyhgP5ODGCGgSR+wHo25/8upJXoJcGI+6anKmaH1hVw0FrFc5FAg1m/uIVf45WDq+G8EwCh1863vE4TszsUuw7ILLjNT6Ze5dQhTH+DBV8f35jrHYOtMvzl/5zukrcAak47fyUvfzTWfiSnzaIEfsdm+J58x4fRDB2lz6jv7pmckkfHAVezWMcnXWw9YbDqTRrCFTpmDKFITlw3RAiZUckRto5WB1UJlFvK7heReipwJw29OGupok+boFGuDjkapEhhs5MIaMSMWmVNdmXJzLmVLRpui8bJJ20yZeizU6GL5XwhgAEy9hEkx/PreCdT1Xk5ITlkoV0IIqLJ5ok1dZ5M1Jjly2TRFBWXWiWExTgQnkMEk5s9TraPtldmYGDvApw2pLt/ZWK5RT6ajNupZCvwmbKy3BUhcVz8zhUzgkr/U17/+9U1BWtcpwJjDWMSiT6yvlIe9ay0CKpxvrSv73dp0cOCMSdlSspQt5YzZU1cvJ1asn3r2CfQcLJMdMRbkDnnhcOSAgGF1TY/ZyJ+j/u+Od4pRX/QN2NF2h5xSMkwfDmYaET/2p3sbn1irfPMcTDArGAzjHCgpegWDot/M1wBb0Snanu8K/xIstZdHmTBfk2cpSd/b2/nQdQAyPxS4eVE/f5yifowLWahO11GuQBpmivlahKXv9a0DaH0tIifzYo9UIWO0STlYbWUBWD02pbw6+wBLv53l3+I38xMLl/lKe4BgsksfMwtWlvBzEZhYn+bSGnWINVbkLsBC12RijFHLHyqdpn5rFcgxZuoCxIRGeze/5CtA5EALqBSafhEfrQnQrkMm3HrAQvHNTWDQbRb2RqcMEw7Fm3ALJVuvDWqCbSTvNkMPT2T+ca+NQNlD8SJvXOck0r0WRHkDAkCEIyoUEwJIAA8Ems2KLuYbQzABM957PEBJ3mIqKo9AIQyZjyD0NnXgZC4yi9Xj2Z2wcoRDixdtQ8h0YiTcvYC7HGxzJFRnDn8JpjKSAnH67FQkmygq10ZSrjozv1EY2sqPxnXGUH8TtlPgHtMJ4Do27W2qIyZwrusicvhn8acw/9g/AtgaTJC7N8GdclQOoe+anN6ddq1LZiHXUSaAev5T9hYlgqVwf0nRcnTct/7aRzE8mTIBrBQzBTGzsFrbOdLml2DOd0/v2lKkI8CCQSkPi32XiUF5ZArlGBNBjmlTCpWs8cdHRz0OSfZs7VC/upiVtB374vfMsswO7pNw0uFIrpv8jbA+GGGJ+zJDzciUWAF1lG/JWIsGAnxSzoGRWBL3mUNZbB3KyFyyh7zym1cgJQd+Y2EOMj0DJwAYMwwzO2dhz0AzbzHWT2a/aU/9C5jQGWQmXx1yVEoLc2lMADQy3e/6ST9ZZxgTpjhtt8YL49efTHbKSJ+YZ+WUEZz8NN/K7dEJTHbmUPnlION3JCeYEHhr6DzAHNO0AMuTWR33cK8JtukshByULO5C3xQJ6dqQJjXmIIexniKcCYPQzDvbCYogZHe1MCWEch/goK58SGJIEhC8tUXP2Kx8YixEGwrz4rP7gQsgBJiK2i2cN1DVYmPWofgh9HmislCBASHZzEZMYtqkT+q34G0ygoyQ9rLZ2P+VpW2+Ny4JwDaSzZEd2ObRt5LKOVX67A9gSVi6pth/G9XmUoacF8xS5qq+qZPQSTmdNfWLYbmHDXFkt8Q0ZH6lhGPxrFuRKdaPNWu/ZcunLK0NeyMTbk6dOahzUrV+MZXWE6FOaXCKBIQoEifbTBIOIJlplB9jcwgwa2/O4ZSNw4e2UeTWMFbES3nVZS+XjG7XTyLwky8d04iDjkNAqQv0sdO2MQHCHMIcMIruUacy8jcjo5hcgQ6s1QQs+Q7lP8bvI5a2OTI32BVjVu6WTFf8Nsggh0H1ByT0RTvb17HcfFMwXfqE/SJf3eNFhnbQBDYc6IAhZkL1lfmbjI1xVkeAQBnmWxnJNuUAqUAE/xJ/BVfs2xL7FLr71FvWbv2eTsF+12YsPHMemct3BDDJHKTPrX2muJJumrP8c3JajmV0uI7JB2Cx2cbQdwWJmGsAj4z1sn+sP9mRHZIxTZlXD63v6xQZt55hybxgMqNrS/hE0dt4zCM2ugm2gCz8bK7eC4cz+T5bQJ0CCq20IGwgG8upwHUWUkxIiy6nqBgH9ZVrAkCAji0sghbjg3XRNuACmxNzor7KZj5yPYCjLwQK+zwn37z0LTqbBIioP9oCMKAUjQ27v/4wTxEsaHVt6BQW8HKPcWnB5+Bn42kXwaA9Ofwp20kgcxsh4n4gDZBC2xeOuUvB59y2AMt1io3rrSufLHOd2bFs1H6jEJyOrefAAWVvbVuL3jut2h9FlSjPXmSudUjoac3MrBQXxkU5IueAGf5tzAZe2hFbecgkpA3+KNpoeUqBLJCJOqZ1RqZoY46o00/CvqhPfhcBSEYx92iT/REQCWQoC4uDZXHYKfouxiL2gd8IhQnYFHWijEw29r5rKEQ+cR0gyJmuw3qJMAFcYl9ivkTjcAgG0MjQZI/+BS59tv/1iTzltzafg6bvriltRCwOnw8AhHlIuwKl2kW+FKVkLMqpFatBrjsomRuKvEcZAMONpzE9z+wT2zDf2yH52zWHASh979Bq7QqXx5rLx8WfxljNRwgYY6CKD4wyzbW++OvAaLwz98do56NpDMq9o27tsLaNi9/cB/A7wGL+sI4B1gVYrlfe7a0thDyFggm1QGxUjrNAgQlGOwMNNnyOUr4vrE9FFoh7E0w2B2Ws/OmoqlxolgBxfYvNNcrLu1z7ouYSYtoX9V3UgnZYxE5AgBah63obu5C4ORAWqLaq34nP6Ug7irJwbaGbBLeyRA1hfZTntEmQBCRyzKv97gVKjBN0jwnyWQRV2UK1maDK9EM49JBJ977mNa/ZTrnzuikUrpuOPKJle6uasuvY6P98Vaxja5PQJ+zzK7Fn7CFrK8Bij6UkYkqBEXsEy2LtAS3WHlbP+mNGsd8Bg5wfi0SZLMt5SquDTRNmn1EIGEMsQk7zOcunkGMmus/etFe81IuZ0QcK3R8WOMCvDPIhR1X7nB+JfDIOG+Wrcb9rXecgpE1MS5iQHFTJwMJn7WlRfZgpDzlNmXfYUg+ZBtg5JAEcpTHQfgcQJhdmZ3Kkg5/fYh+USXaaS/Vod2ar5jIzYTLPWLgf08SEnUkn1qaIpJic1s9k1xsHvwEFfFoclDBD1gxmw7u2WFuxJ3Oekkcp+IswvB1sAVj18pnSztht44+lZw43XupWrvmxrs2NejNzmveYbGNiDPj/uSeGqey2+u/+xoMfEMdjfkr6ah9o3wIsRyZuJ+XaJrZo/PkN0rZR/YYVoeQDDLpi4k1sdKbFb3N7EZI2YHUQqD2oi+KHrL0IMr/ZEFGACSnlZoO3OHN+zWaZE5nFCVwQiGXlbCPa1OolnPwWHRoNnWDJjFPCJs5YzD8EjP4DNCHzBEF+JZ3stJtQbHMTYgAU4YxdyWmuU1BATLuNk/tcS5m4JuYmB8Y5X0e2lFZzrnAEpkKwJ1qr2AUmikyZrb0Adb4eFKp9lON6p0zMDIXAj4SSBE6sd86nTpyiVgAZwJtCp1Ryrp8siK4rs1fmjpRM9Dt2gp8HxjPAH1sTG5MinMqv8NwciJlW5STRTnsG6GjPlV4gsAbQOXAxsdSe9lO+INgR7AqFVm6QEotlLlen/ZzTaKd9ZZAr7hW9JcQ6n7lMW+QU/wg+dQ5s+miuytfUad8ccf6Vy8VYYwZmtFIyMNOSthk3uUbMT89QIsMKby4Kxz3WSfUWmh0TQtaQk+SePgKywIuX8S00vtDs85R5APbQoSqfKu0z/g7H5K37tNN4Gj9rU3+037zlyJvPSuZB7Qd2Mgdasz0AkczXT4dG/Q/YSlPhOm2QjsN70VaHnMoP9e+yxcGtNwntntgTOJk5vJt8TAaHNJPJdGLzRU3m9BT9lkkkFA6wxGDYjO6NlvM/04okaoSlMtBxBIZyE0CxDO5zT9RwoKXytDdU7D3Hw06i0bidDt1fyLQybYQeP+4ekRLaopwenpVgTmBY3NodindftmQAjxmK30vjQDAlCG3GnAz10TgJ13ZCQ1F28sxfoBOoNlz3ZrnszbfKOzwCuz4CzXnrwBp3ohZxRlBTktYqgZzjdyfIHHDtYd8FmAEU64tjrfXP8dA7M4MTOz8D4Nn+pDSAF6fRmTo/xRXl7//qyLfMHmECUoY0+ZlduifAPxmlFG1K2rX5ZgAGwqy1W5muofyZaZ2yi3LRb8/m0Q7+KflmGMMiaDwiBKuU+Tm2xrhUp3IADeNDmWtnYb8xXtqmHA6dfIHsb9eVR8d1HGqZpTkJK58ciSWIrfa/gyLTElZbX7Sj9ia3XJdTq3fKGCDig2g9eBkb9+eHOJU72QOg5DOkj64HFpjCmYcAy9I8ZH4JCNb/CSxb1ReRT+7rsCtknDkIC5bjMJDUYdaaNlbTT8v45tidk7ixpmPIT3LXnAB9uTwUjq8vzHvqd6A0RtZ40ZkxWYthOSynrvWKKVzmyaaNVnicUDMnOdQxmg0LgLkwsaWwz0nVhrfBpre3TWGz+M59FlLOvuq1eDi+YiG8bDCbzj2FHrdBe9e2qE+bL1OPRddGmKc4fbLZo8RzCtN+wEn7tY3TFcdDC97G7emgKYoAT5Sx9tkwNliOxj3bRB1OP8Yk4AT1ExSETDZ19fdwsqIp/DbnZFLm17pIVmU3MgK7gGUXqBLM1pzsy5QK5UbZBOAJ+cB9fiyUUmyoPWONYQ0wEPY0QGLdOziIbnHaZ2oFBOxPSl+0jH2XeWCyKlPAq9ueAtbLnot9yHQVs9LBadck1OGHkqJwYgwwvpyOAZGUVqxuTsn2W9GLmFwHDgrR3vJnzypTwje+PPx28rVpfObec0LHRjFf8OXxf6DQfdpGXjEJ2ef8ZtrbRd3Y8/oCzGAvAALtzIk0M7TrHBKBH7lytDc5bc6m2V7/1VeuE4pfvRxZO1TFWhcSH5NuTZRaIhORst2nDZkHgUI+QPWzJJsd1Grb3CQXASwxOsaAWY+p3Rru8GvtOfTRFYHwotO8TwdjbcCAB2jsA2PDJYGctX6L2sxPEXD0yueR7I7Z135lLcByI6Jvf6XTzDCpZ5+zXSpB0h9UJUEDUPDrMMGlVi6vS05ogR3X+FMW4RXiVQahoTyLK8Fl4bD5WlA2ic3jOmCiTZdNN/OPxaW+wIQ+ETw2ZycC/dFGf661QZRPgAIR7NfuURZFYJPkjd4m10b3+l4deZ5HDwMnNgbam5AGxCiJMi4SBpSB+/yWI7FNAwx2wozinjO3qwz2UbJHuMxWk+5yBOZenLfGhJb2HtgVXWENotSnk2XsHKVmr/izF1PO1iPFYE2jx508ARg+BRS8Pyd2qQn8xnSJZRDFkiKsjkxEsTfKtN/tbUqev4mDgH0VE3kW2AkoUEr2vtOvsmu3sFP+HRyGKSIK1LUp2uSAsik/oERCN34q9r5r87MTuSPKSJSK/aSthT8HXPTHuDGRCSEGboCT6QPRIwI4j4qI/NjHPnb6XLD6GEOMdQVWHFDyvyFPckzWf4y2fvEjyTQc45pD9XSqJbMyTYnywdRKzkapk7vNlfE0/pl1Kkud5rf1YRzKsM2fSa4soNi6wUKX6TyZPd8vAlZcH0AlB5l9gBNyUj/4qfQkcWNjrM1vgC0ZnmlPH9WrXznsAqk94sHYAuQBMWuWnsEWOiQ7pJq7mPZA7QIsdym0rvLyeYLbVYbqNakmGlAgYCwwacF7UivFa1EXUWNh5QxmIwQaMi1ZVP785i/fEgDGQlNXVK7NasFiNwALf/MUkF05/xaLXH+02Xc2cA66+Z1kvrJobTh12CD6oK1+7+nJnYq0yeJVrv4HWIq2KA8L4eF+YdzYKPRynufu00dl2UxRzYUXovJFFzhdZENXZ/UlDBIE5ymyq1wrq+ybGYEp/HcPFgEC2UEBC/vMGhIxV5LBaf4sxNley7xQDiOARJ4jAly0DKYFiOcnol6mDCAGbQ7YyIKrviI2po+VNvd/2WO1Q3LImNDzMuXuKrvMpzG2WB/tA6JSxvZiDKY9oy7ywLs+84/AyBRWbCbJCJFKsmtrV073mU66nwxRjn6QReplLrPP7edM19qNdaEE+ZJopzoyeRmnAJ3vgRrRQJLLdbDKfwJgYn5yDaZEH/Q1pkn7cyI1f8rTFjLNC4AFiLRT0r/CfIG78tNYO/kD5atRRNPMiKv9AA7/HqAOc2Q9AGiBBHXei0zKMVrZ5oYJPtZcH/QLkFG/Nram1V+/tc/YZBoyL9plHjFimdLcA6QCctYUfVJ5mENO4JypM3PluL4Ay83IvXNr3bfQLCi0IKXsOovGZ3ZvaJvvic1lo5QwLgWf+SVfkkLqMg1ZjP11clKWheYa5XSysckACeYZ7bFZvJz2CvUkWIokUG6UMOFsIwJH+qM986RpsSs71iS7svdC5zrRdg2hmBCJVgdItAWIY0vWTt+5draFoE5J5CwnNFv7bcwYJGX57l5OLke2xFZz7nEE7KFdv5AYOPsx00BKxYkSAyAMuT3UOnZ9JlPr3/ptbSkTCLA2naStcwCGgmOawKpyGGVasS85t8sEzYckk2un//a9tW0fclQV9cJUUTTHNM3ugvG53vUvBWIfY1wpNuDMaTwmyX7KxFMYcL4z+kpxabt728v2JNMWkCaKL7ZE29p7+bfpG7lHTvQQP/s8Px5t7jCmXNFAgI3TfeYIhyKHEX0qvb5rgCnARLuMd7IJMDTuolY6zGlHaQ/yhVOvdgTszHMmOL5C/OHIF21XbyaTCViZTfS5yBpluo7cNS7kp35hWrBaxr82BU6n+SwT0SGmpYMuUKJurB1Q6Htss3bpS+HMRQVZc+R2ZnXfu8Z39BAdgi0HuvWLHC660+GQz4rxMCfWPODKrMpUV6i033LuPWv7tg/vcWvf023L6fYM5805ETZIttrsjX6PfgyR+86pzmL2m0WSvbOHk1HsOfx1GrHwfGeTFsFgI/mcAMr5KbrTvQSXzQ3xJwR8n804x7wZvZTgttEt0k4stTcbcPRjAiDmJX8S7epk6V39hAtbs/EA4sp9AIB4uY7QMJa+sxHcx2wk14qX8SkfQ345Ue2t7gkub2LD3NMuWzfd8wg0xynZXafrFJi9kaJnBuCE66QZM5i51P05Jab4AGTKwdrENjAtiRpi/mCWpTAoTd8zqXDAdXCw1gEXL+2bdWRGdrDANmBn5HqJNYzZjYWZ6ztl176zh+0D7WQmsX+YZNTnfsqqxJUp8e7Nh4VpFmgCWHJYpRgxU0K3tcu9pWt3v/2fOdneVL+6mLb8UYg9Yb3II/NgXGXCBfSYzAMBmW/0RTkUonHgF0iBAkL6FHPiOs69hfrqyzR1xY74rrbm8xPbLC1CSeViQVwfGxWzM9nj5JW+u65+k+P6i4UQRcYkV6RkjHHzGiA9BFisOWw0H5mYj5ht68/46TcTlFemQX0ILAJVmbMcEtsr2MEAZ+ZQ7TSX9AdgY9ytL2PUQz6VS//EIC2G5Z7F183cOGloLbApMulAreywULwXpR2i7eQ1TT0l/7H4U8oWk80X89Kpsf/dbwP63uIELELBzC4o2DZtPjQ2GVBi8Wmv3/OWn17m+gZps21qtwU/HWmjmjvFJDRSDupz0pNQStuk5PaMFwLM94SrdmiD0wIhGYvCZsq8Ns08uxv8vM1yMyth1XpsI2A9puB8lvVUGKq9w6mzh71ZR9ZhptlMvDl5xoJiaKxRkSH2A5bFGnfy9JBC/zNR+A1Ysfed4tWXE2TPuSL0OdhSDNLMFwrdyV5795k4+02bXatdAJMQZeyGA0QK+qx5cb861U/5MdFoq3Z5YTf4+/AhsV8DfwUC6GOK3/VkgPqwC9hl+9vYU4Ap8w5ZmBuyBAjpicT6oY4AnrKU6Xe+PUAYU1uhu9rJZxDj5S+WNrnaOO72PVBrzrWHCcecKMu9+fqY890D0GTvKP7knndt7yG4ABnQYj7cQ6bF2HUwjXnRPmNZfa4vvNpvpc0QHZQfoDEx58bYwY7sThZ3iOuwi1kxFuQrp1vXx5Clp5jm89sxJkC3Fz8kc+c7VoPuoxMy5x3Tnl8My4HZmApzUn6FPXeyQ0M7dYS0LQIgwEKBjpVjwUZL5uuSn4t3m6LNXOidhaiOnN98Vo7NVISChRy1WC4D9RWyVpmZjuZpTnuU5RSpjkIMs8vbpIR6WQ99b0OWW0G7nbSYpkRW6G+CybvxsPmKDtJWCZ4IfWPU5mtsd6fj0AnlmDbTasv1j0AKhhJCgzuN88ewtqxLisoa92fvWIcACNBP+VjbZT61rq1zDriYBqdbzojMS/YHk46TsHfASN3WNkYRzZ75NFMQB0Z+I/w0OhHnw6EdhfOf56NjNNvbZAOAod0YCf3N+fK8PeL7QAGww6QlB4yTt34JK/Y/5hP4CbBUbnKjMe7QxDeEDx+FHXsS4FNfrAGWS9+TKcnG/NI6+HXCp/yZ2Zz69U+9/FuASCwVpT0ZqUyCZx1yYqkab/186UtfujG6ro+pSa7W1+TQBD3GA4OVqSyWmLzHqsuu6/rM6j0+wtwFNnMazr8o0GhegEZgY2aXtQbNi3Wn3CmXk82FnudOwOxjD6iXf4rP6Rd7gZ+K+vnG6BNZTY5j6UXBZdIvrBsQqp3Xv7PPrnEBlgvMxGRYdhG5xZPJh9+GxD8pZxuRTdI9ealb7DZgzxNpASdYXJs5yT05f3WS0haLsI3oFDNBTI5kriOEtGXSqLtmlCjfKN0cFBOoFmxPbLV5lGmxo5iVJU8FG3Sbs6cs+82G0U9lQ/1l2HRtLyc0r/MAy2JYLrBAb/kl9oM1msMlJSBLqRMj0441a+1at9ZnDys1bDm9ZxZVDhDCxAmc2FvKIeQxEXKyEOjYAN9Z19Y4BsMeLcpEG7ALFC2FZJ9SZPZbps+c0Ju+uTeTM8kSJ2cMD6WOpY3anyzNWWA/FoLC03bRM/wlAAMyRLSRsspzkpnFdznbZjbxTh5gV/wxkRlb7c6x031O69pLoTPJuE+f88Wpze7Lr0/b+djwo8C6lmSPqUJmXCBRGTn4TlPOPIBNeRHDYl6ASgwLcMFsr70dugJQkxHxXaazZK7rrSNjlV8JR1XzYV70L8fizO8BFm0kh/2vnuR6z6yThThGjLzEDFq7QEnhzJUR8EuOZhb0PTOodQaQWl8BafcCMearaCMmSuvbnhDZqX5llldr+k8di4hZgOWCM3GWMHFrfh4WiQVjcTnhOc1YSCIOLIBytkDL5UvIRjrt8ynvNsk8jQRS/KbehNl0Suz04BrCp5OYtrk/gNRJZV7XqcKGUY57ypOSv4u2oxEJQPS4VM42sA0GjFEahJWN2zMqCH/1oOhtcAKT4Cv18xQ4u9NR/y84TeuyWzYC1ioFaa1PJ0IMiRflNJnRnFStK/uHYnR/J0ll+M1p1Pf8CuxpESvAiL2NXWD25A+iDCZZPioASowrFhFoooicVEtTb9/5PPOKxAbsAvf2pnfZbDmwcvosS2l+G/sYFveWVwPb8cgjj2zlYKIwNU72+pUiTe6UvyQZR9nGHPER8jwgQIxcyJFYe1yTnJGvhsnM6X6yuwGh2k3ONCYUv5O/OpTHhwiI4TfiAJQZTHu0NYZkdwz633hrE7llzoA2gKi2dlBTVvJvzkMhwoVCB2SUm/8ikxM2JPOQ+S5kPNkeMAsIap95wVJpQ+DPOAAPfiMngecyNmtX7EryWft6YCxA5XvyuRBzMjmQ4nMmfYx4B2JuBcL0/RabBIiXQf2YRMoCLHcxGxO9JwRNsgVngVkQpbgXCsmWThjYgCUEsggpavf1TBJNyC7rczSe7zohJUgmcJoAxrVtuk4z7o3G1N58YlwbXdzCnye17LyEeI5dhLKNI4eETWRTeHq08m1Or8xSRQHZrP5cC8A5sWYXtsn0v1PCWUJ3lw26i6lal96SESiao71izTBNUpZMOfabQwOzrDXm9wCE/eOkS+hTFCleQ4c9IdQBciCczV/EBZ8C4IGCAVCENjvJEvD2w3Oe85wtlwXliBXIN8SBxjVkRIxruTICR87X2gAAIABJREFULJNlbC/blw4D6uQPQ0n6jgyx7+yffYBFX9Tp4MJh1x7kXInlBapKo1Aqf0DAmJAhlHMMbE6pysKcAGL8TfKRyy/Ons5Ug9HAEvD/ibmdckfb6rv2YbsoV3lXABY+bvrJ4dkjBfgHxsg237PvfZ7fKdfcxjQrC/uQz2FO2R3gAlv+r8+VR77FWmt7YdTkIr8eh1LvM3rSPfqonjLNtuYAJ747TFVF//gNSMN+mBNrNfbafMSOxJrXL2vUd+ki6x0wJWd9Z2zzRyr7rfYCR/LlYMxmRFAmLGvtmF4LsNzlbEz6MPNNidMsNgLUooeELTxhj+jhqExI3KKz8dF3CakWYIIqIBH1ORmXqMveiyIobt4ii+LOL6aTj+6G+ifAsZi1wZ97gQ7Xhcr9TgEQVCIkCNHaxFfGZxvSJrNJsSpe2u+0yk4aOMnpNupxl2EJGC7AcpeL8xZenmLxbt3lGGooMIDMOfL72CPWXQon84R1nQMu4W8vU5L2qHeKhi+L60uCKGSX4ysmEdtSgkVgBYvBRAoYoOOBktZzwj/fFXXbE2cBFtdmJn7729++KX7m1xR2MiZm5KypT9HmA8e0AvDwj5AoLrO0NtjnHXQAuAICcpJVfv4p+m4/eySC8YmRAA56Xo32q88Y8nlJrgQMYirKf5LJG7hgvhGBI3rJGKpPLhUAqQia/F/8v3uQrD0BohidHGexZHL1iEDSnkw5PgdYKoNMtSZqp7EpbX4pLwBWrxgrwBI4LeIqViMAaJ1aa8LJAWNuBNam8shWa1S/zZ/1UySS9hlv85UzrXrqJ9lLp/jd2reuA4j6aw1Zq/SSfrkeeAFamLVKieFdG9NBxyRWFmA5MBspzU5nu8IlGi0BkzOtxdq10l6jDS0iL8iXsLOgLKQczDKhFK6ozE4w0ZW9t5gyDVnM5W0plDn6sBBL9xAc8wTSCW3aoN1nYQMlTqf6wrlMJJB3p0yL3vdoWn1xassxrYeEETo2r1fjpG5CwabX9vNeUwgd04ZZbTmuEbDmWkuZLewD69KaJowpBGYJrw4OTqCUj71CcAcOinaxB5ywrXNAxEEDy2gPU1CUntOxZwM5rZcRVaKy1772tZvAp3hiK1Javks5qCMWtINECsb37uEbgxXgv1JyNDJBGbuJy3ZnZjIO+ijXCdPWC17wgu1UH/jJbJID/GRWlDmdR8kS7QEs+L8oI9mY2dn/lK+HRj7++OOb6SwGOcCSko1B9jtwg40GsIT6YoQws8rQJtE0FHYKnIxIhpzFfgeykq89/42SF7UFYDz88MNb+2ODG8Nkd6yb8SsNvs/agb3o0SyZJT1KwDwBrl7lxCkAoVw1wudFoqnfvZm35AICOjAmgRNlxGAF2PKBAWi0A+DRFrJZeda9MSOjsTTWikgrfTV3GLYSI5aeXx2ZgrSneT+mHb8Ay4HZaPO2+XcBi81l05btVXGFt0WnZtdmz0W/Eawl/SH8QuzsyQRwYX3lfwkM5WzV5swMFD2aP02CW9tbgOWc6ESX7dc1NnSMSBkSLXSnU8La7/6U6wTQ6U6/KAZKoGgjbWFnJ2BR1p2k/N7pRVm15xBgiQ06pk2z2nI8I2AtBZQBlfIPWZvABYXgRTkE/vNTmanHC8edvmE54FIGTviV6VTMmZ7iRqsz/TIB8Uew5inbnC9jdPINyEF4Uu3zUBRgUZc/vjFMI0JelaXN6qCoig7ZZxJKUVLWmCYA6xvf+MZphtcOPqVFiPWJYbF/tb1xUZ4IKfucws8hXzmuCRxQ6hhZ8g6gi0mur8oPKMXwqKtxI0O1lQw0rgIamFumL4zrk2cBIO8TqGmnsrTTu3vMNWdeOWi0LxChbZmuAjv1y7hrSyx0wRZFarquxxkwmXl5cKPxNFcBM2DGGJpTgE5m2/yqzC9zVYEaPWgxn8JktTGOQad3HBYLRfe97xpLayWwbLzNpUOn+eG3QifxK9Sf3BkCleetq5vc/QuwXPHoR10GWix4JhQ2cIJQCJ8FhpqzoZycWjCQtvtKamWxW3BenWYS2NO5K2rTb9HBUeAAEkQNdduANqmNhiXRLrZTm4vtH6VrYaPEnfRsBv4o7nW9dmuTz17K4XiGTap9CbQrHuZV/C0dgRR8DAVlEKAmgCkE69W+w5JQVvYCk6fP9kj35MtiH1IAPe8Hy2KfcuAFVgAhZcjFIeoEiAfSMTDu5W/x2c9+9jS8X12d0FNq7Vv7hEIq5wV5oW4HAQoFEKJUKFUKrYRe5WayJzOnJAMCQzEmgQ2J4/jlyMXixRetw9V5yydQULSL8cZ4eBYQlqmTv7qbi+kIy1mWf4Sx088YruYr0NIhLAa2NmNosbzGmF+ScTGXxshYZMaYgGWyLY2B3wNv5VIxthx6hfQGhIqynM7Zjc0EQn2XrFW2e/Ln4x+E8QBatAdI1icyl2mRP87znve87Xr3+cMwqYO5zZqJSUrmuyYzuvn3uUMjxsSYkLcBFGsm/x19xioqQ7nmnbMtxi3gG6uYb+QCLLdQqMaCWCTZOi00gotNlrnIAvO775iLLGpCEcsBIBAK/nr+D0Hqf4vQ6RKLQjgr3yLzu0WYlzc60IZxjw0S2udIyCSlDMJczgibpZA90wXx23gJb+1TFxA1X+zMQj0DZtlfE163cOpXl69hBM5jQPPZ8i6EVx4OZiHAw9q1pr2XeTqTEAHfw0it8zK52iv2IvBOyHOip9wkSONbIikbnwh+IQD8Bz/4wS2kOWBkzxcybI/k1JhZQ/0lH8vHAbsiESOTViwnReOzsvLfmIAlv7QONSlvsoAJy/7GAPSE44swmB2gyI3MNRgPQCpFP53+Yye0i4mMKQfTRfGSQTO6KcZ61/Sej4ZyzR1wJSeLl7Ybe22Z4OQ8X5bJdJfEkoyj3LEs6jLWXmRpLMRFDlsllsukYzwCLZgLcykyy+HTi1xkSgOURKCRj/kOkbUYuxyg+z7G3NgBJc2DdWCNkuGlzQCaMfXWsXb0WAZ9xKJjV6xPZcvDY25i2QrGOC/y6hq288EqFsNycIie3AU2bQmZCEgCs5fvOdSJLpA0CMvSA9g8LRYVmuD1v8XHRgmJY0lKjEXQ2Wh+ZwMmHAEUwpaAysRkMbvHJrIp/vAP/3ATJDa+MrTPYmbr1BYblgCG3nOYncIWgHLCdNIs+67N1OPuc9x6ciO47l4jcP4IEK75ZeWgTvAS4E6hXk6yfAOcLkW5US6UmDWdH4frCHWHBcq9cu0Jgt8J334CHgh7+7FHYzCRAPL2MlYSGLJnvvSlL23OrdoTExHr2aEhZsL/XWNfMRd885vf3BxOvWpngCRTdCbX+uTaFHdl25sc/6XKB4D4bzA3lOxt3/qKNYkxJWMAtq985Stb8kdjn99eis61xlL573vf+7ax4aicWTkn2AlsUuYBqPppDjkJY2i8kylFuxiTs3xYKiu2JtkVo1ZEkvaaUya9V73qVZvyNi49dNb7ZGjOGqfGuChL68dYd7ATLWqMOLyS55gp79aRa5PNZC3ZW96UafbJx2aOdfPec4eAaeNiTZLxxt7/9EBMGp+VDr2u94yrzHixOcfMrmxr+4knnvj7JRCvbgSKXgAigATAwHeozezDarfAIOw3v/nNG+sSDeg6CJo9GHJuwVncQAVETqAGYvicWOAlH2Li8bI5PF5emGY+JLzx3YtdIdB76JiybSAbPOc+wsEG0C4UrVOPE+S0XetD6f9LGHeRE9zVjf4q+UEfgWjrnNHzQSB4rVfABbhw2iXcAXpCHD1edF0nTGPlentlMi9dG2gQ3WG/MJNa35KxSQDG9CRqyHf2O0WBtQSY7LmcbLWNotJmbfTZu/aklDz0T7m/9Vu/ders2eEnE5Z6Cr2dDEVznt8IxYtlynkTcKH4ewDpvjWijvxafC6K55Of/OTmWKoOMsFvlJ//Y1HIE9luyTPjkxIOUOwCFv9P59fJDvEXkoQOs+OanlRc9E5MzW7fWxf5utTGQCRwyRQOsPCZASyMUz480yxSeyaTUwBBUVYBUe0g75WNGXJQ5UdFZgp3Zza0HsreS36TmWSu/lk7sYfaGtjLGbbxVj95HcBzD33h0OhlbQVelAmgufblL3/56dPGXaMtHY5bNzF3xyRDFmC54tmwUWIaLM68yrPlWkydrrzbLGyrThOesOrBgJ2ELDSL2kaA1L3Kxsk2jbaWw8Dic8IDcjh39VwKm91JxUs9hXnySHdNJ4/SdO/mZuFkh/4WZTAdf20ewryTbh7zNs0hG/kVD/8q/gEfgU7zOUzGCHi3HsuYSvh6MdtgNAEXeyTlmUM7BdD6LT1AStT+FLIM4DMNAfx8Wuw3zpv2IlaEmcFBA9CRXM0eDsRoF3nQIzqanslgcIrl58DE2l7Mmbj+kSv2VuxB/evEnwJXl4MQpSktPeAix4k9j5Ut7cF5yySn1Zw8HXDIHonnRPD4fRewBMzK6s2njU+P8XSQirWYIGP6sEyQEAAwL8YUkOMXoz1kWP0OmMx+xEw0dto5TU3VqZ3GByj63Oc+tx0KtTMlXpnnAZaAQT6GRfCQqeQ1NlzUjiAGpicMtjWmLea3B9GSzUCvl/WRL4q+5sxsPKzrxhwz73ftxQKaf64BgBKgqQxj18MTM++bP+a6gHS+OO0jbXDvsR04F2C5YoEe5ZYd1eKxQC3untGT8LHBErA+WzwWXjSjHCjMOjmPFTJpI7vWBnH6s5EtRAuYCalNELtT1sYERo5vFqhNGspXBgEPpLB9YnPy7vdb1PvMKxGVrk8l9briIV7F3/IR6CSaA2p+VNZyjpn2oZM+pW2dMw0R4gGV3u2JmBn3uN9+dQLGGFAkwLkTMiXhcFFySM8Ts3+ZhZh07Ft7EvDgP2JPU1AxOjnilkAxXzZmVgxmeVyi/3cjd+aBor2cks7Zn4wAoLA8ok/4nQAQgMd0WN0HWDK7dKChgCnenFWnSai+kQOlVyA/tIEfRwnSAl77lm4y0ByYH0pWagWO/ca/5xjtAxR+SxlnIvJ/ci7A67qPf/zjGxgTTu3VYwf2tbGkbLFk1o61UhZZMhdoUY8154GZHvEQM+R7Mp4uAKLL/RNoCygGaHOCtib9YcA5z6qXj0r9Yso0X7KLk9vAkv/1iQ6xZssp0zjHqFR3JtZjEi8LsFzxbAQGolYtGkKt50OUrTImJsc0JyCbITv8bGZOdwSb05hNZvF2klBWi80iJHAyMYWcc+QKQQMxBMoLX/jC7VpMjZPAjEaKKqxNPRuoHCv1MeGfoLviIV7F3+IRmA6n1l/OjzEn1rK1bT9gQOS/oEif+9znbvulTKf5j7Q//Gb9xm4W3eM6plhKlNMk0MMXTL2c6LGPfCEo88cee2zzJ7A3KVmJ1nYVYYcV36tPBI5Eiz2bJhPXVLbR/4UAp3DyY+laSoxywm6I6PE7oCE8uACAGJrzllB7vtM+kMWswHStj4X55nQ7wUNsFSdfvjNMIhRmB6OA2GRU3J95K7BR3hPslXFXHt8QCj7fi9q5C14KIw88JReLpomx6KDIH48ZjmOseg853maW066S6AGgXu4l37VN9mMHTr4rri2lPpZLHzAl5jNQEZsz2RVlxmIDzSWNc5i0xgPDRZQ5qFrn5LpyXWPc1A9Im7NC/dsv3mOrjo1d2dbG8mG5emkfE2GxWTg2SYI1gRT1aXETjoSCTRSNmWDOxDLBjLTdELXQSqYhtnqsC2Ep3wAUzhykfietkj3ZvIQoGyjflyIPal/AqFwuCfVySkS7E4z1sYim8smsKKGrX1+3uYb8OuynGIeSa0X/W5PYDqdbjIi9wCGWQ3qAJB+BlH1htSh0ZSuzXB4+C3VG4ftTrn3mXntQzhZKz0mdSQgAYd4FRuxFe1f5u34Dvudky+ThVEyplCyukNh8HlJQ0faTLdUO19vPTBz6JiTYOChb5lmn8nKI7Fs/9m+OwhSYcTQOFDtn4+noHGDMTKMdrmdqIQ/c08meDMpccRbYCMTETBsHUS3G1thLRmdM9SlWJ3NYoCfwSV5lrikAgrwyRsagdaIcoEPiPw7UZOUEdLVpF2Bl4tPHAJxrMvf77PEE3/72tzfgpu58Gq1FoAabRs4GgAJUxj4GW3/8r1xlktv5Vfku8572kP/l92K25GSrfUAMU552WDPKTrdoewyjuvL7OSb5sgDLMc3GPbSFQNj32t1cu9dOB7Js9YGoY0TY9zBE65ZbPAKFjTrR5uRKWfMRc/oEtv0GHPhc8jn3pXR87pTvuh50yvEWo4KtAEr8ATgex8HxkTJA96PjKQqHA4Ak35PMqhQFBcPXBWspWyplUZjz3KNzKmNaOnVrrz74Xx2UGRYWu1IKBH5o2BFgrYRkh5ZH7EmOyOSCMkQAYYLVM80umXt8px2cnoXxvve97z31Yck/6CIHGsDO4Q07BlBwGDVG2uNhhgGA+pGTcAzOIfkYwFOPcdJekVScfDODmz9KH+Dq+mmaZyoEIifA0Q6gyIGSvwjGGpgwXuabCUd4PBBmDWLrYsliojJz5kSLVXKYBTj4JmHXC9MvIaIopIChNaaOWCuOxcz8MTeH5v7Yfl+A5dhm5C7bc2jDd9o5r1jCbZ5IOu30fuj+u2zuunyNwLWPAGVASVBGlJKkjcw6hH8JzYADJ9JO4j5TKpk1y81S8jb7DhihyIQu2y9MQ9hNFDwfFGwKPzJhwBQEBS5qTzKxnk5c+XwXRNJQJu4vC2++DmcNWsot4JJ5yb2AE5BAuXmysnq0WRSTRG7GgBI8JD8CSzEdmYaUI6kbB+R9gAVbDNiJKJKbJtPJBDiHGB7zp2+UM98gDJHxpphF3QBhRTH63phlujrkVBwr5N0Y6R+ZBzx+4QtfuCMaKl+jlH7A1ti5dvrDBASA2PwKgUPtwLb1hHpzBOCKuGTScZ+5Uh4AFvPjvWR2rnGfeRN1VL4eTIu1qu3WnPaKYNOuzEbKNUb6xYcmU9n9Jt8XYLl28Xm5FR5iQQ4tyGjAKOUEVMzMeae7y+3FKm2NwNWNAAVWCDOgQAmIwuHAKbKOn0fJEjNT5ONV1EQRF76n2MoFQokqs6cg8xGwdzyrh0Ll9KgMYISCE7nH9wWYoJicirEUEs9RMJiDImnU5Z59DEu+b07SUfspXQ62fDEozBQzB2COx071FwEsZmWar2KHRBoxLzFlHAIsFCqfHHVjt4DBnF0PMcApa6CFgvfYAyYbgMzccWYWoaU/ytUnv/lcbqh9K0v5QJX7jFumNGPOLOR3ANPLXMWQ+D8AbH2Vtt8cWhvmDUiR4wXoiV1xrb4w3QOzHrmgDoxI5plC2wMZ+RG6r6R52qIeQMUYWkPa7h5rAROo/8xBygaUsX6iofTNurkfozgXYLk6OXktJR/a8IcakTA8Syg+2bIP1b1+XyNw1SNQBBGFQnBTJNiSfFIoUEyLE6sw5xQPhVCm6BjIFFoROEUjCZMGTkrdT0mg4SkJZiB1yMdCSbnOM32Yaihw7WGeotTe8Y53nIb+FgF4CLBQbhRniSNzruQvwRTFwdY1FJR+U7582ziAFvG3bw4oy1gn1xkf4Ee5gANfnX2AxZhRtO985zu3KBmOt2XiVvahA5X7A3UUsjESEMDnjsxitsHcFAVjXou6AgAOOf5XfwxYDqtlGAcgjRXgWZbhxqvDnnvmWKpfuUCpLLeYFTm0sHE9+BJgxk6JILIuMSex2sZFe/KHMeZFixoPpqci13roIZZGnYCKsvJFwdoYEy9+P5yurRGgWDsvEil21Xv0bspfgOVuRusIrz0EKg4xJGcxKbPMQ/cf4ZCsJq0ROB2BokAo1RRJJgaOqCJdrHF5VShm/gD+dy1FEkgp2s/309FV+RQEhen5MHwLOOGi3l0nKoQJhuLghEtBOfl6rg+QIgPsRz7yke17bEhRKfmh7HN8jP0pLbv/c8rnL8LRE6DI/0G9HGWViZlQRzlRzlsyrpmApQdNYkxERYkq3AdYlAv4yf9CcTLf9LgD42aM9r20FWPClMLMIjyaScNYN6f8Qyh04MWLEg9oHeqf8QIkgACvro9pwb4xQUk8KGVEfj/GOpBSGgjtUQ7goI+uJ0t7Pps1VOZevwf2ilRzbSHihV4bH+OnjYCba2TRtV4AZiDbPZl4jBMAa84wOF7Al++BaOZG1+eLdb+JigVY7rcZ22nvkwUsbdBdpmUBlft8YazmbyNQGoESZFFERQ3xOaHkpCjnm+LES+E4mWdiKcGjsigiiqBnAhW+7/QsckV+Eqd/Sp2DKJOFeygmzraYF4q7yCOnbOnt1c3nZZpjO/EXYnrWdObD4tpSJTARiDxhmvKQQ/KhB/k5qcs8y39HaPChkF11lqqgUzol6Y/DrQek/s7v/M5ewJLvjJBkUT38XopeyQSyb6nqf/48RQq5Xr09yFIb+RHJDAwA9jDJGV1zXh2ZRzLxzfQT1gCQJH8PFoeDL4Yk01AMS09yzjnYu2zC5lriTusE+LVO3IuR80iUTFHNtfcSwhX95j0zEnBSxBZWkB+SNdU8Aqau5UyOgdIOjrl8qDB9QLJ+Wm/KBdYuEil2TKJkAZZjmo0baMsu4MmXRVMSiDfQrFXlGoFLGQFCWfSFEymFkPNtND4FQHlwDGW6cRoteodymSn6p49D/iJFogAp/FMoBACFkvK/kz8lKLJFAjXZcX0PtCjbffwvKDh7kWLzKty6fbgPsFBSytNudUlgx2+F+UV5ASEKkvIV2i1j7EUSo3XvNN8UqgwkCePex7DkVyHTq3YBURiAzB2HJtmYGHf1q1cEj5B0gKvoJf3CJvATAdT41VDWlPEhk1ORTMoKDOS/VIZyv2HHAFBRNuaYCU67fM5ZO+ZO2DCnZGHRPdG+5/kAHe4FZHpobeYf9WS+yyk5/xbz68WpW7/MC7akeVGPPgderSvjwn+In5U8MHynvAAs17n3rDxfh+bkJn9fgOUmR/8S6j7EsBzasDWhcpaz7SVMyiriaEYghZvz5szKSqB7CV2lSIAaip4CKjqn/CyBFdf7XPr1HC6BD99jaygXzpSUFBZHnerniCtDKzbGyVcZWAd7jgmJwqWolEmplNdjn9NtqQi0i9ICDOQ9EZVDKdVf9XMspvCZopihysd0iOGg2ArlDTh8+tOf3sDAIcDiPgAF+ON/QpH3QNYAx6HFEgtsvoBP/QNY/J9ZC7jgkAsQcaY2lz2ZeV/55qCcV+XI0mZjHquEddMGjsYyhxelFFBTRuYe0TnYDQyI5xI1B8oAqjyAEJDkmwQwAh/mO7NOjNLMfZMJUkSRUGi+UK4r5Lm6sWt8WYBUIKWwa2HVshvrF9OQtmi7MZth2Ifm4Rh+X4DlGGZhtWGNwBqBGxkBp3bKgRJ0CqU4ivQoG2gOsCnffEd6WCjlQTlSGBSBh4yK2uDPQkF4sjHFgG0ASvh+8EkALphKKCKKS5I3bEu5YzKFKDNAlN/HfPJwCSYpcKYLpi3Zdot8odQpPe0FlD760Y9uuUEoOn3fB4hyWi6qR1nqxnJoPydOCrc6GpuAnfIDFqJuRChxvs1v49CBSrsziQSa+M/wweE8rHzjAyQqi2I2tvmzAAXmryy0rokVCRDuW3j1u3BsjsZvfOMbNydcQCen4sKigV8sCP8hYwL8qkcbZCX3OydcvlJefs8ZXLv0RZ+U21j63/WYI+sK+MPO5GQLiMqUi01Rj/eS0AEwHLCLzrIOi3grdPpGNt49VroAyz0O3LptjcAagft/BAprBRI4a1L2GAHKsLBjyoigT2ECD6XunxFDgI7vAQUnYYqKgyglBLTks+GJ6RLOMReJEAI4KBgncD4mqH5Aqgcf9myjWB+KrEzXPbuGbwWlBrCIyMnZOLOudiqTzwPHVc/lyQRxiMExy5lmfKa8gTtsDYdX7TI+RTSVaqHniuXA+oEPfGCLxuJPQQnHZOxbRWXazbREIXvaMZaGw28J1gojVpbEfdgNYdcAQWbufDYyA5n7i7wCkJmCRHcZP2slk4w6mPwwZdplHcRiAB8YD/PN18Y6y6HbPObIqyxj6VWdmS4BX+VhbgBGYAnbo2xAWV/Mv/uxhd6BFX401lq+TMquDuUcckq+yPhc5zULsFznaK+61gisETiqEaCEUmB8D+TNoNydWAMmBDzB3p/vKe3YAZ8pQ0AF2Olp6hQHfxZKxqlf0rOUJL8ZzApFwlnXCZhvi/9F8gBMAI+6KaqUbj4HFHFh1zl7MvM4gXP8BQhiTwItyqMs+a/46wR/CLDs/g74YIa+853vbNEzPdnYdWUI1o/Gx7gZE6BNLhUKP4fli5i0GzOgRf+VA3gxL5XRVb/0z1xgGDjgcnQGGPOXcW3PhHJt6e/3LUh9yiRjnbiP2YkfEHNfIEg2YcwVFgSYAk5ca61wcsZGmXPAEjgt10qRRoGVTJf5M/neGuVbhbkBSrSHyQtboyzX9uRqc9NDEI2/iDXAKrBrfmaU26HxP6rNup4ldGzTsdqzRmCNwHWOAGVPyVFGojf4mVAOFAVlJEqkcNN8GlJi5WEpJbv/c8alFChOPgtAixBXigQ9n4mJcpO7BdChjEWRfP/739+ABvCEiaFo1O8vpidnT0CGgqMEKUXJ50QbOVnngOu+fBlKWU/hUrA5au4DLM3FDOPVX7462CBOqEVVxQzEyLjHeBhLQEH/5QIRbaMPF3k0QEBNPwMs/ET0VYRVETbmpqibnhuFYTGOwCfACMxpK+CClbiIU662Gz/lmzdrhVmNWQ9YE4ru6dyikwBQkTtYnxxafeanhDXj18Rxt+cvKTNQmdNv9Xk3vzlGAydMP5gWpkogxGdAZWaznSY5LJB8OYWOK8+fcTIvyyR0nZJm1bVGYI3AGoEnOQKZHAjx0tTzUcByABCUXNlNe85QERZYg3wXKABKkBKiZJRH6ch9QbHIG8IcwuxD2cdGUGR8GoAW11NMnCqxM/xqJC3zoqSo55HbAAAgAElEQVR6IGORTkWzUKSS0fHToEC1AVDJqbUHqwYoJK2TEI2CzWRy1jDGzMxInfx4sEEeRsgEVch44KiyMvkoRxu1V+4bDsHGCnA45MPSIwEyvSiHD4ewaj4xWAzXVFcmPnMgxw4WyNOqC1PPudUYlj9l3xIqD07+Lpgc60JUmfBx7eeE63fz6HrrxNrArgDBxh+7kt+O9VB+G+3QN/e1rnJyth6tl1gWJiA5WDAtOd1iXLRJKLN6mIrkjvHyWwnr/BaY0a7W+jIJPUkBsm5fI7BGYI3AdY1A/hblC/G/0/Lv//7vn+ZQKXFaJ/KiOpzksRYUL9YhQEEhUE5+o8j4egAgnHCxH1gX4c2ZOpQvBFZ5AR/RMJTV2972ti1b6syfQbGVg0T5lLPU/xxasTmUVnlFjGMmAEpd25y8PUpAsrx9oc0UnHsyUxibzDsUtmgjzruZXHYjDGOGyiWjrT0aQN0XeTRAjIN+xHp558ciNBgQBGBSwEVNYSO8gE/ZhTnj6qvfjbO6L+LDYRyBnLLmljhQ2eaVvwqGA+PSM4fy2QEYgE9MGadgjJu5AD6VGRsX06JM3wWqet4Uc5KXdQJAZ5oEXnp6N8BibvUJowPQcQz2KgV/5rpyvQSErmuvXUY9y4flMkZxlbFGYI3AfTkCPTmX0iXIAQ+KVj4P7AElQ9BjTCgbSq9QUKf2cm9QJsqg0DI9lD/E9wALXxVmAXQ+hZ/PCsVBiVI6+WEw86jbdcw3fGu8KEeKUZt66B3wIwJF9Ew5PfRFmzqtNznlUMGuAFCHAAsFqp+UYSYpY8GJlGkHYPEKKOw60gI9OeS6TyRUifIukgemso1lZhlllkn4la985dY2TFFO0YWRqw9w5OSLBXEtcKM/5ijH330LN3OgsmLYsDzm4cUvfvEGPCWxKxS9hGx+/+EPf7gBSAn2Sq3P92ZmX85kps3mtAcrZkYzTwCIuTbGru/RA0BQIeLWF+bFCyj2OSDXQxp7QKSyM4MuhuW+FFur0WsE1gjcxhGgCCkuSrXIn2lCoRQIdUqHbwtfiEwclBAwgnYvrLdoFvflUKkOioaSR9eL2uC/whdDRtxO8cb/oYce2hwqKUeOtxShvCJvfvObNydSr0wL5ZGR7p6vApNBafgLe6asyteRsmPuAnoo8kMmoXwdcvYtTJkfx8c//vE7HgEwnWtjrPI9MR6FFitDdl/P2MEA9JDHfeuu9vf4AWUomwMzh1JPay4pm3JihYpYAi4wIQCLfgOL2ouZmJFP57UhFkS/jVmgFbMCcJpLbSoCrEgirIh1AYRaB9aK35hvMmH5Ph8WgCXfKG0DNtRtTpWjr827MryYE5nW9BVwikGRIwcrZ+xnaLt1bF3GbPn/0KMRjk0mLIbl2GZktWeNwBqBaxsBQr5U7hQJpYCKp0ywG+h8gt2JXLRPD9OjXPI/mMq53Cw5VuabgDHx2WlZffwdgBZhzd/97ndPgQMlJWKIo6gXkETRSYomVPcTn/jEac4Rv/te1AymQ9sAkBxQ50PwYjmcrAEg9XJKLblaijml732aeMq/ohx9dKL3lGRAimmiPCf5nOQk3DjEPABsfHMCOvmWVN8uQ5PDcOag8tloP8dbJrOemhxLkYOua/2mzC984Qubn493L4Agv5oAV9FihUo3npS8OSvCSMZYYIVfCsaqteB3wEUftUG+GfdZJ7E+ZVHO1yXzTg/n1JaAM5ZEedadeQVQvICMHs6Ynwszo5cndHMGVn8+Mde2ma6hogVYrmGQVxVrBNYIHOcIUGYEO0We4ilMmZLAXFAiQAHfEA+yo+RFD1FslFqmBQpwN5W/svyuLKAnHwNMDb8VlD5TEfMBpqAX51ugBXgCdpiqPPGZUmWKKc06R14MCwfUUrYrozwtAZVYFkpVOaJV9C3H15iJXcCyG6WjHGVoMz8SgEVb9wGW2qDvHE6F/4pmoogDVbP+uVKm42/gB2BSjgilt7zlLVs5sQaZjrwHmgpP52ysPlFSpfPvoYeAQWxOUV8BngAtnyK+PyKyYsLUUTI/93OyZvZhbjPvmYoCD0U1BVgAmXyflKUuc4xV4YcD4Fo7AArzkPv03TsmzsvaUTdG7otf/OLm3F1U13kRYMe5Gw+3agGWw2O0rlgjsEbgAR2BQlYz25SvwonXdxSDfBsUlWuf/exnb39O6JwqgYlOzX7PFAHkVCbF4yRdGn+KCUOApQA8ABknYiHNTAfl9qBUsS1O1urhPOpZQCJP+IJoG8XP/EApA1TetUcZKasZ6opxYE5hQgBYLvIAxBS5d+0EogAujr6ifjBFWIRYkslYlKm2xxlQ0FgiDJMnWU8/lqlcZ34Qn/P1KErJeHqQooy+QsMpcUAmnxvvsTMAgLE0LjLkytHCQdn3zCuuzd/H5zL3xnRoF1CCbQP05HZhilEewGdMY23kmdE3IE6b3JfpK3CsXuPYgwe1zdwZm64HiAFWdRvrHITLcluEWE7E5hEQFZbv5XtjmzPyg7J9F2B5UGZy9WONwBqBux4Bp1uKomgUCivfk6J8KKnXv/71p/k0ODVSHEBNDrjTHyFFpzHlZgFKXEsxAR/qZXICXChuIIgCBFqc0svVogzPpgFagBfKmS+MxG2AEHZFojgKinIDeGINitLJzJLidiIHepiEOtF3/y7T4vsUf79RsACK5HMAg0id6QsTwMg8VIQN0GJshBkbL2Pa83j0s2ii2t13mYHck2mIAmcGMyZ8cTLxBAYCP/4vkgqwwJJ40KRIKeOqbUVgpej1T53m14u/DvMOcAO0ABMlywsYcbI1L8rkd2KeS7NfThxlKbfIqzLOAkvu1w6fMTheWBUsnDYbX30GaJic+OLkp8QhlxnorW9961Y+oOI666zcQXe9MY70hgVYjnRiVrPWCKwRuPoRSLkWYkwJ+G5GkFBcFKUEYU71fAucfinAfBCKzpm5TyigWBefCzXOx6KnD2NqKH1JxygmjqlAUv4yyuYn4nd1YmX4VXgAIIXEcZdzZ34olFWKONZD3epVJ6D0+OOPbwxLOUAmYMlxVnlnARZl+N5YYJ48HymmJFNEjsuxM5lo3Ku9P/rRj7a0/sZZu5qHTEDa7XNOvwBcCl/d+s/8AUzwYynBXuHCAc+ibgCBMgJjIjBUnsBcZlygRlu1EzABStQDQBpv5fBZAQYBBO/a7R1TVkZZ12JWlJHfSnlxZvuVHZAzv65RJ3OOOpkH9SEGT/1YHfUZM9dmclKXB2rmEAwUGk9z21xe/U66nhoWYLmecV61rBFYI3CEI0BRFAGTn0fRFplS/B61LiqF7wZlwp+lcNcZUkt5+72TOpBRFBFWhBLJL8J1TsxO5wBJyp8CYl7wysxDSVOI2gUoKMNzg7QN28DcoR093C/lT3F1Gi/jLAdUTx+mqFOsMRwTsDRlhdTqh/KVB7BgHORDmYDFOLqmZG8xPOVw0VeAQW6UgEQM1zRfZVqaJi7t0F5jwRTGH8YYGGPjUd3T1Fc4cr4iyvWMHX44niCdcg+kKks7ZMnFYOmzaCD3mb8YDGMJvAIsAKVcLP4vo2xgcBew5FvT2gMwe3I2dkZ92oYt69WjIJgF1SXCTObgXu4ve7Dyyh1k7TxIrwVYHqTZXH1ZI7BG4K5GgPLI7yS2hLIKoBSmyqRDIQAGmAGfXUN5UIQYAAqNEirlvN8z7SiHku30G4MAMKgXy+KUzgzA/EAxSx7nO+YO9VFkyuMjATAwD7mOCQFjwXzATMMsMSNmnOQLC3ZC5xT62GOPbcqYw2o+GxOwNC7aGYDJp8f4UNZS43Ma9kA/StxLn8vbEtuUKSnAghHwIMQ3vOENG1Ol/sDiBCzNQWAm0FQ4smuZQSSjY1IrMVysVgyD/42zcXQNcwql/opXvGIbSyHW2tBTnSl77cNguVfuHCAm5kq9xpE5z1h6eeCieS+yR935Nu0ClhaoPueQ7Poch7FlxsiftqjD/HGyxcAolx9SLwDQOFpjyuBjVPLAu9oM98HFC7DcB5O0mrhGYI3A1YxAJ3FKCPCYzp4AAmUDrFB2AIcXcCGkl8Km5ICWspKWlMs7hUPRUO7KDsig9jsBF3VDoWJasCp8ZDAp7mF+kEeEAipnhzZSahQvRQ28UFRMSer0UECKPEVfNFOJ8ZzcsUQcZkWexEwYi+ncGmDIwTOzUsCDUudcKnEa59OAXsrfdV6VCXBQ9JmTAB2J1aY/yDQJZUYK8GTmypHXfGCJ3vSmN20OyYGmgE1llQtG3b4zjsaf0udH89WvfnUDeZnF5FiR0h9IwSCVKXiCN+uC2c78A47KDTC5jkknkJkfSb4rrs10xnfF+gAcfSfdf6wdtsW6wOpYJ9aYscKsMIWZd30whu7NHynH6J5RdTU752ZKXYDlZsZ91bpGYI3AfTACmTUKXw6YCJEtyyv/k5xvU+plFc1hNDNTpiO+HEW1ZEJSNsABoHhRhJxKgQFMCxNIgAoIUAZF7eQtpBUQctr+3ve+tzEfkqVx6FU3ZaYPJcr70Ic+dOflL3/5pqiBscBa/Q14BVYo+QCE3yh/zwTiY/GqV73q9MnH+QLlOGs8AI0cXwE4nzE8/DBkny3vSTlZygQbyxNTM6N+Mkt96lOPbcBMtJRx6gGPvjvxozl5HIE6KPiiiAAW10qy5j7h2caOn4prMRny3hi3nHJzGsaiAJDmCxvmemXEwOhHjtzaEIOVT5K25aSNRQOUABZzbb0AJJi2WDFtCNgoy2cABVhhQlReZr3AUOOf8/F9sNUu1MQFWC40TOuiNQJrBG7jCFAmKY5OrhQnAOEUzg+DQqN8nfgpk54xBAh0aqesKMwePOd7isY9Pk8fEWGsmBWKyikbqHDK5iwrwodjbg6x5oQvDaaFkhNNRElJJAb4AARMLwCM+7SV4uW7gcXhC5MJJ7DRs5ByDlYXRVpW1BgW+WAwDK997Ws3H4wcXYucyQk4v5IieCh6jrfGUB6VcrgEjmam4ViSHHAbtwDLH//x9+98/etfv/Poo49uoCF/pPxmfv7z/7sBpHLUNG6+S5ljiowrJ15t9Zwj493vxk0/Y2owYcbI2AEr+u6amKocietvYND3XtpobQB97hUVZk1huwAXa0g7MTzYvHxVtCE/G89I8iwndWRamsySeiZb+KDs3QVYHpSZXP1YI7BG4NJHgBJwGi+nRblVKA+Km38BZ1nKygmZIssxdab9d20n9MlUUJw59Rbm2pOBRZtQVsAIHwVKlGIERvitTIVEgQM3GBesR+HUwp8pcs8iEs7bs5I8J4lZidIFGMqMSlFmAsnZNyWfj4u+AB2f+tSntjFQdlE6yumUnynIpPjOmGlLeVze//7333nPe95zynoUKdR9ky3ItBS4y2/oT//0v2/+Jtge1/dgv8wvT3nK0zYwkB9OZqvmzzOjgB3siv7yVynVfn1xrfLMB5YrB1tzAVyYe2NYpJj7inzKRyVTVM+KEqqMxVEnM1CgzXflu/FZu9ULiLrXwxStM9mKc+rN96oxCmgtwHLp4mAVuEZgjcAageMdgRw8Yxg60WbOoVwAhLLUUmaUUArRe/dMM0HZdH3nekBiJlnLlOAkzjeFkn/+85+/gRbKzcmbDwWlmUJWj98xMkAO0IJ1oRylktcH/h6ve93rtoc7OsG/6EUvOg2HLkdIjq+VG1MS8AiwfOYzn9mSmpX/o+gX18XWBDp8l2mGj4YyRVzJOoudKoFdynZGKqV482Xxm7HSv7/6q7/ccqoI0abUc1AuOgZg8Z3x6zlP6hZlI409xa+fnhUF8Ckb6MmEVnQO043ILdcwwzDd8REp14p7cvLtvbUTu6NsY+4ec6JePjIACTMTVq2X/mFctMv9IpHMuXHCmIlg8uqhjzFKMVGZhI53Z91byxbDcm/jtu5aI7BG4BaMQJE/+VXknBuAodAoD+YhUSOcZl0DMGSCyZk1FiO2AZhxPwDic/lNKLbpr+F3CgvL43TNBFTODWAGy7N7mi7JHL8WvwWq+D1QgpgEPjLCdb0wH+os/Dlz0GRMcuL1DnR4XAGzkzwoJXUrQifwM0/9hQ/rq+tkypWZVTuq3/WzLxOs9Fu+LSdRWE/fHsLIAfllL3vZBsqAwExxP/vZLzYQ5+V7YAG75B7siJcxKLwbuCnzsHYqj8mGkytw4Q+wAFCVB6h4d13sT4AlgOf3IqxykPbOtMTBOtNQSd+0S93AprGxrrBqyrBGsEH8loBF62eO0YPMrmzj+cQTT/z9LZA7q4trBNYIrBG46xEIsFBolB2F0OecWDOjUC4UuP8pIn/ARqddCm0XWFBWJTujxLAGPfsmB9F8I5zyncw9Z4YZKoDj5E2h5sBZdIq6OATzXylaybsyXE/ZYlxE6wA0ndhjRfT3H5iKk6c+67N+ACzf+ta3tkcFYEkAFu1sLApTnif/QF4mMcnrKHd+NsBdviv5wOSvsutIGhBwHcCCJRHWrR31wW/a+NSnPn37DgjwSAD5Z8yRNgCVGJMcqgNn+qxu4AVQBE6k42duU05+K643RtMElN9KDFHAST+VZwyUjy0TraXdQIe5/M3f/M2tXcYCyLI21C2KycsjBQAtfk89g6hHIkzn2tZYY3/Xi/6Ib1iA5YgnZzVtjcAagZsdgfwqJuNRSKrfeuChz/wbpInnX8LM4Ton4XwMdpkDyozioViBoABQPfZ/zqHAhT+mCCdz92JRmKAwAswTnFiBkcJbK0f5AI7rMS6u10ZPO6aEmVL4szzyyCNbXhKvEt1Vlv6rP/8Wpg1Pmfb0Y74oAELgbDrpNn5F+mSyyHHZc5o43qpH2YG3on2m0j3LJ+OZz/zHm9IHRvjDMP3kHKwff/3XP7nDdCW7rSdbe1H4nn8E+AVMMt3FkhStg/kRTYXtAFaADv0MTBYBFBgNsNTfEuj1FG2siBeWyzy4zpxpM5YI6HRteX6wO8CMEHSmr54z1byUAXjukl1W6mZ30OXWvgDL5Y7nKm2NwBqBB2gE8kOgpJyMY1x6CnOOnikfCkz0jKRjJYqjtCiWFOn09aDgOtErW7mUuWsp33KGABA9mFFb8nmgSAERwMh9gAv/DM6ZXlib+ZA9bAtlXT6UgAJTltM8lohphZmEQs9/RT/zl6FkKVHOokK7nfoBmMxAjVEOyOW6ycTid0CMqcNzhfiSlGMmlqZwaNf684qpmmYPgAWAE6Yt827mH/49GJw/+IOvbCyQcQYARQCVydY4FsFjfIvi0i5AwXXGwlwAKvnHADH8TnqW1DQBnQVYAhdy1mC2ABQv+VM4UwOPRTfxNQowto2AyULd81nJMXjXv2duvQctpFnfFmB5gITr6soagTUC1zsC04yQU6fvAAi5OnLKTVmXmh+TkEIpwZr7Mwfl95K/R88lci0FmJnIU5cpL+YnwKWHLAI00rtTvCm1EsEBRYVLMwUFEihb/jDMIMAW9kUUESUPvHiVNVfb5XsRYQMYxEzkqKsvAEyMivdYiECI70QYvfrVr77zkpe8ZPNj8cpE4z02y/e1vxwrPZFamwAnfZLtV7p+ZhSMVzljsBf6oIzMKD0WwPiUCRfDgQUBEh566KENSLl+5lkpM6/7yj6M+erxALFE5lL7zYVygEEvzruxKIBjCeHkfVG3ugBR4yVKDJNlPQWS83lq7V3vir/Z2hZgudnxX7WvEVgjcB+PACARO0BBU1qUohwZ/CWwHRQc8MJZ1sk85V9eju3k+MsH/TnN95cTbH4hMTT5dmQuCWRQ4EALUOQzZVgoLhZi9+UaobN8OXr6b9cAMRQnZascbZaEDiBgztBeLAY26cMf/vB2WyauMrv6P4Ym0OR/QCQAxn8G4+ORAjFPOScDESn28scEWmqn3//oj/5oAyjGGtii5LWPuQzwMh5AXe0CJMxVaeyVxZEWs+J6wMG4uH6GLZdfRfvyUWnuY7/Umzmr+XWt+fcu0Vyh6eV3KTMwkGQuzBWGTN0AJQampILK2H321X28fe666Quw3PWQrRvWCKwRWCNwMgIl7eInUu6NTEBOwi9+8Yu3EzIljf7P1yMH05iUafag9PJhKKzW/+7x555pFqHwsACACwdcp3PgyL3u8045AxgASECi7LxMG+7xJ3GZ0zylmFJ2LzNGzILfZYTF5mBxZImtrso+a33EwkxHXBmDASN5VPShpHSxObs+Gu7Fgkj0xoyFreC7U84YbQRQ9Bt4nCxKLE95cgAiZYm6MVeYJGBFnRxiOdcWCVTfy1KbM60yy9RbnhrXKg/oc725MMZMUwCIthZybvwAG20BNpXhac3GHDj82te+toEowDMgO7MS37Z9uADLbZvx1d81AmsELm0EKMSelJvTaEqN4qRMPa+GY2jmIYrUq3DXQEsKPcal8OdyjlBy/jKVxEjMKJeeNeNETznykwi0qIfJwYmdoi4VfjlTKMtMFEAJ8OKvkFztKkmae/PFAF6AHfdw6mWe0kf9j0nxHsiaoOYHP/jBnS9/+cunT51WB+aBP43+YT6MLwCBPcl3Rz+YYYqW0UagETBoXPQHeJigsPT4/FGAAABPu5mTRFSZO99jOQI26tBfAK9kbQEWdRiTwrnzd/G7Png3JnyHtN+4uxaIMUbK9e4Pq2I8lOEBm5yI/V52WyxL2ZPzpwpUXtqCPvKCFmA58glazVsjsEbgeEegpyJTZBQlRUJpUrA94fn/tXd3r7a2c//H58bvH5ErWyR2lIc8bJCiZMMOKdmzhYg8FoVSbGAPpYvYIAnRhaRIIhRlQ+z4R369Tr3Xfd4rcQ33WmusOddn1GzMeY7jPM7jfI8x+37G9+mw+i9+8YvHRn0lwRITfj97TO5PoGQw+zae4U+8VBp8zkthUHkrvOZZiITxJyAkfPqmzqib0zd4a2QknVeztDNpxpgQES5SSeT8BJN1VxWEAQHBQLdnj3EEi3PKzan7rueMtP412vTbJqC1lbRbjkqC4eztYKjdO2Pe7sSxcW/OLXTinkpkNod1Elue5amojCLU3AMeRCgm7Q10f9nyOReHWCm3pMoqAgs34qKKLt41osU1vCe4EF+8YvW3sU5z22qAtyehmYhr64J69+SVe3z/Ox78yiZYHjzTzTgCI/CEEGA0GGBig/FiQCtHztNSLopv1RJBPYiI9thJtDheDxLz1bMjQ9+3esa4ZNxCRSWitk8NY8sI8yAwmox44qMyas/lcghN+GnXZesoGdi6rIEwYGjN64cw4z2o0qkwV8beHIz2OQRUJRTBpvRbPoy5akNvLF48EdYjjEVY8XpksBNY1peHiwg7e4JKiE18uAdCQp6K3BAJxTrWWr81up7Xy0XJ61SYKk+GeeNShVhhJ/eWN8hmlO5NrxrsrU8H4jwmcoLMJfxjDdZORBEqjuWNapdu1/DeFsZL5PyrUu+7/K83wXKX393d2wiMwEMlUIiAgWHAPYgFOQlCFoQFb4Jv1bwP+oHoGaK6h1EkAhijKkpKsDWPuWvzX98Px85l0nleKo1mWGt9z4PgPNfxe4LEeurf8s9usf/suFvpMuPt2z/DfhYt1tQ6iRNCozJic7hnryfYzEngVKJd2Iix5rVxboaX58H6eDiU8KpuIp6qNIpHYZm8Kc7PY+E+iYPEFGPuNfMKx3gQERq0EUtYeY+wITQSJa6bB6fwUiXVjperhJfjJddak9etwRjiA0P35Do9sLIGOSuuS5T5zJjPBozCeI7zBvlMVRXkXh33/pqjTrcP9QP+mE0+wfKYvSFbzgiMwO0hwGDVtr9v34V9GJXCCYRF38T1HlHOywCVe3HePTiPSyEm5zlW8ziGrRLqs3jJO5Po8Vp5MdbBADKmDB2vBeNHOMhTEb4qxOA8D4bYWELLN32GPc+D1+tbYnzhLder9LnkUOv1OkPb3ISS1/McMOzyVfLstFdTXqYa97mu388eqKp+Co85h7dLuIXXgtEXEuPhaDdrHIgZDIiJ+txYXxtd9n6evRh5bvKGOS9hRVgQRMI/zzzzzMFQR1uChEgkBF3XHESJqiACpX2UbPFgn6fW4rOBZT1pcMTQdXDG6Fxpdnv+a/77lU6w/PfsduYIjMAI/FsCREKt/P/ZKv7/3SsJftvb3nYk4yY6MuwMLEPULsH+ZtwZUscYrKqIzrkt5Wn0mr+9nleEKGAwqzwiRpQAE068HeXVWKcfjyqWGEjG3fkMvLW0Q3MGn7eoTRy7dsm2iaH7K6lco2OFtxzLo1HH2ATOOVTV2oiheqXkUbE+XhRejHa6rsSa8HLv9Xhp/6HzfkDlqSQaq/g5h538bn0Ei3FEIGEiJ8Yxyc3G1FnXGq21JoL62PBk6XUjbyWPTZ6T5t+/2P8QmGDZp2EERmAEHiIBxpbBIzw8M24MO4P/6le/+ggZyNGonJiwYOTa5Zfh4gFpU7+MtnkYwHOflgx7oqUQUiEj1/QoB8a5QiY8EfUcIVaEbTzLr8ibYM5zrghR5Xq8L+2TkyeHwS9E0vrqv3JO3E1kGd9u1q094ZLg8noCIo+L6/Fc+CHk8LD2Ep7lqrT3DmFlTMLNdbrmOczTR+H+fBVjXLdcGu8PASf/RohNtZOHcI8cFh6jNnV0zyrG6tNSuE533o9+9KP3Ql/GE37G+UwQu3tMsOwzMAIjMAKPhEDdVfOkMJIMq+O+Yetj8stf/vJeV1WLErromzhDW54LI+nccj8qET6X1eap8NwP0ZCXo3NrzJYhLqejPXMYYyKDwed9KaRzbt5WOCyPhOfyTMr/CDIjXImxY+fKKn/nsSFQEgbW1qaQdfnlRSGQCus4t0omQvCpp5461lwlEI71qjEH0ZKXqvDKuUw5T0yhoHNYxnsYL+LCD3EkX8VWBRKc3SfR4mGtGuPxvqjaqucKb8sb3vCGm69//euHKPE6jxDPUKG9+sY8kg/pLbnIPCy35I3aMkdgBG4fAca7XZXP+xG1gZ4QAgMl0bTW7Qw2z0Yls/PZGmkAABZDSURBVDUt8y2+sEE9XBhg59cpNw9LeTB5N8p1YNDzthAziZ9CMHlIPFu78AQPiufuhYEmoDwqWS6fxZwl+lbmm0i5v2y7fJCzQEhYlcfROjAgpFQ9OY+Rl5diLfjqo4JZQgQf4S6ixvWtPc+I14zzKMenhNv44nquBiJ6cLC+SsdjIKGXR8UaiJZyWhJBvDx+ChMZ/573vOfYTsCDyCG4rK+wn3X03t6+T/3DW/EEy8Nju5lHYASecAKFHXwzz/NQGXTf/EsaJQo0mZPbwHi1EzRDLOTBOLdHz7kRG+N2/smrwlAzquWfFIoyRyGbQjxnD02hEGPaZ4iRr6KGCKhNvbf3fK7rERDdo+dzbor7qgLH8bNAyoNSfkxem0SIUnCGHYe62Pq7rrK8Fp1borDwSmXWrpXX4rxRY9fpo1olUKLFtay1pGDvEwFFQBIilV5LuMVIaK8QFZYSb63DVg0Ej+0Ivv3tbx+/x7dkZlzbRgC7+6u0nvB/p21++KR/AHb/IzACD48AQcB41pmUoaxfCWNVhY0VJGrsq/OJT3zi3qIYaiGQSoYJhAxxg86CpZCCcYw7g15H2IxkczjvXFJdTkzegQRX5cUJJXMKdzC0jKx7dOzcDbaeIRnjPC/tv+O6Ho67LqGTt8jvEoH97dn95j0iILxevxYcCQUiwvgazLm37j2xkjcnkVJYirCIYYKtsnLnEEN+iEdz6adjvN46cmZ4c1zLe2UMb4wybp4gJdq2EDD+Qx/60LGrdP166tHC+0LsJWLdS+/dw/t03r6Z52G5fe/ZVjwCI3BLCGT0GNc6tp49H3kYGOESLt2akIFv5AxaibJ5FTLcCZ7CQRncwiqeiYJaxxfCcE3Ha6rm977JEwKJq7YAqIS6fZPyqhRuKtxSzoq/a2VP4FRF1NwluJarUpn22dtjbfWGKWyGT632sfR3iciVfPs7gWTd7r2ck6puuo/GnT0shYS81ntnTvMYRzhJslXdRZQoCVcVRKz4m3dFczpelzxIBJfXnn766RuVYR7CWyUx1603Udoa6r9ySz7qj2SZEyyPBPMuMgIj8CQSKNGVN6KeI76p17+FcaqclmHmqch7wqB94AMfuPnc5z53GE/fvs8VN+2LcxYoiZeOGdP2Aa2lefpWf85jkVhb/xTPVezktSm8c/ZUlPibAEkAWIt7kvxaczf35l7KweGBKE/FnNZWIm/9XGJkjgSIa5gHr7w/5b0UEqtrbfdfIm/irLyVczO4clryFFWKTGyZh6iwKaEeL6q7jG9PIJ6VF7zgBQczoqUNFN2ThFuJ1OWpYF4OT/fnWB6ruDyJ/zP/7p4nWPaJGIERGIErEcjY962aEWO4Ge08HN/73vduPvzhD98ri008MKIMqoqYvCudU65G3hiGsHJihteDYa3qpXUkUnpOICVcus45T6ZwyrmkOnFUvgyhkXeEcCvHhTAwl0eeGoIiQZKAKEm5Kp86zBIDjvFSdF8xcLzE30RUIs96ymPxXGKw8YSH5F7rzTukyZtKqZ///OdHtZQ9iPKitB+Qe3jNa15zvG4TQ3ksr3zlK48eK4W/CCxrKRfpXHF1pY/grbrsBMuteru22BEYgbtE4P7ciXPuCGNWuISBlZD7ox/96PBWSDbVp4Ohbj8f3/SNIwAYYcKAAS60UllxeRv+NvZcvZOHpp4pdeNNsJzHEiXNnbBpzb1HHXdefVQKMeVpMba8EestZNTxkn/N7fdCZOe8HOs+P8pjaQ7nJtjyxCRwnOs1LBNEXlOOrHcK0YItz0r7MlVmrlIpD5Ex1vfjH//4WMq73vWum8985jOHgBECyoPkNfMTW+X53KXP9MO8lwmWh0l3c4/ACIzAvyGQR+VsnDvGwOVhEErx+OQnP3ljh+Of/vSn92ZlPBnkciHybjRPHXarznHiufrknANz9kTkfTn3cnFuoRS/14Du7JFJ1PRcN97yQhIXCadCYomWQjzlnDieEMvYF97JOxO/PEDmPif9tj5ipxCRc9txuh4wiQi5Q9rnO/7b3/72YE2cvO51rzvyV8yPq3CXMmUlzX/961+PuW2q+OlPf/rIbamt/jn8lHeoCq79gzx7AhMsz57VRo7ACIzAAyVwFiwJibMXI29JzdMy7np46JDqdWLm7JWoPFjORIm5hWDybpRDkken6pwSZ/OMJHLODd8CUBgrb4y1nD0d57CU3ytp7lrNQxTUc8T13GMJw4maqmqcc660Mm/lx93L2cuTx6bQi3mMy7NUp1sly5V966nSlgXa+utKq9LHA2vr1eTt5S9/+VEtpALIGnCQYCt3pfupJ4v+N8JBib/WVYjqgX6o7vBkEyx3+M3drY3ACDzeBM4hobwEjiVaEixyIISAiBBG19/CDPah+cMf/nDcJKMsz8K4wg8l1LbpYJU4jK7Ezq5VuOi8hgRJHhivJUgSHRn/Gsb1euc0f56b8m8SMwy7tZRrkpel9eeZSGCVoFpuTJU+57Wd7+HsvWlNVWzlXWnjRnv/eLziFa84GPOkqPohQsxDcPCo4KYHi0Z/BMsf//jHY8xHPvKRo7rrHNbKw+K+3CfBI+8or9NCQpf9f06wXMZro0dgBEbggRE4e1Myuh3L49IOwr6lM+TCFYym8IXHN77xjeNHe/92/jVHFT8MqLGMPsHSbtL1PUk0JTryspi7aqBEQGss9JJwuT+H5Dwu0ZHX5hzqMq5S5LMIOnt4zF2+SuOrZMrD0jViV5UUQVBjPkLBPHlw3D9xR0QI/wiz8UgpVX7Ri15085e//OUYiwuW5QO5Bs8J1hJrJeB+5StfuXn+859/CDo5L+Ueea/ktvReuqYSZ+/BmekD+0Dd8YkmWO74G7zbG4EReLwJnAXK2UORcKiVfpsNVkWUAeUpIGp4XPQIyaugiZljXmMoS/zkDWCYyz9Bh9ehkM7Z6N8vRBIqET0LmkSK57NHpeOJiPM4x6oKOnPImBcyc6+JlMRL4apyY+6/bg36EmgESy3+3avQj791rn3xi1987OskqdZrOthixKvCqyUsRNwQKeZz7Ze+9KU33/nOd+7t8+Q+vE7cuJZHIaCSgM+bTiqR3uaGl/1vTrBcxmujR2AERuCBEjiHgP6VIGA4M2wMYtVA5Wo4XwIn42/sZz/72ZuPf/zj9/YdUvbMi6D8lqEV5qjEOLHCuJfnkRCoh8s5lHLOD7lfYJwFSSKkBODCS4Grn0s5KpUxJ2b8XZgoUVO+xzn/xu9V+RQmKrHW+krKJSAwIiYIE14QlVY8KSqv8NW1Vq6K12q2Zw6bFBKN3/3ud49r+f3tb3/7zZe+9KV7XpK6GROL3iNdal3T9dup22CvOWaOsyfrgX6g7vBkEyx3+M3drY3ACNxtAnkgqlphMOsuS7jwGHzzm988BIvwhIeQB8PLa8BQt1dP7e7ryZJQYMC1mXeOcAaPA2NcDxQGmHAoX4MwyBvUXAkR52TA84xYu3MYfYIoQ+7Z/bRbcsIsIWBOaywh1+vux326hh9jCRNrkwzLK/KnP/3p+N1aVPIYR6hYR92E/S7sQ+AQfFUGvf/977/52Mc+dnisrK3S6HPlVOvKS3S3P4GP9u4mWB4t711tBEZgBB4YgfI+GPVCIIy/3wkRhvRb3/rWzc9+9rOjmkVDNAaakRcycv4//vGP41s/Y81AM9QMf56KPDpyaJzXpoyMPk8Cjw2RwMgnJvL2FGrKeLfGwk/lp3g9z8m52RyhUYt6XgniiTBpY8Aa4vVcjoo18aQ4114/Qj7f//73b5566qnjXLtjeyhVdj/upT4qQmd5oLr+m9/85mMPIKGiPDdVN5lnguWBfaT/7UQTLI+G864yAiMwAg+cQI3dKqMlENoEsN4t55LhN77xjTc/+clP7u0GnZfEOW0NQKwIXdR8joehvXTMXxkxIeA8HhcGP8NNPBAXVcOcG8WVTEv4EAN5cfzt98JA9UgppNScBAvvRqEz13cd6+UFIqqUKNshWX8UibOu86pXvermz3/+8yHY5K4k1AiaOgZrDGfs7373u+N+iTEC5/Of//wxXx4X98nThFfN8M7elPvzkB74m/4ETzjB8gS/+bv1ERiB203gbBwZfQmhVarUmIwAqe+I1772ta8dGytqM18JLgNOeDDoQihECRGScGCciRvCILFAvLSJIgPO2LuWcxtzbpcf6bwWlVpXZlw1VPfRml2XUGkPpvZa4tUgmlxbAithxQPivrTSt2biw8M4r2mn7x6MJ0jM4bryezzKteFNkQd0frTPT7k7hd/6+z9VfN3uT9rjsfoJlsfjfdgqRmAERuBiAoVUhHJ4BYiFwjnERI3SzqGZyqGNt8/Nu9/97sMbUW8Qx/UZEVIx//Oe97xDvNTanqgxRxv4lUcjB8UxQolQ8bvncmSaP09KYZQSeb3eBoOOERzt92MuIsPaCBPbEfCk6DBLSAh3ETg60Qr38IYQYPqmEDQEi/ndJ6+JNbmPrunZPkDKkzF0LmHD+2JsjeFKBq6fzLlj8MVv3k64mMAEy8XIdsIIjMAIPB4EGGn5I7wO5Y14rtcIIdPrvBSMfb1FzhvvSc79whe+cPPDH/7wRgO1xI67JEAIBd1dCRmN0hhuQkYfEuKFgOC98OC5qKutEI0cGcKHADGvuRwnQPJSEAbElfVJBm7N7ouw4B0x1q7HzlXdo2mbe1DK/atf/erILXHc6/727FFybKXGjhFArmddH/zgB499g97ylrccf5dEXNdd489l2oWpHo9PwJO1igmWJ+v93t2OwAjcIQLEBG+CRwm4lfLKHfGaMZX1ljTL6yDno463RETNzP72t78d/UWMJXIImQTQuQmcxFbeB+cRM4SOc4gaIkZ/E6XCBA7PCSHD+0OQ8IyozJHgmhD6+9//fvOc5zznEDI8IUSMhm6EkGvxgvz+978/RIrzjeP5IWZcy7xEC/Hkb2uwHo+8QNb/spe97OZNb3rTcW9vfetbD7HiYY0YWhPh1LnxrMFeXp9tXvjo/5EmWB49811xBEZgBB4IAUaV56IS4JJYeTjyFpRPUm8Uz4VryidhlO/vfGuB5tcwjVDQSVeI5Re/+MXx7Jxa4/PkCAm5vu0BGHzC57Wvfe2xWSPBRCBZq3Nf8pKXHN4S3hMeEqLj17/+9c1zn/vcQ4gQL8TNC1/4wmMeHhdzWot7NY/5iB6iq9yTns8eImuyIeHrX//6Q8y8853vvMe+smsixZwlFJ8769a07txxtyqsxMwDeTM3yX8kMMHyHxFtwAiMwAjcTQL/KmG0BnAMdPkuba5Y8za9TH7zm98cguOZZ545BBBhUpJtYsYc7awsRGM+uScEDoHkd3PKKxGWKhGXUOK9cQ6x0w7O93cFrrmdd8d1rIOAIXze+973Hk3fXJP4IWI8iJRCPHlR7ua7e/fuaoLl7r2nu6MRGIEReNYEzqIlb0zhpfbiIQbyRlS908Z9iQwhITtIyy2R+Eok8J7IcyF4eGA8HD/nk9SpNvEghEWsnMWO8wiPvCmu2fgf/OAHh9fHsfe9733HOD/t3lwlFe9JfVoKbc1D8qw/Jo/FwAmWx+Jt2CJGYARG4HoE7vdcJFzyRJzDSgw/cXB/lVBJv44TJPVc4QV5+umnj6ojuSi6zcpB+dSnPnXz1a9+9Qj5eAjxGPflL3/5aPImF4agsCvyO97xjuM8oodQEh6ytjYWvL+k2N/ycjwKE+VZyRuT5+d61HflSwlMsFxKbONHYARG4I4QyJi7nfuNvmNER2EeIZV6ptQwjSejLrO8InJEeD4Kv5jjnNBL7NR+v6Z3Z5SdW7mwsRKHiaDCUY0nXMo5aYsBouQsmGqal5elfZsSYHfkbXxibmOC5Yl5q3ejIzACI/C/CZwN+b9ic95X6LxJY3ku7eMjVMMbUg8Y59W9tl4nxEdt99t5meApwdUcJQOb61w+TAx5PWHlNWNrZsejw9vi2Xy8NRJ166Z7vs+8Rnlf9pm4PQQmWG7Pe7WVjsAIjMAjJVAeCbFybkJHMLTDspyT8lk6RijwsiRk2jLAcXMSFhJvK6suv8U5RIhKoUJPjrUvUpU8vDaOa+5mPIGTxyYvEM/PWfSc83POOTqPFOgu9n8iMMHyf8K3k0dgBEbg7hMoXMQz0n5C5x2aHSdo6nKLiNfbp6fmcwRN4ZtKj40hLs7hnzrJdrwqJYLHWirbdh3nETBtRcCz4ndCpp2fz5VB53fr3Dzv7r+Lt/8OJ1hu/3u4OxiBERiB/4rAs9n/5jwmAXDeT6iGa0QL4cALwiNCDPipmkfX2nPSLGGRoMkTkjdFuMdc5jz3QSnMVDdaooS3pk651lcVUmEgYM6l2v4+h4X+K3A76SoEJliugn0XHYERGIERGIERuITABMsltDZ2BEZgBEZgBEbgKgQmWK6CfRcdgREYgREYgRG4hMAEyyW0NnYERmAERmAERuAqBCZYroJ9Fx2BERiBERiBEbiEwATLJbQ2dgRGYARGYARG4CoEJliugn0XHYERGIERGIERuITABMsltDZ2BEZgBEZgBEbgKgQmWK6CfRcdgREYgREYgRG4hMAEyyW0NnYERmAERmAERuAqBCZYroJ9Fx2BERiBERiBEbiEwATLJbQ2dgRGYARGYARG4CoEJliugn0XHYERGIERGIERuITABMsltDZ2BEZgBEZgBEbgKgQmWK6CfRcdgREYgREYgRG4hMAEyyW0NnYERmAERmAERuAqBCZYroJ9Fx2BERiBERiBEbiEwATLJbQ2dgRGYARGYARG4CoEJliugn0XHYERGIERGIERuITABMsltDZ2BEZgBEZgBEbgKgQmWK6CfRcdgREYgREYgRG4hMAEyyW0NnYERmAERmAERuAqBCZYroJ9Fx2BERiBERiBEbiEwATLJbQ2dgRGYARGYARG4CoEJliugn0XHYERGIERGIERuITABMsltDZ2BEZgBEZgBEbgKgQmWK6CfRcdgREYgREYgRG4hMAEyyW0NnYERmAERmAERuAqBCZYroJ9Fx2BERiBERiBEbiEwATLJbQ2dgRGYARGYARG4CoEJliugn0XHYERGIERGIERuITABMsltDZ2BEZgBEZgBEbgKgQmWK6CfRcdgREYgREYgRG4hMAEyyW0NnYERmAERmAERuAqBCZYroJ9Fx2BERiBERiBEbiEwATLJbQ2dgRGYARGYARG4CoEJliugn0XHYERGIERGIERuITABMsltDZ2BEZgBEZgBEbgKgQmWK6CfRcdgREYgREYgRG4hMAEyyW0NnYERmAERmAERuAqBCZYroJ9Fx2BERiBERiBEbiEwATLJbQ2dgRGYARGYARG4CoEJliugn0XHYERGIERGIERuITABMsltDZ2BEZgBEZgBEbgKgQmWK6CfRcdgREYgREYgRG4hMAEyyW0NnYERmAERmAERuAqBCZYroJ9Fx2BERiBERiBEbiEwATLJbQ2dgRGYARGYARG4CoEJliugn0XHYERGIERGIERuITABMsltDZ2BEZgBEZgBEbgKgQmWK6CfRcdgREYgREYgRG4hMAEyyW0NnYERmAERmAERuAqBCZYroJ9Fx2BERiBERiBEbiEwATLJbQ2dgRGYARGYARG4CoE/j9Z5fylLM8kIQAAAABJRU5ErkJgg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030" name="AutoShape 6" descr="data:image/png;base64,iVBORw0KGgoAAAANSUhEUgAAAiwAAAIGCAYAAAB3QNS5AAAgAElEQVR4XuydB5hdVfX239vvlEyf9BAChNCLQADpCgIiCDZQilgQRewKiihBmiIWEBHhjxQpnyggFkA6iIBESiCEEkhCyqRn+u33nu/57cuKhzEwQCiTzD7Pk9x2yt7v3nPWe9Z619qR3t7eQH7zCHgEPAIeAY+AR8AjMIQRiHjCMoRHxzfNI+AR8Ah4BDwCHgGHgCcsfiJ4BDwCHgGPgEfAIzDkEfCEZcgPkW+gR8Aj4BHwCHgEPAKesPg54BHwCHgEPAIeAY/AkEfAE5YhP0S+gR4Bj4BHwCPgEfAIeMLi54BHwCPgEfAIeAQ8AkMeAU9YhvwQ+QZ6BDwCHgGPgEfAI+AJi58DHgGPgEfAI+AR8AgMeQQ8YRnyQ+Qb6BHwCHgEPAIeAY+AJyx+DngEPAIeAY+AR8AjMOQR8IRlyA+Rb6BHwCPgEfAIeAQ8Ap6w+DngEfAIeAQ8Ah4Bj8CQR8ATliE/RL6BHgGPgEfAI+AR8Ah4wuLngEfAI+AR8Ah4BDwCQx4BT1iG/BD5BnoEPAIeAY+AR8Aj4AmLnwMeAY+AR8Aj4BHwCAx5BDxhGfJD5BvoEfAIeAQ8Ah4Bj4AnLH4OeAQ8Ah4Bj4BHwCMw5BHwhGXID5FvoEfAI+AR8Ah4BDwCnrD4OeAR8Ah4BDwCHgGPwJBHwBOWIT9EvoEeAY+AR8Aj4BHwCHjC4ueAR8Aj4BHwCHgEPAJDHgFPWIb8EPkGegQ8Ah4Bj4BHwCPgCYufAx4Bj4BHwCPgEfAIDHkEPGEZ8kPkG+gR8Ah4BDwCHgGPgCcsfg54BDwCHgGPgEfAIzDkEfCEZcgPkW+gR8Aj4BHwCHgEPAKesPg54BHwCHgEPAIeAY/AkEfAE5YhP0S+gR4Bj4BHwCPgEfAIeMLi54BHwCPgEfAIeAQ8AkMeAU9YhvwQ+QZ6BDwCHgGPgEfAI+AJi58DHgGPgEfAI+AR8AgMeQQ8YRnyQ+Qb6BHwCHgEPAIeAY+AJyx+DngEPAIeAY+AR8AjMOQR8IRlyA+Rb6BHwCPgEfAIeAQ8Ap6w+DngEfAIeAQ8Ah4Bj8CQR8ATliE/RL6BHgGPgEfAI+AR8Ah4wuLngEfAI+AR8Ah4BDwCQx4BT1iG/BD5BnoEPAIeAY+AR8Aj4AmLnwMeAY+AR8Aj4BHwCAx5BDxhGfJD5BvoEfAIeAQ8Ah4Bj4AnLH4OeAQ8Ah4Bj4BHwCMw5BHwhGXID5FvoEfAI+AR8Ah4BDwCnrD4OeAR8Ah4BDwCHgGPwJBHwBOWIT9EvoEeAY+AR8Aj4BHwCHjC4ueAR8Aj4BHwCHgEPAJDHgFPWIb8EPkGegQ8Ah4Bj4BHwCPgCYufAx6BtUAgEom85tFBEKzF2f2hHgGPgEfAI2AIeMLi54JHYC0Q8IRlLcDzh3oEPAIegTeAgCcsbwAsv6tHwCPgEfAIeAQ8Au8OAp6wvDu4+6t6BDwCHgGPgEfAI/AGEPCE5Q2A5Xf1CHgEPAIeAY+AR+DdQcATlncHd39Vj4BHwCPgEfAIeATeAAKesLwBsPyuHoGBCAyWBTSYKNcj6hHwCHgEPAKvDwFPWF4fTn4vj8AaEfCExU8Mj4BHwCPwziDgCcs7g7O/yjqOQJiY4DUxzwmv2WxW6XTa9ZD9SqWSYrGYe62pqVGxWHTv6+rqVC6XlcvllEwmValU3HnC5+N4+2eQRaPR1dfjGP5Ze1KplDs/52U/rsv5wuew68TjcXdKO5597XP4nOGhCrdt4BDaddbxofXNXwsEbG5xitfyJr4asefvJp/Pu/lrc9fOmUgk3Nz2m0fAEPCExc8Fj8BaIMBNtlAorCYg3Ji5CRs56O3tdUSCmzL78p4bMkSDjRsyx/AdG7+HCYrd6O0Vo8B5OD/7QX6MVBgB4eYPQeIYbvp8DhsWPtt5eGVfzmVtoq1skCr69mqGyBOWtZg468mhzJvwNnC+DtZNyD5zmXnK/GWe2nzlWPs7Guw8/vfhgYAnLMNjnH0v3yQCYaJgpwg/LUJOVq1apVGjRq32rmDIudFyM2bf2tpad6iREvO4QAbwuoS9JkYOwiQm7M3heyMkvOLBsXOHSQ8GgDZwrfD34XNhbGgD5zSixL4QGDMW/OYJy5ucPMPgsIFzY6AnZbCQqZFk5rJ5U4yM21wfBjD6Lr5OBDxheZ1A+d2GJwKvRljse7wR7e3tzoPy2GOP6dprr3WEYsstt1RnZ6c+/OEPa8qUKY48QA4sdGRo4iHhydK8L3zP8faUacSFz0YsbF+MBec0j0w4DGTvBz4BG7mx343Y8Jm28IoR4dwYEB8SGp7z/vX2emColOPCpJh5+1ob89NINe+ZjxxvpJzPfvMIGAKesPi54BF4DQTWRFjY3b43jcoLL7yg3XbbTYSARowYofe85z2OpHDzhbxAVPBeNDc3q62tzf3D8zJ58mT3G54WiII9XRrRWJOHw9zmZgzsSTQc6jFPibnUjaDQnnDYyUI+dg4LN9FHDInpCtYEkQ8J+T+dsIcl/Ldi3w8kLGvy1plHjxAkc9OOMQ+hR9kj4AmLnwMegTeAwEDiYjdeCAvvt912Wz311FOOrIwZM0abb765+37x4sUaO3asM/5dXV3OE2PaEvNeQFyamprcv4aGBjU2Nrp/nHvkyJHuNfw91+AY06wYgYKkhL/jWkYqwroWI0X2GwaD9/Z0C4mx78J6moFwecLyBibQeror88PIsIUew119LQ+MzduwZ4W5xz82m6frKXS+W28CAe9heROg+UOGDwJmlMM33rCHAu/Irbfeqg9+8IOaNGmS86D09PSopaVF9fX1zqsCwbDQDkSAfxYignjYDT9847f3FgoyTwvkhWsQhoLU8J5/EBv+QZb4zbQBr6ZB4XvaERYA85nrmWeIz0Z6vIdl+Mz5N9PTcDjSiHjYmxIOE3F++2xeFb6z7Dr7DW/lq+mn3kwb/THrPgKesKz7Y+h78DYiECYsZvxNQ2JpxEceeaT+9Kc/aaONNnLeEH7nFWMPcYAU8NRo3g/OCdExTYtpU/BwhN3iJkK0DArIBOe0zCJ7MqX7fM8NH5I0btw459WBKBF6gti0trY6YoOnhmvTBvanDRMmTHBtW7hwoSMsfOaanNNnCb2Nk2s9OPVAUmJ/E+aZWxNpGdhttF7PPfec80YiXt9uu+2cB5G5iHDdbx4BQ8ATFj8XPAKDIMBN19zdJgjEC4HuBKO+8cYbq6OjQ5tssonzTuBdYSN7yFKGB6Yr8ztExTQi4Rt9WFRr+3DesJ7Ezsf39nRr3ptwWihCWksbNRc7ZAQixevKlSvd7/vtt5/++te/atmyZTriiCO0/fbbO+3Nhhtu6AhSJpNxZIh9rWaGZTeBCW1jPwiOaV/CdV7sqdo8TXxek1h4oCaCc5h3ywhj+LP13fDjvOE0btoIebQwl9W/4Xve9/X1OSJn3iQTeVrf6AvjzHXAABLIK+00LKwfXBdcLS3cvsfocg08BjZehsfAsJrhY5gamWX/cN0emz+mWwqLq8PeQGtT2LNnqfU2r80jAkZgRR/oI+/tmjaW5pUzoTjtMHF2OAWZ69JfyAgYM894DxaWEcRxfH766af14osvun3mzZvnSPW5556rww8/3OHM3xHf2XFWM4h2Dibq9Te39QsBT1jWr/H0vXkbEAgTFhMFcsPGkJnhgaSgQVm+fLkLDWHcMf4WUuEca3rqtO/MAIS9N2aUjJyYUQqTmzCRMsMTPtfA81l77ZwYIIzE+PHjNXr0aGc0nn32WUfCdt99d5100knO4NAfQl0YJTwxPAHjycE4os3hu2222cbh0d/f78gQxsiuYwbXrm/EwvoUDiOY0Q6TmzDBCR+D0cNwWbbJQAPObxhKyAlttro4EA/6xatpi/BC0Wb2ow9gi6G00ATji1Gnbxh0E0kz5oTh2Dgn39P2cFo533P+7u5uZ4StLZzLdCBhQsLx9MV0RWFMjOSEw3k27cPhRfvOzsN1bD5yXo438hr+s4Hk4oULE8QwMTRSCfYrVqzQ0qVLHWFnvoMFfeSf4Wpk0IiNESYj84wNXkDwAqd77rnHHXvKKaforLPOck3jM8eDG/haRpsPGb0NN7whfEpPWIbw4PimvfsI2E3bjMlAwsKNlKdnPBEYM27ce+65pzOQM2bMeMVTcdjLYgbaDPFAwvJq8X8jPkZE7Gk6bPDDhbjCT/JGjsKkgZs/BhkDA2mhn//5z3+cHoY+ffSjH9XRRx/tBuKhhx7SF77wBWfMyYL67Gc/68jZoYcequeff15XX321PvKRj6yuDcM5w8XyzGCZkbb07XDbB4542CNhT9ZhvQS/m/fAsDQNDuelDZBJrm2VUzF2RsD4jn98ZiytIjHjx3szjpblRegCozx16lT35A8JMU/L/PnznZFHfL3PPvu4rtBm9gEzyBBeCyMQVnTQvEg2x+x8lrIe9kSZ58VIS1hjZHMm/Mp7q/tj/TTCZ1oq8LCwI56Of/7zn7r33nsdId1qq61cP2m7CcEhtUuWLHHnJYzD/DHPCdcDK/NkmXjbyHfYcxT2jrAf+DPv6P+f//xn16abbrpJBx10kLuG4cbvVg7g3b9D+Ba8kwh4wvJOou2vtc4hMDAMMZCwYKips8LTN8abG+kWW2zhXNwYLivsZiRhIGkxl7+lEw9MIx5ofMLelrD3wgyCXSdc18WMBDd6M+a2v/UHY0kfMEp4XDBSG2ywgTPAH//4x124C8MPmTnuuOO08847u98gLrvuuqsT+3IcT9voZo455hj3NBwOT9g1LWOJa5p3wTwIA4vcmcfEcLDxCPfTdDaGNcbTjDFtwBDSL4wer2BjXhGe6NksNGTLHGBwTbi8YMECR9bwNu2444763e9+57DaY489XD+PPfZYXXnllbrsssvcufAM8Nt3v/tdNze+8pWvOBzwUEFe8M7QFkiS9S/8hxHua5ismADb9gUr84SESZz9bl4a0yxZf+bOneu8ThCSu+++Wz/+8Y9du4466ij97Gc/06xZs5wXyOYG/WPsn3zySeeRQh9lGFu4jbZY6NA0VuGihbTdwnLWVstqC3tswAVswWrOnDnae++9dcstt6wOOVqWHeczErnO3VR8g980Ap6wvGno/IHDAYEwYbGbuGUzEBLCQBNK4WkQ44QRQDj44IMPitos4TWGwsY77EGxEE9YuxI2OgO9KmG9gv0WJi/h8JMRoLAHx0JctMe0CRho2opBx7WPUYOk0Ec8L/yGwYOgXH/99e4J+LrrrnOGj75jjHiPYYfsYKQ322wzZ3xM72NkIRxeWBMhMTJCO00PEiY7Ya+SkR5+N+0K1zONjnk5DLMw4cHomueF/QlvWBFAcOHahxxyiAtRQMjwJrAhsmac6S8EBq8aBhbjDaHDqKP/AUPeX3jhhY4AQFT4R1vA00JP5mkwT0t4qQQI8EDPmH02MXeYDJvWyeYP42rib9r4f//3f04fwrzdeuut3XiCCd4xSBZzmPMz7r/+9a/dsZwDjRPz/L777nN93XTTTV2fbMkJ+sJxYGpEhPOah8XaaoTQNEK2hATnMf0MBJNjwZvv+Mwcw0tl4xWeA8PhPuT7WEXAExY/EzwCr4GAeUDsBslN2QyKaVj4DoOHAcBQEYbAcOM652Yf1hXYjTp8wx3oNQk3JxyKMtJh4QA770Ay8kbDTeg0TFtBe82oYLwxpjxdm+6A7yBi999/v775zW+6J3IMNyECSIuFaH71q185QwMmtA8DjUfBiA/v+ce1wQ6Dh3Eyg2tG2QyhEbywBybs7QIz086YkYZI4OXCm0KbMYqLFi1ybf3Yxz7mSBUbBpjfMIpGMKlY/LnPfc61HQzwNrGfeWsw4ITMZs+e7QgdXidq8UBSTjvtNNcv2vfMM8/oQx/6kL72ta+5a1nWC3OI9yYmtXlG/2x+2TpQ4XE3b5kRMSOc4TljnhXLKuMVokSo55FHHnHeFMgZHiGuT0q+ES7G9/HHH9f+++/v8PzJT37i2glBg5wxxoS+2CCjYYEx84bz8GqePCMv1l4T7Vo40MYZ3CHKFkqiD5ybf5A25gheMDufibzDxN/fyNZ/BDxhWf/H2PdwLREwY21EgBsy31nxNvQM06dPd7F2bux33XWXCwmZYDJMIKwpRjbC+o01aTnCrv4wsQmToHCYyc5vN3ILA4WJQPg8GAM2XjG8piXgeIyXGQYzqJA0jD7hHyr7/v3vf9e//vUvZwQnTpzoDA77QAgwkDvttNNqImIFwcCNfcCH90ZmTFDJOUxTgUE1ImHaCIyXvae9RnTol5EV8IcsXH755fr3v//tPEeWWs6TO3g8+uijLnxnGUPgYKGkVzOEtBHjj26H/oMDuguMLcUCCZcw/hh5CAw6JvDCy2KeqlebjpbGDuZGaGi3bZaGHhaxWmYW48c/2gbRwLjbZ0iEpanTLgvvEc78xS9+4UgBWhVwZP5auAqixxhCvDkegsa4WRaYzW/aw2ZZP0YqeLXFOY2IhectpIXxgjwxztY/vjONCmONx85E3FzHFhv1GUJreWNbBw/3hGUdHDTf5HcWAdNZcFUTMfLKzRvjcuedd+oDH/iAe+Lke9NFmIHmuIGiWjuXeQzs88DXsMaE38LhAXtqHXhMOEzETT2sXTHPjrXH3PYYK/pD2zEYGDlbMgADiJHnM4YDA2OelFNPPdWFEgh9WFYM5/n973+v888/3+lZMNS8WvgHzwr9sPDIQFIVDunQTq5Jm/hngmIL+YQzcqwGDsfwnuswJnhH7OmcGjNsiGchGZyPcTLiZOsoYbSNSF1xxRVORwHBsXAguJ1++umr+wwpgryxGTaQNUgsmhCue+aZZzpvDx4pC2VBILgO5wVn2m6kiLBNWOdhXgn2hRyYmNbSfe17CAjY8moLcPLZQmZcn30ZE8gAhNPS81n76r3vfa/7HdJAnyEtM2fOdJ5CCBRjbQTIxMlhHYpplMwzYvoV05+Aj/1N8RvzxcgKfeL84M8GKXzggQdcX8EHrOiTpTR7D8s7ey98t6/mCcu7PQL++us0AmYkMVY//OEP3QKI4c28M/adaSkGEpUwoTFviIV+OBZjYVkyFhYwMmOGyIhR+BrmGTGvSvgJl/cYAIwDT8+WhmrECMPJtfief2zsb4YH40UoCbHxtGnTXBr0E0884Ywzxvq8885zmFgKKk/2ZFSZUbLzYYhM52LXNs8OhslIiz1ZW8ZKWNtj7zkPbWRcwkSHa/Ld5z//eUcI/va3v7lQF8QM8mKiZwwweFKHhlf6yD6Elq666ioX6jMPww477OAEx7QRwoK+gy1ci2Xfffd1miaOJwSFJ8HwsPEybwJEgnYgfiXUBOEKh3Hol4V5GDsz4lyP8QED+gw5MwKQzRRXa1iWLV/yMjkouHHLZvuVyxUcEWB+GMFGr4P+CM+h6bRoCyJYsKJtXJv9TKNCuyxTKEyymbNG4NjHdDq03wgu5+ZYW73c2sM+4IoXzOapEUrLbDICvk7fRHzjXzcCnrC8bqj8jh6B/0WAG2ZY+4CG4R//+IczWgcffLB7iocQoJugVgkZJ2gA8FhgNMi8CG9GTOy7MGkxAxfOJOJp1J4yLb2Xc5gBDhOjMPExLQ3f4YXAyNAeW06ANmO8MfImNjXDY0SDkBGGhuMwYGR04FVBx2MGiX3xROBdsNABpMXCOrTdxLgm2DSdi4WFzOhxTgw+1zJSYE/rti/Xsz5zbiMg9pQPuYJMYXghWRDMc845x4W0IDKGkdUnMc2FkTPCTOh36DOhoE984hMOA8Yd0gC54T3XQ8DK9WijZbxA5jgnHg823ltoBO8L44ZHivRx5oYRTISytIH+MDa0leuahsTEuXxntWZ4H4+lXbvSNUlHTGhLX1+PI002noaXaWbsM7+jZaGCM+ekfRAZ5vGNN97oxgHcTHgLUbJz0G7TbzFW7GvEjLlmocjw3Gc+cQ0j+d/5znfcvLEQkdW4sZCZXcvfl4YPAp6wDJ+x9j19mxCwG7yFOsw4hlOaB17aiImJOrlRYwjQRLz00kuO4GD8EEBicPidz2FjHH66DOtYzNtgmhgIAP9MMMyTrJ0Hg4PRNNElhthCE7TZwjj2NGweEDveRLO0hXNwbrwKeBMOPPDA1U/RGB0IAgbInrTt/BhiIxyWqmppq1YnhSd9vrOnd/YzYad9H86QMcKBYaRN6GsQ4aIngRDgEaOfiIZZVgFDzLkZD6tNE676ythyTs5HeIQnf/YnhAL54BpoVmgDmUL8DrZ4KTC0hHc4n2XhMKbWXivIZ6E4BMLUvjnssMOcd4b24a0itGXeLa5npNC8E3xm/NgHIlsN6xRWh1eqc7Di/mducH0LCRrp5TNkCNLJ2LIPhAVhLmtmQcCptQN+kBYLaVk9GLCjbZA5+mjFA8Pz1oTC5m2xuWV1emgDguBPf/rTqzVU4erC9rcTDtW+TX/a/rRDDAFPWIbYgPjmrFsIYBQwpqZd4abLZ7tx242cm6sZ3zVldqyJ0Fg4xww75yJsgJeGp3iMIAYBIwLJgfCgL8EAWrbGmjw0YS8OxgnCYK59E06a/oB9w1oc2mIp0Bg0rs0+6CH4nnbQPwtfkTZLlgwZRebBICxDeIUNnMzLwGcLjRkxsrL4tiq2aVfMi0T/TOfB9dms/geGEG+OkRbaSxsgFF/60pdc2IdaKewTrnJrQlHOR3v4HPYOMQ5oOyBAeGu4PsYZwgKpYH+MO+OEhoVjrTQ9v3NO82BZmq5dk3nCGBN2OeGEE1wRwhNPPNH1CUGsZRlBgiw8Z/iBBecxDZUREyM2EDvzCNLmsGiVc5mXBs8gZJOMIsJmkGfGgb4S2oI80BZK6rOcg2WHWeqxebZs7huxBnvOB9aQRkgkRJBzE0qkwjL9JZ3axpRr0S6ri2MZbIwtmw8JrVv3y7VtrScsa4ugP35YI8BN2vQdJjw1Y8CN3Ip12ROmufjNoBt5MW+IPeWbx2QwcmM37LD4EEOBgaRdvGI4eWqH4OBVwFhCNBBcIgjFYNAejCGGgXZj3AkFsT+EA+OFcTFjaOnP5vrnGEiLFRUzDYa58WkT4YXbbrvNzReMJcQBMatl9JC1Yue3kI8ZUnsa57qEsNggMRYGM/2G7RfWvVhmi2l7aDPYoNvBGFNfxESejCGYcQxG0QSkFmLjO/YlrIc3w4wueNIuwhr8IzsI8gYpghBCJK3WiOlLOCcGGUNuYSJLc4YMYdypd4KOhfe0hfnGuBkpYHzYjFBZuJDPNpZr0lGZWBYsqFgMHnhy2JdxhFjRLkJYjNsNN9zgSAqYERbDgwLxYN5ccskl7vpkGrGhVWJs8C6BCZiyL7gwh2z8bW6bANluJLYURFhbYxlJFtYyofKwvvkMw857wjIMB913+a1DIByKwSCZvsKyT4yI2NOufQ4TDIyGCWfDBIR9LCQT3t9Et+aNCGcOhV3vZqDNoJlXwr630AyF0c4444zVmSqsI0SoBFEl/fjMZz7jiATeCISmEIzbb79dDz/8sEvhxZtjBp9rmWGiLZAknpAxXEbsbI0YjBznD5M3jDFP7ngweOKG1BDG4Xvz9GAsMVwYXdPc2DlsZI0Ycm0LM9FvjCfhNQwo7aatZvTtWMtEgkyE20d7IXVhjwvnswJwVjOGYyB7zAUMPIQFYsS+HGvrFJkXydKt+Uw/rHKvLa5pv1tYxOZImNRynKXbm2D5v/2hdhDi16iCoDqnwhskk2Pw0NlSBPY7+DDWeFLAjWw4yCv7GonCW0II6YADDnjFeS1UZ14wI1y2k3n1uLaFKY2gWgYZmBoeFr4yITZzzh4I3rq/aH+moYyAJyxDeXR824Y8AhiKMAmxEMxAD4oZUHsNE5iBnTQCwrm4qZvXxQxa2DhbkS6eQO13rmE6FnuCD+tpwk+0ZugsPdiIkRElzomRtXAO3hoMFt9RFA7DzLozeE7wOmBELCxm3hfTt/Aa9tIgJEXrYsXaLDxi5M36RBs4lvRW0qUhSoQmTP/D71aXxdKfLZuGfpmYmP0gKVYrBmzMuFsqsa3IbKGxNU1AGw/LdjJBqY2bEQLaT7E1vCvgBmHB+EL+zBNkx9A/E9DiZaGdNkdMV2IpyuYdMXLKfuHMJDwhkE322233nd21b7v1dnV396i2tkbpdFVczFiwDwSK69Eu5onpTiArZH4xvu973/vccgwQUMgX18O7xCvnQMSM6BoRshFR0/aYd4p96S/9tBAp7TDyyX5gZXM1HPIyks5x5vmyNOchf5PwDXzLEPCE5S2D0p9oOCJgXgvTB5ghshj8q8XYjeSEjc5A/Ix4mMEOv9rxdvO264cNIOfmpm/1OkxoaZ4bMyzmpcAA8BvhCIwNZITsFvQyhI7IWjHNihGab3/7265WBsJMjA3pwpR/D1clpd3sH84ywntgLn9W5KX2B9fDyFt7eMU7QR8IUWDwMJi0hfV8EL/iHbA6MTz1027LMrIncpct8/IiiZZhEsbajDTfcX3wsvdhrUeYIIXDLOExt+8tZMPikSzTgJiazc5hBtjGbeDYEwoiHENKL30HC/oO/laynvf0F2JB2A6vEdcx/RSesPoRaecN+cMf/qBiIdCECePU1NTivuvs7FZTU4Mru4+Oh/L8lr1k7cFzAlHhlfOT9QShYn/IKd9BxMiMu+CCC5zehrWnICVGjMHTvE942QiXMTb00RY7DPffjjPxuhHYsDDYvEuv9fczHO9H63ufPWFZ30fY988j8BoIlCt5pVOkyOb14gsv6ZZbbnWejNWp1z1dqqurUX9/r2JxiAdP8zwlV5RMRjVxg42dBwOjutdee7l/PHlDhjCekAu0HGhaSCEOh44wgosXL3XhHowchrZKmgItXDhf+UJWuWx1FV+MdSSCwa+GN0499RSdfvoZ7kmdDY/PzTffpKOO/pQovIom0xVgDaqdN89XIpFyny2slEpXSV0qVaNoNKZYlNWbU464RKNxxWKR1YOvuowAACAASURBVCnilm1lRhKiY9V5MfSms8CLgscCEsZ3YIA+x7KawBavBEQK4kDbMfoITnfZZRfn1UBzZHVNwBE80Ypg/NGK0AZIA/2HQEAq+A0Sh2iXVwikbebRgFxyPDodtCoQTUKAXOu3v/2tK4JopI3vqd4LsaBdkEP0PiaEZixt5WbGDYJE2Ojwww93JDYsiAYPQn2/+c1v3FpUEBq8QPSZfnCt7bbbzrWNa7DRZ9PkGOkF27D3j2vQb8PTss3Yz+tc1r9bnycs69+Y+h55BF43Aql0TIl4StOnP6r77v2XMzqXXnqpypWie6pvbmpTEFRcHQ+raTJ3zksKAjliksl2O4MbDrug28CAItYkJILWAYNGqi/hHAScGPB99tlHRxxxhC699DJHIDBU7Fco5NwTOO8XLux4uRbMImfwFy9epG222cZpbAhB5LIVd+1Ro1kFOacHH3zAVW6F/DQ0sHZRNfzBZtoHe+9EsMlxSiRiUqSkQiErCFwkih4kq1w+o1KxGo6ij+xvFWAtfGVl680rw7ktFAYRswwdvgcHzmEGH7ICqcGLhNGGNBB+4R8hr8mTJ7vFCcGF92BkIln2RTtiWUkmxDVBMmMDLrTbvGLUw3n/+9/vSAAkB9JDdg7CZ7w2EBwMPQTR1o/C22bF47ieiaI51jChb3Y+2oFHDgEv6c8QFcgm54dwoYfh/BbqNPJnmWWMEX1CrEwKOAQGLxN9h9QZCeEctIs2ME8tywoSybyB1Jgo+3X/MfgdhzwCnrAM+SHyDfQIvH0IIMTEk0DNi4cffkQnn/wdnXfeuaoEZJkkVFNbXYnZCSPzJeXzRfV092vVKjQWeDeqwlnLUrEKsxYSMkEmnhe0FXx/9913u7RfE5hybvarGq1q2rQL02Tyzpj39nU748T7WbNmauXK5a4dxxxzlHbdZS/nEcILgFHHUHZ0LHZGjHYXiqzInHdtXLHi5VL8xZzmzl0gZD/lIp4VqVQ2dwzi1GroplQuiq/NmDIKVgwtnOpt3hsTgEJewloljrM6OBZy4TP1aqhqi4Fn9Wu0QZwfXCBj1DmxKrB4DugDhhoyYusDGVGC1OAt4Viww9Nhi1damr15NEi/5neIIyE/M/ZoimyxSkuVxouC0BbiwtiZQNk0P/QtnJnEZ0gThIdUds4DKSPTiTAe3iawMY+PtX8gXjbjzdtDKArxN2tUWS0bSAmkzDRQ4bCsacvevr8cf+Z3AwFPWN4N1P01PQJDBAEMIk+9eENw/48fP1bPz35W6XRCxVJeZS13oQDCMP19rHtTrxv+9BfneXn0PzO0uGOVE1ximHjFEPJEj7HE+4CRxdhh6EwgjHEKG/yqVqW6Pk1tLUSjpHyu6AxRf6Z3tRiUJ2xCJRQ/Sybj+t4pJ+vgD33YZRJtuOFGjrQcdNDBevaZ510kKKKIUmmykEovZ+hkVCoXVF9fp6233tK1ecGS6UKykstKmT6pkJeCipSI41FKq7a2WqAOjwYkYWCGDb8deeSRro0QADbzoFjKNeEuCq+xECOkATz4zbDHo0BohA3yQnaUeSH4jqq3EEoMP5uJVsHz+OOPFytLs2GkubaJiTkvGIIbmOPlgJzgDWE80MjQHkJDbHh5GAM0RX/84x/d/hAEatYQKuI8tsYUONBn0+IYYTUNDyQGgmHr/lxzzTWu3exva1YNTLcO/0mYsJnzmugYMgcRwivHStoQNDZrB22i71Z9N6wBGyJ/br4Za4mAJyxrCaA/3COwLiPA0zh1NXDX47pHX7DxJhtow0nj1dLSpExuhSMg/f1ZRRTV008v1m233qT99/uQ073U1FRX7zVBLyEgQh0YD576MSDmurdidoQNIEGEDLge51cEwStZUYESbkFCKrJGFU+UlEykNXHiJCcS5YkfXUl9fa2uuPJ3emLGdGd8u7uoLbNCzz8/W6lkjavwWi4HzsBlMn3OWBL6Wb5iqcaNG6urrrrChaUu+M333L6FfKBsf0WrVvZp5Yo+RUTKdIMWLVqwuiKsaSfChhZtB54DsqRuuukmpx0hvRfjShgDgoBhxfuC5wHxK94Uq5Fi5eVZQNLW5mE+MS54PxCoWhiG87Hq8yGHHPKKdF4M889//nPntSLNHG8EHpqbb77ZheRoI+3i+qSwQ4ogS1XBbJ3zUtCeF1+cq+bmRlESn2PIBmpubnUEhlAehIa2mCeDzxBPxoT20k9basIWMDSsIHZXXnml25cqtpBby4Siv+HU/DApNO+V7WPYEHLEQ/XJT37SpY5zLqvrYqLysGdsXf4b9W3/LwKesPjZ4BEYxghguPCKYMQoIPbss7M0ZbPJKpcLGtFQp1ikwT2lo28olwLNnv2CggorCo/QZ479nL7/w6+48vHmHcBoWZYOhjCctWRhHatlggFdtGixxoxp17jxo5XLZZxupL1tlIrFihREFUsUNGrkOCf2LeQrmjXrWZfpcvzxxzlvyarOxc6APvLIf/SvBx7SRhttosbGJi1dsvzl6r0JlUoFZ5AJJUEQCHdRin/WrKcVCUYon8+6fSuVsjLZPqehQeDb3NKgfK66qJ9pLfAc0T/6hpH8/ve/7zwJ1113nROO4q1iQwtk6+9g+BEYEw7BmFLOH1KAwcc7ZJWKIRWQRoiUrfVDeynEBinhdzZ0LYTVCJHZxrUgCWTqfO9739MXv/jF1cJcxM5kb0FC0LAwDozT//t//08LFrzkhMOcG3LJmEB0IIEIpe+/v5pKzrnBwbQnEDBbdJE2QMRsXSXq5pAZZefEc4dXBIJk/TLxNftNnz7d4QY5s1ozRnTMS2JkxDw5XBMsIS0cazVyaBOkyuq3hGsRDeM/8/Wm656wrDdD6TviEXjjCBDyuP32O51Bu+GGm9TT06XJkzfWylXLndg2pmqYYIstN1NNDeLc6Zo3b77zfgS4RdTvjD8hD/QjGCuepq1+hz0tm8HhsxV8wziNHjVe279na5UrOUVjZIVU1/OpVCKqralXNk8Nk8Xq7y2puWmkenv7nSdit912XR3egQhgACdM2MD9tmzpCvekz/kplIaR5LoYYHQ0EA5+x6jl+mtVDooKVFRE1NQpS5Gye43GpMmbbO7ICZk3tBuvUbhYHeEe6pxg5CEmti4OxpmQGAQBT9KXv/xlNziEWlgjiD7i9RlY+MzEvJAYPDas2cMq0LbWk6X4QqAgmpalZF4FVse+4447nHAV7wdkhTGxyr20BbKCcJkwz8MPP+jCPpYRBIliRWo8MVwfQonHxnnBXq6Zwqvplrg+/aBdhJZoB6JnS0MPz0grVMh3RkTC3/E9xBghMESG0Bjth/yFiQrjABFhXPGuMK6m77EUcyvcaCX83/hfhj9iKCLgCctQHBXfJo/AO4QAhIXQCZqA66//kzNs6XTShQbwYCiIu5BKNBaovb1VTc0NzoA7r8C8ZU4nYiJKEzqGP9MNwgW2oq/TpfT3u6d/ntqbm9pdhs/iJfOUSke1qnOZ+37C+ElaunSZykG35r+UceLX+rq0+nqrRexoH6SKtGeMJB4Mzh2LVcWphIK4Rltbi9uf60M0enqqa/Dwnauqmu98eeVoPte4FG/IGGRj6VIWnOxyhhgCgjGk7ZAXNrwR5g2B1PGZtnButDa8R0xMfRO8IhABIynh4n3hiq/h6rBmzCExZFiROcT1IVt4dDgO7wtpz7YCNu22LCDTwVS9R9UCh7SNV85TJQ3SRhtNcoJl+oinjSrDhQLC4Wr2D8QHogPRYn5AINC32OrjzAVwsJo1pG2jj7F1f7ierTdEm6xgHYSSuWF6FSO1NvWtqCHthwz/8pe/dGTGNs5LOO5Tn/rU6kUc6RPnJOxoC0C+Q39K/jLvAAKesLwDIPtLeASGKgIYCW7w3OjxTmBQzLjzPQaLLbyKshXwwvhhGMyIm7G18AmGiPom1XWH8CYknGFFSLt06coqJIEVU8NbE1EqmVK+kNGIETWOHDU11+mpJ19w4aEJ4zfUgoULFIlU1NJap5WrejR+9ATt+4H3a/bs57Rsebc232wbjRs3QXff9Q/NfmGWRo4dpWhlnKLJpYolOxQpjVY0qFc03udEtYHyqkm1KZ+NKhqrKJkuafmKxZo/b7k223R77bn3Tpo3Z6kee2yGCz8F0bxr9rZbb6e+7qjiqcxqY833hGnwVvDkj5HGc2XEBd0FxIAsFzQmeCGsVglY2crH4ImRtoqv5oUJeyPQsnzjG99w3hLCS5BIiAaaINvPivVxTfQwEDnL6OFakDpIhWlJLGPHihEyJ6xUPp4htDO2wGTYS8J7q+BrpIjvrILta839cHaQFUO0onD2mWtaxWY8ToceeqjDB5whhlZgzoif6V686Hao3nXefLs8YXnz2PkjPQLrPAJWJwTjSBiAEuxslk5qWgKerHlixYvAd4QZTKzJsRgszsVTOgYD1z4uezZICvtUvQrVqrcYR4xn1bVfcALeYqGsQGVtsMFY1Y9IaURDjZ5/YaZ22XlXXXvNDZrx+PM67NCPu4JyeH2o4vrUjBnacNJEd1y5TJG3lAtUHfuZY/TUU0+oP79S+SyZJBkloq3KZ+q0qnuxpG4SchWJ5xWwtE7A6r8cSUiootNOO0XTTjudknQ65thP65qrb1SlLH3i45/SmWf9SJM2Gqd4DO9S0gluyQCinz/4wQ9cKIPqsfTv4osvdn0kTEM1WPPO2MTB24DeBC0G4SMjC+bNsZCGkUArb8/xhOEQ2lrNGsaI4myIW/HsoO3g2qwDxHWsoi+v/MMbA+mEpNpqyJwLwhpet4hznHTSSTrnnHPcmNraUOa1MYJg4mvmDuTB1gMa7I/EqkEbweB8pn3iXHhyIIDhjTRphMrmheHa5rUKV8Qd7Nr+93ULAU9Y1q3x8q31CLylCFTFqCtdRou55Ak94PJHi4BhIJSBkcIgQkwwDngSMJgQF37nOzwGEBbLfOHJHQ+MhSS4FgaSSrJmkEhPxmCiTSG1OZfv0/gJo5RMQXqWKBLv1S1/v0uTN9xGgWpVLsXV1dnjvAlcb/MtEAhDfiAbUiWoOINN+ID29ixv0fKeR9x5k9GxWtG5WIqQ2lyjvp6iErFaFcs9qhshZTLVlOYdtt9ZjzzysK659hodc8wxStdE9OUTj9eZP/qpYtFaJeA20YrKQa8T7ZqwE68FOhZLt0VbgxfAaqsY+QNbsm7QkJAxBPHjWPCnXs3ZZ5/tqr5CTsAVAoGQFLIInoSoOCf1ZzDaaE3wOoQ9JBaWAxMKw+EdgSiCvy3uyKuNA6+WAWTLOZj+iO/J6gFv9rOqvlwjHMIyosA1GXPaM9jihGFviBEXO49lnnE+NErMK85nBBm8LOxkbQ1nG9n53tI/GH+ydxUBT1jeVfj9xT0C7y4C1bBNdYFAyzqxNYYsLZR9MJTUGYHAkBXE2jUYV55qMYgXXXSRy1wxrUp4PRh6CJFBsEo9F1KQMZwjR47SsuWLnEemmrpbUVt7s6KxogqlXi1fvkLnn3+ejjriWOUKUjpJVkzckQq0F2z5AsXfqu9ra6UrrrhS06ZNU3vbaI0eM0FPPfmEoumF6lwRqKsrrXgsJ0UjKhUTSqRyKuZf9qrgb4nWq1xJaMvNt1J9g/TvR+7Re7bbVY8++qAKBWrHoINJq6+PLKJqSfhYvKqZwPijMyETh89oQcgoslAP+0MEBoqQaTeE8f777xeCWUIcGFqMMx4v0pLZIIqMC9/znjHDi0UYj1W0yVay1Z1NxwFhxCtmBOBb3/qWS39mXGmbZdLQD9oZTk/nHKZXOfroo3XVVVe5sSbMQ1/53bxkYU+LI40v62U452CkIewNWdO+4GULc9qcYq7SfvPgWVgpHFIKh5re3b8wf/W3EgFPWN5KNP25PALrGAK2AjAhA8tQwTBizMxYGIEZKAilq7aYH68YEktnJUWV7Bbc+WyEgiiTT20TQif1dVVtDJlBlN+vrkBcUEtro/ozq5RIBjrjzGn62GGflwLErtWQUSKRVLlccoJg1hwKoinFI3HVpVPK9Hfqve/dTkuXLdOOO+2l7u6iFOvQw488S0FepZKtGj2mWRPH7qyOhb2av/Re5QtxbT01pXGTyupY0KNKdrJmPr5QinZq6t4t2nbbVv3snBtUl9ha0UDqJ3RV7lFNuknlQkKxZDXTB9Ep2hQ2RKlk1mBA8aYYEYRo2ErLvEcfhGENV8jlezwshF/4baeddnKYGkmxCreMF0SHrCcKy5HOzGarHZuQlfHl+hZugVhaxhLXxVsTrsIL2eJ7CCqeFMSzCF6prgtRMe+K6W0sO6k6xlWCYvMkvJDkq/1ZmIdl4O9hLwvXpA+WKWSkiX0sK4jjjbDwfjCitI79mfrmvoyAJyx+KngEhjECGFBu9KZN4Ikcw4MxJAQRzu6xJ2pbDdgquWLwOAcGyjZ7GkZrcuaZZ+r88893a/1QvI3y+5wDT01X9wrFY0ktX75ytcDztGnf1bTTvu88LgoalMmUnbHiGEhKb1+XWlsb1d3TqXh9RbmeglqbWvTAfbfqK1/5jMaOH69sBmIzQjOfXKGunor23Hk/NbTm9eK8e9XUVtEGk7Nqm9ihg49p1MajPqOrL+rUby+4XR2LF+uDh8f18aM3V660QP3dXTpwzzO0xdivqphrUE9fn+LJarp0pVTrxL8WfgHLv/zlL65qMBtG34igeSTAykSk7ANmkBDIC7+FhaLnnXee08QwNoTnrNKtEUv0Kqy1Q50USvyzH8TGSISrOeN0QyxWmXfeFr4jDIXXpJr2HbzCuFv6M+STffH8EJ6ibbQT0mK6EVtbyvofJixGIN5IHZRwSMnmkS1iSNgQLx1EiXPa0gBhYmPHDNTEDOM/7/Wu656wrHdD6jvkEXj9CFg4BkOFITJ3fnjNHAsbWViCzxAIyzgx0mPeGhPmVmuHVFc+ZsXmq35/hQsrYWjdSsruqRgvjVQuIWCtFlW76aYbnOakJp1Wpr8aerBF7RDXolcJgrJS6YQK0T6VCzG11DfrqUfv1xW/v1CP/Hu6li6raMyYrVXfOF65HJk/T2vU+H4dcPDG2mmPokZv/LTa0516qRTXCZ/o0SO3tKiltUGf+1aDmsbP1MJ5Fb34FELjfu29y1H6wtEXKtc3QpFoSeWgR9FoQnU1jSqWivr617/uQmJk67AeD8QBbKx2CkJbPBl8Z2nHYGaaIXCDsJheBW8Cv3EevAlkFxFiohoxmhrL4qLwG5Ve8e6gm8GoW5owITZwN9yMOHBuy6qBDBHOo46JEcJwthJjwTVoH9eEJFQrDcecx8Mq8JpuJEw4wnPp9c/G/93T5piF4MCDa/P6avqYgVqYtbm+P3ZoIeAJy9AaD98aj8A7igCGCrKCEbMqpmH9CUbPDHBYI8C+Js7EYNkCiRgRWzfIpTD3976cGk2pfbZAc+e96ESn1OvAmE+YMFGbTt5Sm2+2tdrbRyqVQthZcGsZVYJ+1dWNUH9/xhWSq2pAWHRRzsBnFailvknFPqmuXvrO1z+rX190uabuvJ9amjbX0/Pv1Y57FfX+j7yoqXsXlO+T4pGoGhLb6JbrCjrxcwVFa+Zoz/3GqLWtSc/M6NVzM3tUzuelWFYqx9XU2Oy0Ja1tDertW+GuXS4l1dTQoCeefMKtLOx6FgQOQ14hD3g0bN0fDK+l5ppmqOoxqopxbJ0l3psAFp0GG4Rh6tSpLvuIdYMoVsdG5gwhN8anmm1VLZBn44c3xIgG+0OguCbjbQTGyuyzvhFFASEvfMciiAh1LYxFGxhXyCjfuZWuX84Os7COkV3LbDJS+0YndNhDYsdC8OifK/aXq2qIwtuaQktr8ti80bb4/YcWAp6wDK3x8K3xCKxXCFiIAwNpugpLZ6521IhMVaxpxMkyiwYWExsITl2yQUtXvaC61Caqb5by5Yx+ePK1uvyKc7XNHrP1uc+N1u7vn6COzulatVwaMUqKlzbXXy8fqXOm3SdF6jTt3H7t9oGdtN8O0/XVL/9Is++4Uw/NvF9dalc8lVUs36ff3XmVPrX70VKfNLcxq/HxkhKFkiZvOdWRGbxGlKC3tGAIi2lUXmtAB0vBtTo5nIOMIzwt4MTKzlQT/tGPfqSvfe1rzpuCx8MK80FKrC7JQAIQ9ojYSsev1kZbnXm9mpS+M+ssAp6wrLND5xvuERj6CNhTNy0NiyL/+/T7X8LCPqap4DjeD0ZYokqoFKxSKtkmxUqqFOv0s59P053TT9dlf3yvEokH9eRDE9XTu1zjJ1fUOGIjnXT8LN1+kxQLxuqi61r0oSOyuufRDn1+x7xOPvdq9WXn6PLTTtWqurTUn1YkldXR3zpel551vpI5aUVlldpqWnTrjQ/rgx/b1VWARUcCSaDqK54VvA94NN6IhuPVRtPCNZyT1GI8DJwbLwchJgrAWbE5PBF4Q8wTAZEZSFhsHF6PB8Lqvwz9meZbOBwQ8IRlOIyy76NHYAggEM7c+O/7KmF5NeM5mFHNZfJqbhuh3t5uxRNR1afb9auLv6Qpe/9O9Q0FzXuhqpHZ8j3NWrIwr1OP2kEzZ87RmNHj9ejcj+rpWRdrVWKOUvEGHbZRrXb74GHa5eNT9NtTz9SSzhVKlpoULfQp2dqqh16aqy3qElJlpZZHipo8Zmd1L+1wixriXYFI4OWwtW7WtFbQwGEYqLcYGNowwoEnxLK1ICOQEmrRUPLfwjW2D16q1/KwhPEejJC8FYRrCEw934T1BAFPWNaTgfTd8AisKwi8koRUCcvAbJXBiIr1lcq2/X05NTbVu3WB0okWrex8UPfM2kPtLfXKx6KasHmPFs/4gI4/7AXNXzBH+xwqXfqnPTUy8iM99sT39ELmIX1k90lqrlmkHcbtopN+fpKOPfkkbTFnlq5tllKlqK4tVrTzg/dqxy33UkNBuva+v+ikDxyhTfaaqnvvvdd5O/BymB6Iz+G6K682Nq8mELXvISOcE08T2pBLL71UJ5xwggs3kckD4UAbY7VKaAMkwxYntJophvHAdrxenNeVueXbuX4j4AnL+j2+vncegXcVgYH1MP5XLFlNqw3/C6eqDmZQo5E6xeNk5HSpqSWhQjaqZCSpGx+uV/2IsraYWqeX5rVo341XqVzp0nEn1em4b7e7VaBHlX6v5ZmrtaByhw7YqkfjN5Zic5r07R+er6vPPV2fqJO+sUFGLZGcnu/p14yjv6BDfnihUgVp1wP303N336nf/+1vOvDAA51nBdIQFtmahuT1DMCr1Q0hvITnBq8NYadjjz3Wld1funSpKwJ34oknOsGuEyBns07LYuv/cN1wnZI1XWMwfF9P2/0+HoF3CgFPWN4ppP11PALDEIE1iUrDhpO6Kmt6+jedxWAFwCKVGhXKGdXUVkW7pVyzGmqkfy1pV7q2W9HkJO3QXKdE+nF96eQ2fX1aTHNnB1oyP69xbe9TS/smevSlP2nvXefqzM9uoCsuX6qRW+yui3OzFB9b0Ufn1GmH/jn6XEutMmM30wl3Puiq4SbqYgpGS8HiaqE0Ewxbxo61ezANjk0JI2zhTCzeo1uB+FBplhW12fCoUOuFInGIfbkm39EO6r6wWeozr2vafOrvMPxjXA+67AnLejCIvgsegaGKgGkg1qxfQbtSJSwDNyM6g2ksisVuNdZP0MruxWpoalApV6e6Wml6V51i2X21+6a3upWYv/T9qL53xhg99XheXV2LlEhLjekJGj3665o9798aven1+vNPNtbPL1moUrZG+U27dGdJOjS3kzadN11jaGBNRHesyCmfTqo90ax9P3m4brz6YkcU8G5YkTPaTrvxirwaYbD+hlOC+c7CORAdy6ai9D5F5Kx+Cl4UwkK/+c1vVgtqrWAc14XAgLetYRTGdiCBHMzDMhhhHKrzzrdr/UTAE5b1c1x9rzwCQwIBIxzhMM8rDeh/CcvAbBaroPpaHUmll6jYu6mKKqkS7VG6pkWR5HL1aj9tMep5rVqZ1Ve/t4W+Oq1B8zse1tIXalTTkFUhI9UlxqttzPHK9/aqbsQvdcNtW+rMrz2uVGIL5bafqzsea9RBG03U2W2TdPG//6gXc2UF81fo/mWPaa/3fkDP3HqHNtt7X+fdMM2KrVCMxsRWQ36t9hu5Cad/Q0ggG2zUQmGVZ9YMYgFCK9J31llniX+mYwlXuIXoIMzlNzQsr4Y95x+MEA5GaIbEJPONGDYIeMIybIbad9Qj8G4g8Mq05TfaglgkrkqZcv4VRWJZReN5RRRXuVyjSimlUkIqVaarLfZe5fqLqm2JSbF/abf9DtWD92R1/Cd30KmXzdWCVYu0aI4UjSdUKBYVD2pUjmQ1rvZcJZrL6mo5Tcuef7+OmXqrNg220Xf2XarCoxn9tHGi5m5c0X0L5mnveRk984vL9cLyDh38k5+qN7NU9UquTl+GdNBOW18JbwkhGlKdCe3wPeEdviOcE646a5lF7MfGekSbbLKJIxsHHXSQ/vrXv7rv8Z5AaCggR9VbK6KG98VWa7YwVDil/I3i7vf3CAxFBDxhGYqj4tvkEVhvEFg7wqJKzC2QGIkWVAliCkqNCioxRWJ5Kb5S+XyrmutSyvYVVdf8gkqVDv30/B/oByc9pG12mKDb75+sVcV/afbzeRUyY5SvLFGpHKgm0aAg0qcx8Y9q48nvUUfuT3pxfkTHHjhLhc4m7TolowXPdWnbbcbp6l26Vb+0T8tyNYrtcrCm3f6Efv3o86rkuyU1vCphgTggxoWgQETwwuAJgdjYysr8ZqsqW8Xg3/3ud/rSl77kZsBll13m1gmC0OAxwXMDiUFwy+rLRlIgQrwP167xhGW9+SPyHXkZAU9Y/FTwCHgE3kYE1o6wsL5QJNavaCSlSrFZlUpZinUpFosrrka3kGIx36fO3N80btxTuuue+Trkfdeqrq5dDywbp3T6MT32sBSvtCkSl/KVFYrHEwqKCRVKGaVjTZrYvqdaG0epejOZqwAAIABJREFUW09rp82nq5BJavePHKpKJVDLLX/QD/Ybr6mVFdJK6eAX+/X3bmn0Btuq49EnpNpqyXvT6gz0sEBayB5iDR6IhmXwWKgFkkHhNzb22WOPPfTkk0+6/XhllWQ8KiykyDEQHcjL8ccfryuuuMKRIFuMkHNZWX4LNfmQzts4tf2p33EEPGF5xyH3F/QIDCcE1pKwRMsKykkFlaQUKSkazykaKUqVEVK5RsXSc+rO3aG2sQ8qqTbVR65VRX26bWarNt8yq0cf71S+Z4Ta2hu0tGeREixDFKSUL+ZFQk1HVpoybkuNrd9Wtc2L9aHdn9OM/6zQBz5ylL54/Df02wu+o3tuuk+FaEHpRFk5mtFbr/0//HH97frfKZZ8dcJiCxjiXUHbAvHAE2JrDPFq2wUXXOA8JmykLrO6NcdBOBYtWuQIDGszQUogQKygDKGx7CRbmJLjX2+G1XCahb6v6wcCnrCsH+Poe+ERGKIIrB1hqcQLqmRbXagjnu5UIlqjSrFW2cIiZSMPKJO5RemmpRpVf7A+dsBNeuihh3Xi6YE+9sWM5j/HvmlFKq2K1sxTb66kxppadXfllK9U1NSQUFepomhQVlNdvTadPEXHf+JZ3fPngupSRZ1y4k/U29yt23/2oJZ19mlh8hmlChnlldQB+++nW277gyKq/R8PC0JXNCV4XXg1rwqvFqaBdPAbZGTHHXdcXWqfInSsEWShHbw3aF1YJBLCg4fFQkosRLh48WIXZuKfndsICxPCZ/kM0T8L36w3hYAnLG8KNn+QR8Aj8PoQWDvCEsSyqpSjipabFVNckaiUD6arM3eferNzFFQe1JQNj9SddzyjQ/e/XBM3k/755NGa0/FHLZ6fU7xOKmZTisXySiZYP6hZ2WKPIomy8n11GtfcpuXdL6l1tLTFptvrxBMe102XNkhBj4760Cc1YbvJ+vsTj+uxe+6Ron3aqj6q2R0Vbb/JjrrtudvUqNZXEBYjGhaaMQ+ILfwImSGkg6cEj8qFF17oSAUhnosvvthBipAWcrN8+XJHQkaOHOnecyzhIyMxJ598ss4++2wXFjL9ii1saJ4WT1he3yz1e60bCHjCsm6Mk2+lR2AdRWAtCUsloWiiR5FKrYq5OuXK/1F/7FrlS8+plGvU1hMzWtY1VRuO/oHy+Trd+uxYtU2YracelFrrxkutC1XOxhQPWAOooN7uitJ1ScUSEeXyMVV6cxoztqKgIk3YJKWrLsvrjG82qBLp0WePPU7f/+Q3df6VZ+vmP92srlKPvvC9ffTLS+5RaVGjKuUuKfrKkJDzBIU8LJTKb29vX01CGMRf/OIX+uY3v+myhqZMmaK7777biWnxoOAp4XsEtoSAOB/vSVPGu8JG/RXqsDzzzDOaPHnyasKCZ8Uq21qa9Do6aXyzPQJrRMATFj8xPAIegbcRgbUkLIUGxWNSOb5I/ZXb1NkzU/lsvxLp5Uo3zVVjfUEnf75HV16+SCeePlonnBro6RkZFQu9SsWkTEkKilHVpCpOs1IsSEG5SctXdalppJSNJlQTFFWbj2vHHUr6801Jffaj1LQvaLv37qlfXnCBembP0BenXaLFTz+koz5do73Hb6/Pnf2AZi9Zpk1Gtv+Ph8UIC+TB0pQBmGq1n/70p1djffvtt2u//fZzRefYD2Ji4R5EtoSCrCw/4SM0L7yOHTt2tffFCsXhYTEvjqVXm5flbRxcf2qPwDuKgCcs7yjc697FBssyGMzlvLbHv9uIDdb+wdo3GD6DHb+u/06Wj/RqpKWiVKygcjmhQjmhcrSiWLzkVl1WsVblXEKpdKByZYk6Oi9Xb98zqm17VtnuhIJUhwuPPDIro0/tPkflQlHzg3rNW9inFQtalS12q7ahpLiSLxdH49wRBZWIisWSyy6KRmMoVNVcN0LZVd3abjfpqWeS+sAWBSlaUTxRr2uvvUSbbDZR3/3WBbrvn39QuT+uvQ+s053/6NUPf3yRTv/O8Y5o4B2BoEAc8IaEVzkmTZmy+rYg4a9+9Su3BhAb+0NCrLy/eUZMh8Ix6FfoK6Gkhx56SHvvvbcT5X7xi190adN+8wgMFwQ8YRkuI/0m+zmYwR7MIK/t8W+y2W/ZYYO1f7ALDYbPYMevT7+vEYtCUpFkTtFkVpUgUDFfFdWmElJtTVmLlv9bfcGNKsYeVKq0hTLZbpUiC1Wse0wbjBmjow9q1723ztd5v91WH/3CS3r88XmqZGsUTyZcnZVkPKFKpeQ8F/ATXktFFluEsMRVSpSUjkntzdLIcVLnovdrhwnPK0gukMrSGT+cpuM+/y2dcvKPdeXVZzmvzbe+faR+dvE1StaMVmfHYjdEeEn4ZynK6EpIO4ZUsEFgzjnnHJ100kmr97esIbwk/Bu4vo+lJuNlIaxEphGVb++6667V+3rCsj79hfi+DIaAJyyDIeR/9wisBQKDEZ7hRmgGrilUruSVirdL0ZyKQYdiwUilK/XKlZerp3ydukp/UaY3rWisT6kRC7Vs2Url+8aqdaNZWrxYOmz7ek3cqk/3z9hYL72U17IlixWP1UvxjMpBUalY1cMSqOzSfbl+uQRhiSgSialYW5L661UXL6ixraBNJ3xLIyM3K9AiSQntu89WuvyK/6cbr5uhM6Z9WT++er6O/uh31Za4XL3BUj379LNOh2IiW6YKJfPPPPNMF85hu/TSS10oiM/oUNCp4DmB4KxpfgwkLghw2f/555/XVltt5YS2eGj43hOWtfjj9Ieucwh4wrLODZlv8LqEgCcshIMoflLdXrleUFRKdCrIT5BKUiweKJkgRNShZb03aUnf71VTl1AkklA2U1Bf8XH1Z8sqlaPa5j3b6uQvzNYNl0d13jVFHfSprGY8LKWj7UrWZFWq9CkWl1SOcdXVxKBKWKRyuUpa+oOK2us2UTk3X02tMe0w6ev6ztfn6DcX/0EpVmUOJuvSK3+jntJDymQf0/6fekAHbd2hxculvkxUP/nJOa4qLd6S0047Teeee67rJ+N+0UUXOQ8LBMXWBqI4XNijYmv9hOcJbbTQECSnra3NnWPChAku/GQLKrJWEenRfvMIDBcEPGEZLiPt+/muIOAJS1i/En2ZsPyXwChaVrlAFk+dkjGpt3ivFvVcrGz5USWTcZVzG6mUvsd5IzpXSqVA2nBKSipM1d6bzFa02KSn+rbU/BV/1rKlZQWliFI1gZLRhKuRUip1KxaLuJBMNcQCWamoWAgcaYk3SZGemJqSExWP1WiDTRv02PQOjagZrfNOelF33rtCXzn+Uu3/8TatzF2luU8mNO271ysW2ULZyCxtveXWOvLII53Xg3RjQjfoSw4//PDVnhRbZRlyAgGhHL+V7Kdf4VRkCw3ZvLHicuhgSH2+7bbbtNtuuzmCZFVu35WJ7S/qEXgXEPCE5V0A3V/SIzBcEAhUlAIjKP99dQY5qBKYVCKlUmmhVvb/Rauyf1YxMlvRWFnRSFw9hU51dfYoWkmrHORUikg77zRBvz43rh+fvEzfPm20vjotpen/mas0qzDnpFhMSkaTKuQiisby7vPqdN9KROUy2UKBisWKq+tSE8GLU1RrS4O23/hYfeRDN2mXPWr17ZMn6rqbbtfdf5mg/fe8TI//u1OHfeOXOmC7h9SXlzbbajs9+9QTznuy55576sc//rG23nprR4xMn4JnxArIWX0V9oewmEDXyIl5VpgblvHDvqRGk/a877776o477nBTp6Ojw2UWcR2/eQSGCwKesAyXkX6T/RxMY7G2HoTBjn+TzX7LDhus/2t7oaHe/7XtXyUoVEMkIjRT9XK4EFFQfV8qlBRJPaXO3HVa3PknV7CtoX6sCqWKlq2aq0KsrFxGilXqlEhGVNPQpwkbteqD26zU/NlpzegpqrOnrAVzpYaGegUqKBIrUMVfxaIUj1YJjHlXWIooCKJOxwJhicUTSmukKlqkeDqiSRt+WDddcLBOOeUbOu+ymD7zmbJeeua9am06XDdevVyJjU/SfTel9bcbCkq2VLSyQzruuON0ySWXuEwfiBEEw4l7SyVHKBDLkjkE+eA9v1NjBQ0K720OmHcFssJx/OM3wj5WGA4sKSJnZfq5pt88AsMFAU9YhstIv8l+DmawBzO4a3v8m2z2W3bYYO1f2wsNht/anv/dPt4IS5WgxFYTliqBkfJdKS3S4VpVul7pco1S2kq58gtalelUtjupvmJcrSNTyhc6FYtIEyeNVM/yFu2z2TJNmtKv22dKLz6fUry2T5nu8eqvzFddjZQIoi4LqFKmEFvVk1MqBYKwRCJRVcoRlUoV9RUCNY6Q+z6ZbNMOW26ve27ZT1847O/qLzyiO26uVV9kpbo6N9L7D9pGs178s5a+sJeOO/IxFSK9qqjqTVm2bJmrmwKxYEypo2J1UwgF4VFBcAvB4DPtsSJxNkYQFjZID2SG1yOOOEJ/+MMf9MQTT2jbbbd15+F7W/CQc/nNIzBcEPCEZbiM9JvsJzdW4uy4pLkZc4PkZol4kBt0NFpQpBI4F3Y8kZLLHRVrqFA/Q4oHiCgDFcsRRRRXKpVQ1CIDJUmpooIiT4lxRVBJRihNXlK+WF0bZYRKKgdSMZBKUSkSi+Ivr16G+h5Fsj2q/14p6Kw+Vddn6pVJrVQQG6FYOalYsEoRNaivFFelvlPZcl7txaRikZgKjSPUXyoq1p3ViJq0MomKYqValVNdqqhRifwC1RWTUmm08pGVKqZaRen4mq4+lUtF5VsbVE7UKN6ddQv0FeqlpnJM3b39GtHQqL5MQVGqoCmqRCxaNW70Zx3eKsWkEuleN/6lYp1bTTmS7FJEaVUKzSpG5iqeaFQkqFepEFciEnUl8nPFJ9Td+4iW5Y5XgOclkVapHFM2Fyifq6i3J6vOVYSLpJGTpK6utBKpvHbbsUUX/mgbnXXaI5r26/306RMe1uznlijTL9XVxZ1XoxJINYmYSiXmQODQhQuU0K9UqmJb/jl6UEiqEMmKyEpNTaNaWsdowYvjdMnpW+uOf9yhOs3RNffEdNf1cc19fIpOOj+rTbep1XtGv6j3fXy5tpw6Vt8/oUOf+exBuvTCv7lr5qLPKFrawM3Pah2a6rYm8gtuzANIjxV8g9jwPRVxKd9PwTk0MXhoCCtBWvDYML+9h2Ud/uPxTX/DCHjC8oYhG34H4JLGEOC+ZiNrgc3dLCM87WEIpFK5pFKZehp5575PpGJKq96VPY9E48J09Of7NWfei+rqXql4PKru9Ag11TVpbMNYNdekVcP9PZJRIpllVRX1B+PckzVfY+r5h7tfqoYayi8/tYcLdYVHqFJaqVw8oagalFZWff1zFK2b4ghSbdCh3shYjYAvFaTuIK9kbVI1MKRKReVyTjHVSdGIW6U3HeRdKKM3mlAtawLnV6gca1FLJC4FJZXiUqZcVrK/LFJRuuN5xSspxRJxlYoVR/aSiZhikUCZvl7VpJMqlf9r0NbFmRWUUorEV0qRQOVioxRQV6VHkWhBqqSViDYpV+hVSTnVJlqViEbVn5mrZb2XalX+eqVTC5QvllUMIioUKZdfcWsHUSsl01dSMpVUqqGsSpBSsj6jSRvW6tO7t+mRRxbr7ucP1sgxd2nhgm4V8hAOFh2EpUjxGAXiAsX0stCWwisQ6UpVbOvCUghxKxFl80Wla+KOLDU112n54rQeuP6TeuLxmZo+8y6pf5Qu+v1InX3iU+rtlq6+Tdp84gHaaLNeTftJXGd8d6aklcrlMkomatSXW6KY2lQpxRVEX7uwG2TFFkWEjLS2tjqiTio05fep23LKKac4bw2hIBY85G+RfU3nsi7OG99mj8CbQcATljeD2jA6xlIwuUkaUaH7CxYs0MKFC7V84QvK5Arq68+pN1tQNldyxieWSCmZTKuupiq6bGhqVn1Dk5avXKGnn35aS5YtVTQRVUOvlI1ElUnGFWtuVdvo8Ro3crxaayAYCbWPWaoRDU1qbRml+vpGxcn+CNA0oE+IKpVIuidTl65aLrubOUbAKoj2xyOK5/qU64wrkm5Uv5Yq19OjfKdUn6pRLrpcsZ6cEpGY+lIx9Zcq6l/Rq2KuqPr2NhUqq1SbrVdvYalaY3XqjKc0O5rXpnX1Gt+0SouCDbRBQ4tGN9WreWSL2htbFMEVhNA0LuUjUldvv3PjQ1jIXenpXqnWpnrlqcMRXbfTUqNBUpXIKgWRQJFKsxSkVVGPgtjL2oxCqyLxPsXULOQsffkntKpypvpKN1VJXKxGmXxBhWJZ2WJVdxKLsiZOQuV8SdFkjbKFrGpq42oZX1BDuk1T60tqHpPVwx2T1NHxgro6qb9PSCehUqnovG/RSET5fOC0M8Vi2RWKgyBDVdCuwGrwavT3xxzJqW8qqqdb2mDiCEVKY3XRNw/RgjkRPfTkPZKe16k/ierkk7bRlb+dqTkzkpq6R0IP3d2hX15eUqI8RWUt18nf+6zOOuunyhd71JdZqnikzYWlLOw3MHWZvyO8l+hR+DtjfvBQQCYQmUf777+/rr32WkdWIChkBeFlsToutiL0MLod+a4OcwQ8YRnmE2Cw7ttTHF4Wbq6PPfaYHn/8cc2fP999TjSm3M02gccinlQNT63FksrZrIJiScvqR6hUKKpcIHwTKBLEFI8lHZnh5psuLVRrpFdthUWq7V2gWLZTRcXVq1r1VpJKpZOK1YxQrH6k8okm9Qd17vsihjGaUG9x1f+Egoxk8ZpOFqRIWvFogwrFvGrrA/X1Z5VONKlcKKmrpkapcqBYuaz+Ulax2lol4in19/S5+h/16lA2OlH5REGdkUbVxTs1Kb1CQWaSulfmNH5UUpUiJC2veF1cY8aNUkvbSDWMHq/xU7bU6GyX2sdNcL6hlStWKVWTdsQqnUo4134qXTvYEAzx36tF2dw8iVbnQrGIJyqpaKRGQbmiNIsBKq+l+Z9oee4XKha7FA+SSqhRnfku5SlPH6j6r+QcH47glSEaiaSK+YJSiYjGTwnUt2KC9tkwp/0P7tf//SWj2bPlvCuRWEKRKKS15OqvQFRy2bILN+VyVW1IKlXV0OTzJSryu/BkvoD3K6ZkbZ+CotQ+MqH6ukadsO8kjW0+QKM2PUOnXigtnLmjers21BZT4zpkz+u114GjtHBeUhM2Hqd/P/SU/nl3ryO9+WzVw5Mr9qlCiExVryRbOBvIviP8s2LFCqdvIcxz9dVXuyJzu+++u8sIsiwhxLqEZSErkBdIjM3zIT5BfPM8Am8ZAp6wvGVQrp8nwmNB3Qheb731Vif+w+Byc+UJNZ4PVAjKKgVRVXiCjUdVDniiLTsDEi9EFQ0qqmR6pFy/GmuTGjeqTU2N9YpGAo3duEnNkT41F5YokVvGSnVSulmqaVc+1qBob06d2YIWdhc0t7Ogl7pLWpGX+oKESpG4xrA+TKjQlulZGA2+z1TqVFdYonK0qO5YkwLc/rklSrU1aSb6lqUdilRySuR7Vc52KxItKRqPKFIsK12OacXEjZSf+6x2K3ZpTvN26sj0akL/s+ponKzWho0UKS1RXfsojWhuUamnW/FCTsl4XMVySiMaRuvg7Zo1cuwEjRw3UYnRG7hy74VSoGyxpKgzsut2loczyOURiijpPCnOu1JJKloerTikoLZH/dmXtKz3j1pRuEz5SocSARG0lAqlvPoLUoHIIvqkOJoMirxJcfQZpUClmFSbkIJ8XBtv1ag7by3pK4cVdOqPY/r2yX36z7PwAwS9CRUrRWfEI65WXFSFfKByEFM2W3Kl69LpmCNDeFzYqPNSSZaU76t6ZOpSLQqiK9UySrrtynptufEh2u+9E3TmOT/Vb35Z0Z577qsb7ztEF130Z63seUqPPrBcT89o07dO3Ufn/+yPeml2nS44/3yd+NVPKZNfWZ2XpeZX3BisIJx96XRaI0Y4MvPb3/7WFZrbZ5993ArO7It4F6LCwwF/g6Qycwx/g+G5vn7efXyvPAKvRMATFj8jXhMBSAlPz4RxWF2WODo3UPO4RMolJ5iMJNMqR+Lqy+WVyfSpUio4QjIl0q3WhhqNa6/RuNa02pujLisjksBKFaVVSSkZl2pSEt6GWELFnoxWzl+izsXLNL2jWflSoP5yRTk0CPGEIqmUYsmUoiw2hyj35cXjjLhYeIgb+8p8s9pHNmv+c7cp1b9E7Y1bqTOoU0fvfJWLGe1ZGygXFJ1Ic2RDgzp6+vTcylVK17SrJdGovz/+mD65zxbarqtbf53bp9SYcdq6paKHSr3KFOpUW85oYTmqZNM41RcjagiKGtHAWjgNmtC6oSY3r1BfrqAxG05R2wYbadJ7dlYpX1amUFYinVa5hFZnHd7iGanUokop4kJDkVhG8Wij0/6gXcrnZmpJ7qdaWbjO6ZDilMPHmwXPyY5SMbHMaU2ieEXi6KKqOiU0KC6TJirVJ6Vyb0LbTd1GZ585S7/+YVHX3NKoAw7o0oznyopFE6oEMeVLeVVQ3EbJ+omqiLC6EiifL7qQUCoVUQLPDW4crhGPqOC0LVwzpUQ0pmQqr8ZRZTUFe+qOm1fq0l9GNOOpmapNbaBdpu6qb3/98zrw0Jguuux9agv20KdPeFrjNl2lo4/dT6d/9w41NbRr6bJFilQINwWKpzKrCbWNshWKs5RlPp9xxhk6/fTTtddee7m1gghpWnjTiIkJy81Tw+94ovzmERguCHjCMlxG+k320wjLzTff7FzRlAOnoic3SwzKiobRKvR3K+hZodrsKo2J9mnjurKmtKY0rjGt2tHNikdYlRdDUpTKOVUK/cqWcipVymoMKJhRr75ci17qbdQzXVE911PUYrQkcak+XVN1pUdirmJpnKyaAFFrQZVyUbFKNUXUnlyr9TYqrn3OO5RaqrsXjNbEzP366Zaz1TDxQ/rgjQWNSHXq8p0yGr+gR5V0oEKmT2n0Etms5lekWKpFCx57UXu25rRiq331m1m9Un6ujtu+XuNiBSmISY1b6eHO0bpu1guaF29SLFGrsvqVqa2oEI9rfMtEbVpYqU232Fr9hZIefvRJHfXZz2mv9++r3r5MtZhZpWo819UtEi9WM4BKZHVllYg1OJ1RpjRT3YV/aVXmfGWznQoqvYonKiqX4urpq6gU5BStqQhGkitUHGEh/ZgqtGwplNbIrqOBRsRZaqhG2++wo/4/e+8BL1dVtf9/zznT79xe0kNIQiAQiPTeQeqrgvQONl7Bgo0mLx3EF6SjFEERUEHEAigdBEIvgQBJCOnt3ptb5k5v5/w/z57s/K78RV5FMMgcPpeZzMxp+6y997PXetazjv7C09x/62iefLOJCePeZO5CgRuPqu+a560gUEVerLLsJErFr1VDln0oQUs8FpGea/YibnUrbmwA10+QK+Roa2rACWcZ07onV1+wgAfvGcU7C/sNqbajYyLnfudn7LMPLO89m/U3e5wJ45ShFLDHAbCqG16Z4XLXnXdz0Oc/R67Ui1+J/xVgsSFW8VX0Xn9HHXUUv/nNbzjmmGMM2VbbihUrjGqu7HnlypXGCyNPp/qeNnlaBGrqW70FPkktUAcsn6Sn/U/cq2Lrql9y6qmnMnnyZAMGNKkrli4SYDy1Atcv0ZIIWHdEA1NHRxmXLNIQ9EMpBU4B/FAtL7kUAa8J32smX44wmCvxQjVG30CGvlSJfDVKwWug6EUph2I4SpMudZv1r0l9JYSLhye+RC0QQDEI1sTyLVARsFLMX6+zVuWY0r2c6z/XQVtxHg8vbOfs+9/g5N2nML1/Jfe8FqHspmijzD5TmmlwhiiGA6ZvMgVWDPELx+XxV1Zxd0+FUzpijMnmeCMPZ+zWSue4QU6fP5r7lg9Q7NqY9lAb0Uqepo4YUTzag2YqHWEqgU+yuQUfl1dmvsrPfnYzkyZMIF/MmrTsj/MmQGB0QYIiQSVM1G0xt7My90sWD10GzkvEPBcnCFMsVMnkfUqVsAnRVUM+8cChqGyeMGvUYYNqYNK+lZ9c9KA9EdDgtDF+ygR22+1l3nhsGrMHR9KYeJi35omkqyw1AdUA3xFYgULRwQkEIEsmPCnb0O/kVQkb740qJEMkLO2WpcScZsp+isaGFjKFQSZPGkU4dyAzHyzz9Ev3c9vtSxnsh09N34cbbjyLyy79Il87dwn33OVz7QVZjjwZ2lq7uOp/AhLRkXSveo1wrJ9M5v+Rwo0nx/P+ShRuxx135OmnnzYquaeccooh3koyQB5M2bCuW31QwMVwxsJhcwxLwK2nNX+ce0/92v/RFqgDln+0xf7Dfj9cv+Tdt2Zk06ONFCIl9tt+MyKNXey2y+EEBXgzM5uhFW+wTbmFHdcL2G7cKsLOMkNAxUviVlyCXJ58W5yYdFpKjtKB6EvHmJ+OMy/bQHcxwsyGdXA9x6Quh1wfE0fwtVqvmAkrHK4N3CYleHWGhPWmaND2ohHmz5vHmBGjGBocpG9ggHy5SF9miFR6iFRPgZs3GuL4UWOMiuqZ3RkeeDXg2Z024A8L+4lPHU+psZX2/CxaqyXmvgMHjG+GZp+bXxzg6ysKZKtFfrjtJuy5S5Ti4hiF5T1s35rjoplVzunJ0ZRoIBmJkoxEaIhHcTQpxcMkGpN4vmv4Ppp4tEIWYXmbbbbhlltuMc29tlfb1WRv9UNCbtQQaV1p4ih9nSxeWNyRAgEtqyX2B+jP3MhA5kYKhaUQEyCp1rLHlOmsFHdFYRzfHCcUhCjpA6dqIoNEIFeBcAXaw3GWkmdMHCqt7Wya3IZxuz1K+/Muj2V3ZEXiL4QWV+gtYICrkxdASVHVMQYbaYxK2E1hKZMUZLRWRMZVCMnxdM2Q9BJI3K5UUGilmXCshO8O0tgE64zbkEfvLjIwuJiNN2nkpcdbWTivkZNOupwV/f2w/sFM6+rAyW5KovkJMuUt+drRHr+9+3F+eefjHHjAFoZ7Y1VqrSCcvCrKBurq6jK2LaKtsoLUzvKgWFns+8HUAAAgAElEQVR/gZG69P5/2IBbv50P1AJ1wPKBmu/jv/P7AZbGSCNEKnz/8vO47Hs/5KAv/Derwlmm9S9il7YQ+2zxNtVcCLcYwlN4x0+bkE3ZbcWPdNC9oouF5RAzC3FeL0ZYVoGKE5BwKzR4ZdxqsxH3cjW1CKxUJfyl49QmynxetWBqyp9y+cvbI++OBnNN9hr45R63oSqBg3yxYD7PZbOcOraTk/bbhBn3PsqhyYCnRkBQGMmU3ErcCSPpadyYlSuH2KU9xeDbs+kpRZi6zhhKjRWOf3YJdyxvZt9Wn/sOWY/bZhcZlXfYbcJy7l41kqMffJNCTAJeLhQ1G1doTMRJJJOEYiG8SJjGWNJMSto0Uc2bN8+sll9//XU22mijtR6wCJSEHTWayLEpfNKEvRieGzOei2LRIxaX1yBKNuWzInUDPcULcPxeGhui9KVzhkgrr8fqaE8tFKI0aIXylPUeD+NHPCqloiHaGj5LOGS4UV2dDqlFaTYZB0HHZoxfbxlev0ulbxTd1Zep3BEmvXWZ+RGl5gRUU1AJN1IgTdKXLo6wUFNN6TZIG3JvMqnQYpx81iUeAd/NIJwtGf+IBNyqZZMp1tk2iTkzp/PgQ7/k2K9EmLreJCJU6e5tpZLdhlzzlTT7zVQLSUaOSVGuboKf/zJdTSew3tR1efPVeYTCMDAwYGxY3C+B7JdeeslwVbQp6052oDbR72QbAua6XoEV2Xp9q7dAvQVqLVAHLJ9wS3g/wFLOF2hrbacQdmlNtlPIpvncntP41hiXHcdKue0lIAGhkRBrYWkoztvZMEuWBvR3B/TmPTKRCKtiUQbjEUqhMOEgIOn7RFU1N5RY47IPKlXDSzES5UaRNJBWqBnkBVb0at3k+k7/rhZLDKRSVKRF29pqsipKuTwR16NcLNC73Ujub5jGtQ89zJPbTKXUtpBIehTPdq9g460mcu0f3+DVFFx+4NaE571AduNtufvtmWy/3mTi6VFs+8Qcvj/d49vJRRz2F5fNqwVOP7CTzzzczCM9i8knIqD023LJhKmMR0L/yWMUC+MXa/Vl3s03eO6555g2bVrtXtfmzY/jkzf3ZfgXId2beCESiosQdpqIxrPkhlIsT11Lf+VGHEnWhwrGs1EQuVaPs6ZLjOtKlTgw4MCAOGn2SXRQ6fCBS9R3SMai+NEQKYq0kCdciNE2wSfwOtlo+hCf6hvNKzeXWPSrBfT9Lk72nALZIz0ygxWj61NNNjNQTeH2xQjiDuGGPIq+eX4XyZY86WyaXAZaW+MkmvJUFUISpqw4hBW19AIioRgt8Q3o6jiRdGYeVedBysWlxBP9dDStz4j4oQxxp/w3NNBOMbceXuJ5XI7ny8cu4K5fPcBrr/2ZCetNNe1mtwsuuICzzjqL9dZbj7lz55qPrWdFfdFyUwRUrPrt2mwe9Wurt8BH2QJ1wPJRtvZaeK73Ayx+AoJ0mRaaeWLlIvabOokvAZceNwm38A6rWjqIeF2ki63M6qvybKrATOL0NIymkByBUywRc7M0kaZREuhVH6eSoFxN4vsJCpHeGgelUjWToF7XpG0KsLiO8UIInOhaNZDr33blGeSKeLEIZc9hKJ81YYamWIJMXx8brbs+D+0+h8NfbOC5V7P8adxItp3eSOqtbm7NRpk4IcrLby9lQWwKXSWfSu88FrWO5snUCqb6Ad8bsRE/8sJMLL/GHr0+jxFhi86AjsYRfHZ5GhI+DUGIRCxOpVgil00Tcj1CEWWIpKlopjbZKdEa3ycep62tzayur776avN+bQ8JhUiSqywxEvPx8FjjoSj53VSDEFGnnXCkQn93PysrR5DzHyHiN+LEcqTzVfoGIaRigyK3rq55KKKrpm87hYdiUYL+okl1dhNhE65pUPgmWqEQKlHwXZrbm+gL+Wzctg3b7DKHKU9kufOEAs3CyrMSPHZMD/5lHj2LA0alxtIbXkzWg/GJkVQjefL5EkODVSolj1jCIZZQSrCPH5SJhcYQuEMmY0xbKKRaP4pYhfDK4xndeSjjRnss6r2TiZ3NFFiOywiy6bEE8WeZ/04Py96GebNcIs0+O3x6a8a5TzJuYhef3W9r7rn3zwZky0OoSs4LFizgiCOOMMUSZc/yBNoUZVsjSPZvCbl/S85/LRxG6pdUb4GPpAXqgOUjaea19yTvB1iG3CwdkTaixQhDSXjqpltY9p2T+dKOjVDphkgX1y4N+HG2lZWtI1mn1aE9KFB2G8jFR5H0KkZK3xFQKQmU1EI9Var4TpWon68BFk1sq1+tYm2tBlEt/GNqxKzO/rEhIVP4LV8yISYBlrLW8FUfv1Ciks2y7fQteWzjCOv8+mUWO2VGTpnKuhOSzJrxDOmhThorAySaKnQPxWui/7ECTstYgpV58PoZt/c0YktzvD13DhQTTN15Xd6a8QbtpVb6whmaPId0xSeoVGhqbGL8+PHm3pYuXWx4K9M22Zg9dtvTkJUnTZpkitfJ06KJyfIY1vYJyQmlCKoJ8JP4Isv6BXynRDSSIBYNsbJ7HsvYmWx6OU3hOHh5untrPJRoohG/IAE+SRNLK0WhP7laFA7CgMtqEKErU6LBhYFmh8GoS8ytkhCfRYcLkiTTOTaa6UPzZhyw/zz+FC7wes80BluWMd3p5vXTIfX9JCvnh2jqg8SkQeIjG2Egy9LZk3n491mc2DI226mWPe9XPeKNAjDKqE8STxaN2Fx+KCCXrRBvhK5OaGqMML51BEkm0JuL8tKTPo8/1MuslyOkeiYx883HKQVZPDdLxB9DmeW0jmpn6fJ3OOLQU7jrNzfjVwMjCfCpT33KPPPbb7+dAw44wNiA7Fj9T7atzaYyKyRkw0HD1XHX3lGkfmX1FvhoWqAOWD6adl5rz/J+gCVwyzTRQJ94JKWAhgTMu/8WUj88n6nplRz4WoX5yRjdYybT2jGadfBJ5gYpxRxKbY0khpYZoqbjNuE4DVQlCEaRspOlGhTxSzUhLP3VitLVJPaH61BocLfS5JaEqEwKszotlZAAu29mQGWW+IweNZotPrUpE8etw7bxMveuLDG2NcFAwwiefupRFs6bQXooQVIS6i40xNopljL4sSJ+BjqCJv7y6sucfstV/P7qq0i447nmt9dyzP77c+8r8zn16IOY9+YrVBtgbOtYxo0bZ1bQWkl3dLSx0047GVl1ARTD3yiVjHfFbjVuTn7NynqtNQ4TxskS8drNa6nSR4QJRB2XdGU5qwo30zt0N767gCCaoppOkkuNIcccKgajtOAFg+axGLl8lLkjr0uA60tQ0MXPeYyhRMkLWNYOflcDrVLMraYYilZZd0WInqcq7LAiwkBzhH3/p8yLrkOw6jOsuOdOBr/WReyGFLN3LdLUAB3lBPnypjz11CC3XfoGzz8W4qATXPY+KElDU9mQfSNhFWlUavUq2tsljw+lgtKjw3SMhHFjGomwDoMDI3jmjyt54qEVPP34IIuXFgnFMCUEjHyLhPEinZQLQzjKkmJzfnTtl/jvr36F7FCers4EIzrHGG6K5Pffeustk56sTaFLq69iKzjLtu1nuj555eqk27W5d9Sv7aNugTpg+ahbfC073/sBlmhQpVCqUGltItyXJdISoRqpEvnLU3x95/34MRNoaa6aWixuKITntNLgNdEWcUm6Rfo7mwyR1qtUcLWS9B0jMFc1xRBdXL+m4KlBW5lBBrAENR0VfVbI5Wsy7cPE4US81YRvK0cfdthh5t/33XefAQet7W3mO2UMNYZH8MWjv0r76ARPP/s8z771Kg2DKRYPpmlNOLROmERv/zukVUgmD5tvNo1nn3+GxW8sYvuNt2RlOM+tV/yRvb66Ew00sQpYp9AHg00wQmknNQ6KwNPg4KDxrGhy0vSse9B16Nqs+1+r5+EVr5U5tDZvvh+rFTJ0UoYoG3U6KVdWsWzoWpYM/S8eJUJRh2Khhf7MAOVyjHisGdxusmlVTa6BFZMFplZRraCqQItnMqgoezRGC/Q3QGYEjI2OoHV+iVw+Q3ZSglGz8vQ/47Ne32jiG0f5/owol98+h0dOnUrHw6+R3nddRp68gEXNEebNLDHvBbj9xijzZiZJkOHU87/I5vvfRzW0kJWLPJpbY4S9JLl0iMb2NBR8wg052jsjNDULuEZ5e1aZX/20n9/+PEtEqdBunHxZWjFFQwgWQVfOvA2nbEW8OUFmoJ+lCxaxz3/tzR13/opCdYgg18SIEQ6listFF11kZAGsPagGlxVftJ5D2YDlutgQkeyknra8NveO+rV91C1QBywfdYuvZed7P8ASqzr0hUs0Vzycpij5XJHmaBP5kMN9v/wthx73eTN4a/Xc3jaKuGqcuFW8UJWGeIh4poEg7ELMI4i6hs/gKIxSrBqyajieMN6UUkVETimSirJaCx2Z8JGIucOKGSrtU59vuOGG/Nd//Renn/V9mhqSJhR04fnnc9sdd7C8ZyVpsSgVZwoHNDpNeOt30Lx8OauiPs2LSvQ0tzJpTBvds1fh+ikGgBO/dwmXX/A9opqYGmIm7fWr//0lrj3/BqqJXrzlZfJtSVMvKQgn6XZKdJQDQsqXXb1pn0q5TKFQc/dbITtds7wslkAsj4wmKBsOWMvMYs3lOF5NBj7ktxIJYLA4k+W575Ou/tkow4YrzazK9DBYkBp+giCsTJ8qqjigDByVIjBS+5qQJchXqv2FKo7xsAS+Q6SjQno0xDqTTJwdx/tVrxF/6zhkA57/42ymTR1B651lekakeHxxK8ffX+Sqg5J84Qs5UruEyMX6mPHCWA7dbilBpRGfBJtPT/LDG9+hZWOY86KqjZdJtvlkUwpFJUkmGymkmwm7C9lg8wpNiUYeui/BtRdUePFZIZIiXjxjlHeNIXge64yZStwdSWdbM7vuNomtNt+CecuzPPDn63nowWeZtuFE7n/gMa646nKuvOxKJo7cmLcWv8all17KySefbLhMAtuycVVdlmq0AKzlrhhxu1CtWKIFLWurXdSvq94C/44WqAOWf0err1XntPRHhWRqMuW1zWaviHtQm3hN1o4EuDzPDL4aXKXIedBBB/Hss8+uyXiZMGHCmronlq9hV4/Wu6AQj3WB25DQ8EwaK/4md7o2/dZWpz3wwAP59a9/bc5hr03H1/c6n1KGv/CFL/DCCy+YfddZZx2am5vN9wrb9PT0rBHoslk6d999twFAur7vfve7XHbZZWYyMZlI1arx3Aw/n1XXfa9H+bHhHpSltROHUJFSZYBKJYIXdNVUYD2Rm6M0JcK49LNq6NeszNxIzn+FKiH8SgdDgwPmuauelMTYRFIReDUeA6VChwNaQutS7F/ByOYCxe5aOKUSg6rbQYUy63amiPgRQrfFyY5N4czpoLHiEtu2h1dSsMUxYd75hkfl9QLdnfC5xyfxndPH01p8h/N+tpiRI2HnnbvYcvPxzJ71qtF8+dopW1F05zF3aT/hqlSISwROrpZeXYgTuHnyOehaB5qjm/Gjc2fy6B/k0Wsi4kUoVfNEQlGaWmP0rVrBYYd/nk2mb8iC+Yvo7R5gzKjJbLP1jsyd/4pJTX7mmWeMbQmIqE9IDG677bYz/xZIsTL6ei9blZ3Jpmy/sGnMOoa8bkZjaDXXSf3C9ht9Lu+MPlvrM8zWqnGufjH/CS1QByz/CU/xA93D/w2w6BR2krYDrgZRDaqanK+66ipOO+00E/6wIZyxY8fWJNFDIeNdUNhE/5ZypwZry01RCEX76U8DtgZ1A5l834CG7bff3iiB6vNPf/rTbL755jz//PMGSNjUT+vJENBRWEYDu86xyy67MHPmTEOIHTVqlKkyLZe8rkmTyNSpU01RR4EabTqHJhld709/+lMOP/zwv/LwDAcif48w+3EBLBE3aQr1ybsVibQRDntU/MHaCj9oNv+mFGIgezfL86eSq75jUpnL1QbSpRWUc24tq8sglFpYw4BIFTiUlojrq4oCIaUu90Or20Jr0idXHTKpxM6o8UxqWczgb6KMm9FF90lLcGfBmD+0s2IL4NAYpYmraHu6ka6IyzuL0kw+KcGkqQlaWtOkVyWJhRNMmJJj+vZL2XV/gYwmFi9Jk0oXoBKl6BdpTYyk7K+irDBdFAaXd4CTZ/KEPfnheffxzCNlKrkRtLaMondwCaFQikpQoaW5mfHjJzBl8voGpL/44ossXrjIpHnLdvbc69Nsu+22BrCLUCubOvroo1H6smxTsvr6nWT3f/jDHxquk/grsmu1lSWS698CIeob6if6Tr+1OkM6rk111nFtmLFeS+gDDX71nT9mLVAHLB+zB/avv9y/D1gcx1vjebETtPVq6FWDp0CCVn3arrzySuOdkBfDpvJqcNWq0ValtYOzqazrOCxfvty8Wi+JXkVYPeGEE4wrXam/2l/nt7VY5syZgwDRr371K0Nq1GCu49saLQJBWuGOHDmSRYsWceGFF6J6SLouC6jOOecczj77bHPdmkSUZqyJ5Re/+IUJOSm7Q5OIzVKyCrvDwdt7AZOPC2BxiBmAousNuXqGElgbwHWiRNwWCuk8PZWz6StfTVAuEJQ7SBdS5Eplyqu1/kwDyqkiYu3qsglyozhSKi4GOIU4lXye8SNDDCytEHU9AqfKuHFdzOobQdtdr9PkjCS04UoaT2nEPcsjccUg8acdQlMCFnsNeJUi4XiFld2TmT55HgfuE+PmO9fhzef349kXf0/n+AFaRw3RM1jBi8JQ0ZSfoivWaSb3wMsQlFoJQgOsWqmi4BG22vB77LL5ifzslr/wwP3P8fY7L/H6rJcJ/CgTJ41m+hZdhNwuVq0aZOniXubPW2ButVBKMWZ0O45bZurULY39CwRbPoqAhmx8iy22MHWCVNRw/vz5xvOiTf1C4Ed2bdp9NVdFNiiwrDYUYLb2rledw4aKZOs6h800+tePCfUj1ltg7WyBOmBZO5/LR3hV7w9Yahk8KhZXCw1Zb4bN6NEgqwHV8jIEIKTmeeutt5rJ/2/xZKxAls2QkPdD3pPdd98d1VcZM2bMGr6HVp0a5HW+/fbbj0cffZSJEyea1as8MvKoWDVZO/jrt7oeFZVbd911ufzyy831aLDfaqut+O1vf8vo0aPXTCD6ra5boEXbU089ZTw5Ngxm3e8WiNg2GS4KNvyhfVwAS7HaTzzabgpLlstp/EqUkNOC41QpB8vpyX2d/vSTFEp9xMJtlMsOvak+8kWIuKOpeAKbNZ6KEYUTbvEdwz0SH7mjPIZSehmdkSjpnirhZIXYCInqTebph1p57tEspwZvEuwQJdghQdc2BUpz8nQuGMeK7Xbip7fdzaMvFPjyURuwcHGO8y5dzMaTd2fhy7PoKXQTLcY56IQ8ex4CI8c2sWyZTxDKEGqo6b+QCxH4EcqVnCHMpnojlEsBW29yIttvchZ+sZFYOGbA1mcPW5e+vl6OOPAinnx0Li/PfJxUesCAjyVLlpjHG42E2GGH7YjFIyxduoQF85caUKvnXcsS6zA2JABjPSESCBRA2XrrrTn00ENNaQYLWoZ76d5tMxbQWx0XARSBHAEjgXOpO8v261u9BT4pLVAHLJ+UJ/2e9/n+IaHhoSA7QVveiQ5rB1bLa7GpmHJna7DXIPu73/3OhGMEbLTa1ASguL82udMFIoYP2ArNWN6J+CoiLqoOjzZJmWuw1sCt1bPOo204cNE1WE6MvDO6Bh2vvb2d4447jjPPPHMNsdHyA7bccktmzZpluCwCOtq037snFdsedgX8t5r24wJYyk4az03iVCVJ7xDxonhuhf7Cw/Skf0feu97UhSpkE6SGxGkBJyQdmSQV36XqSk4eXHnIquAqZbmC+RNgiQzFaA8VaSwFBsiEurpYURnDD695m1Jpa07c/rPsM/dM5ieGGPvf6xPZtIdHlg7w2C3rcdPtK1jV20i1fxXnnTqKgV6Hy3+5ginrr0NxcZSlAz2cdmmcfQ9upbv/VfpWhggqTTiePEYu0WAChfA8Q+BNxjpYtWqVKWC43adOZIeNLzaVpcMhyGVcEslBzr3s81x37aM0OGNZsdijUFlFKOZTKeURzaepOcLOO+1KpeiyckWKVb0pko1hE0aUvcmmBcRl89pkA/q37F2p75Y8Lu+fwPA+++xjwIu8gLJN2fHjjz9uyLgq4aBQ5dtvv200fBSa/PrXv25AuEC37F7nqWcRfeIH8E9UA9QByyfqcf+tm/2/ARbtadU3LUgRULEDaC0tuUbUtbF2662wyp36Tl4RDdDa5EkRYVH7SldFA7ytRKvjSr5eHhcN5EYkThk4lYqRNdcKU/uJnzI8y0IThI3/Cxzpd9pf3hSd14Klu+66i8985jOIbKuQkcJFAk7y5uiY8spYl72dfIa33vsJvn1cAEuVOK6TxaOBkC/+SoFU6Zf0Fm4iVZqBWxhL1VtKtqiCgspQbyAczeOEfWWr43jSUxE4CfAEVIoB4XJN4Tbsg/KnWipRvEyRjnUSPDevibMvjHLUl6/n5DN2gf/dnWX3L2DMCSlyh4/ljfmT2Gqzp2nOh2nbeAwLZi41onIX/LCF1oTLcd95m4033JhQbhFnX9bIhL16mfdWiaH+ECEnSrmUJRl1CMoByqJ3GyGbClOpllmxMMr0aTuxzza3EpS6iEZcsrkMyUTSeF9+ffdVHHvsNwwpt1IV16VMZTX3fPud12eHbbdjxtMvmHRt6QeVig75Yq+xSRvmHF4PyPJObK0reV8siFGfsDYt8CIQLrL4H/7wB2PX8sp0d3ebsKdNhZe+z6677sqee+5p+pgtCvqJH8LqDfCJaYE6YPnEPOr3utH3DwkN39NOxNbLYOPp1vMyXEtCgEFeFw3cej9ixIg1gEaDsAZthXa0MtV7hWxEWLSbvCDSsHh3SEn7SOZcQlwLFy40oEQAR6/67p133jEueVXD1XmWLVtmrkPn0IRiCbfDw1sW9PzkJz/hy1/+8ppQkFayf297L+DysQEslSTRqLhBBQrFRfRn/0B/4XYK1dckSEs+HyWTcqmUXaINZRzJ5Rcw9XdCnjRKPJP2ozTlUKmqZCNiZYdY1SWCS3O8kXyxn1hkFHc/4PDE641883u3stueW/HKE9ex/k0nEf7BFtx1f4avnDmfq++YwA/OCzEivTOrVv6JN9OLcRp8zjh1FNtEx3LI6S8wsg0yUZfbHjiR5vbf8PYc5VSH6Rnsk6Au7clGKgWIRDLky6p55NKzQoKC4zhgh4dpbVyXUjFsJPglaievkZwiRxxxDI888rgJ3WTyi5kwuZGis4JpG23Bqu4yzz8zm7CTJJOuFWk02WPFmlLz8Kw262GU7cgmBcZtZWaBFvUDfS6PoLx/2l+Zdeuvv74ByeJOCVzLJhValQ3L8/fmm2+akJMykKZMmbLWl3X4xA+t9Qb4l7dAHbD8y5v043bAvw9YXC09h23vTue1EuICJfJOaODWACwSrnWVa3cbohlOXLWqn8oCUgry8LRmmzqtgduuYC0wkUCbJgG7qpXsuQZwARMdX9/JayIgZNVCdWy916YV7/BsJoGffffdl29/+9t0dnaa3+jaLRH4vTKDLJfnbz3xjwtgCYIoES9MrjSfldkfMVi+BYccQTFGKd1Mn9+NU5bHIYbvDBhJknCQqKXjuhkTRnJ9B6/s18BKERrKDg1ESDghSlkPrznDz3/j47V/i5POv4zWFggVnmfOQxfQteFzHH1ljpeuzrAy3sD9s7L84qLxPPunJkreUspL4vSEVrDXN8by+cnjOfvaeZx61NF884zLuPpX27Dtbs/z/DM+OBGiiTjheJFCsWBKACjLujDQRCQ5RDEHn9vlFsa17Ecu3UkiCU8/+yA3XX8XyeaAnt5lzJ29hPHj1mP6p6aSznbz+qwX2WSnDA3RdXnjlTSZgSZK2Sj5fJZwtEDPqsVEvTakDSTgLruU/Vk7k33abDi1l3haAtbifMn7qDCQfqOQjwDL/vvvb0KWVoNF+zz88MNccsklPPbYY8bM9N0f//hH42WxWXYftxGnfr31FvhnW6AOWP7Zlqvv9y9pAa0wBR6U7SNvimL3lgOgwVubsivEAdAKVG5wAReBIq045TbXe+vJ0e8FTnRcO/BrdavVrECMzqXfv/rqqyYTyW6WQGwF64YTjf8lN/ohHeT/AcBaxpU26/UxHJsKJo234pQpVCTM5xAOxYynICiHTLhlZe4uVhbOp8TrRok4n20hkxuiUK3W+CiOcodqOjh40uHRSaR74xDPxQnnMjTUvjKpzVHXMZyVDgee7W7g9zPHs9/B97LXTusQiqQJCi0UGk7h0iuuYKPNNuSen7r86tbZJGIR7nimxKszwpx9Uh6Pdqr0EXE76Ggdwd0vNjNmwgv85Y97cNRn/sQPrjyYbY75Pa89nTDeFC9SgVKEeEMrg/lugqpHJTua/uwS/mvHi/jUmNOZ9dZb/PzWK5n1ag8vvfwYg6k0m2yyibEP2duJJ57Ik08+aVKQtX16jwNobW2mVC7Q07OCxqYGcrkhMtkhMpk0/X1pY4MWnIifonYSiLEpysM9hPpe4Ual0Qu4yJb1vr291Xh2FLoU2Lck9krF55prrjHZbAptyi6lE3TxxRevqUc1nAA+HEQL8Lxf6PJDMsv6Yest8KG0QB2wfCjNWj/oP9ICVp5enhSBCq08BSy++c1vmmweDfwCKhp8TVHBadPYdNNNDSlRRF4N+vLg2PosRv9jGOlW763KrBXk0oRgBbl0rZZEbF+tJ2lt17l4P8Diofo5jRBEJQaM7+RxvDyhII5XjdOdu5ZM5XGy/kOUKylymTDZdJJyVTGVvFGoFcjx/drk5zp+TbW26hBUXIK+Kk0xCOcckuKFhFJEWwoM5Zt4ZkaSaMNubH/AeYzccF0SUSncSritl589NJmrzpFqcZiHZ+7GbpPeYtGiKt+7METXqDa+fdIrJvSkfYqFEFtsPYKbHojQ0XhkzZ4AACAASURBVJzlT7/amxMOv5VLr9+LDfd+hEWzXRzfIdlUNLySYtHDV8VNFwZXwcSx27HvVrcy4+Eynzt4KyqVNO0tkzjw4F05+aRTuO2224zOj0KFsguFYXbYYQfjHdlyix0MkEinUwwNpRhKD5pK3PKyyKYaGhoNyBColj0pZCNPisC1AIbAhwji4m4pfCmgLE+gwISAio6t32+wwQbsvffeRi8ol6tVJ9e+nhfmgQceMBpH2lebOFxz585dI2poFKFXp/wPB0d/KzvvH+mX9d/WW2Bta4E6YFnbnsgn7HoETDQwWx0VgRZL7tUkcvrpp5sWETdFWR5aySqbR9kTmgQERhQCshL38rRYl7z2s3wVC2AUfrrhhhvMZGFXwMM9EtZDYT9b+wFL9a+yq8wsvXoz91BtNJWIK0E/5UqGeHgcibBDtrCM3vR99PsXUPb7KVWypgBgPp0gn3fwvTKheMkIHptK2oRNLaGQXyFcAK8AKjHUVmkjiPYbYbjGXBedDQ28sngBzy/vZONdfsrOW+5MoqWJlApph6s0E/C/p5/B4oEbeX22y6vPZDj10hIbThzFV/cfYL/Dk5x9xf6cfdajTPvUtkwcHyWUnEO8JcO4jd8w2i9/vvFAvvvV33LB1TsxbfcZDKwKTKimMRmmVE2RyYAXipPL56kU4YTP3kd7aF8uvuh2Lrj4vwmFXXLZMmPHt3DmGeeY7LMf//jHJlwjECwhOL3XttmmW5lwjewom0ubDJ4aaJhkPCnyCAo0y4snbooUlv/yl78YGxXAUNaP7FPgRp4cefUEikUo1590gWTvIt1Kt0VE8M997nMGgCjEJI+MdIpUi0ihICuqKGAvcGOLaFpiex2wfMIG0E/Y7dYByyfsga9tt2vVPrU6FTjQnyYHAQ9tN998M9ddd52ZVDQo63uld4pwq7i+QIcmBO0joGIHbit9rgHcemC00r322ms5/vjjzQQir837pYWu7VwUKa5qq13nu8CKOA9OGsctQjWCVxlj6gH5bj89lXPpLl6FGzjkMoGZ5Cvl8GovTBnVJZTwmiRs/aqHg0dI/y8WCaUhmodYxSNertLaMYah7DJz+vRgkqH8sUzc4Wt0bjqRmOsTKg+RL4coJ2JU+vvYuH0chx4LY7aK8NxDE/jW98ew6ebvAIt5+akOpu8QZ1V2FNdfkaUp2stx3+mhdwiEFbrGw8O3fJqzvvUs3/j+VHY+5EUGu11yGRVZVOEiqdnJK+PS1+czfb092G36bQS5EXzjO9/g5p9dVys74fh4bphp0zY0IoF//vOfjT2o7MMdd9xh0o0FOBS+EdCQ3fX3DxrStoCz/hT2cZzAZPIIcMi7IiVc8aBkk9pfdmi1fKw3TLws8a60j3hW4qnINiORmPmtxAs/+9nPmuNtuOEGxuN45513mpCpMtj0rAXmv/Od76ypam7Dn8Ptte5hWdtGu/r1fNAWqAOWD9qC9f0/UAtYMSwNzlZTRWEfARiBFq109V5pxyLFKvtHBFl5ZB566KE151ZYSQO7NpsJpFXuI488Yj6TPLpc9xKE059Ws1rB2tTS4Tfx98S8PtDNfgg7W8AyHKwMf+/7EQIGiYVbiHlhUoXHWDx0EZny00RCjeQyabK5gELOoeJXcMJlA1TknBFpNeyETDjIRFhKZaNcGytAshqmwUkS9fLkCwW8WJR5PU2EOo5m509fTLxRYm3QW0oTzwa0tTaRj/Zyw+U/5s1nz+aSH0/Bbx3Js88FzH8lyfLFD3HRxbvz9WPfJO8tYaiQ4J7f5LjoR5P4zJcWsXhphXJpFBOmZrjj0m254IwHOedH27LLQc+xcE4YPyhS1jWXI7hOCRXfjgeb86WDbyTMpmy33TYsWPw6YWcES5YuIBSBSinJyJFJI1gowCJvhzwaCi2eccYZhscibonCQyKfv/baa8ydW+NYyf4E4saNH2UAi7VThXcU8lEmjyV3v/ux2xpBtfTlDQ3AeeqpGeaYquuksJTCnjvusDObbzGdI4880vQB1eySzQvkK8VZAoo2dXp4nasPwczqh6y3wFrRAnXAslY8hk/uRWgVaFOjrZdEA7oN4ViJclv4UNkR4gII1GiVq30V3tGgr8lGIESDuva78cYbjQtf6dEKKUmeX6JwIlcqnKTzKY30vcDK3xOGW1ue2HDAUgNatVo+IsWazUsRDUZCBVKlR+kr/oR09QmK5X6j+JoakFcijEMY3yniq4ihqVDs4foJouEiTsXFyZVx8lWiVWh0XRJuk/KAyASDFPJVBlLTWG+Lixmz5Z6k/CqxYopEOkKhAyrdIdpaYtDwIOddcCzxIKCjq0jr6E6OO0LFCbso5wfZ90CXU87Yivv/9Bit4wbJDozloBNa6UvJw7IKJ1qlpcPl52d/3mT3/Py3n2bdzR7lzVerhBsCHBfyqQTpTI5QEGObKRez/fRvksmmOOzoHZg3bz5OZRKz57yOF5GWSjOhcM7UmxLIkLdDnhG9CrxIH0WbQjSyFYkJCpiss8667LbbbkbscNNNp5uMH9mjPHmWMC671LGsAJz2FUnc2pTVLFJW+KhRI4x9vvrKa6TTNRHEcDhqQMrUqeubOl177LEHZ511lqlRpE3gWzwWy82yGXbvpby8tthr/TrqLfBBWqAOWD5I69X3/cAtoAFcg7xVxdXEYEXkNDnI7S4Xus14kGv8sMMOMxOGwImdLARMdAyFiESAFKjRhHLvvffyla98hXvuuceEkqRnIQ+L3P9alQ5Ppf5bGRVre0hI4Y0aQbiWIWS8K4FAy+oihNUojpMlVbqTFdlLKPlzCLMOmYxLb2qBCZ94YanXrq7GXVYYyCUURAj5UZxqhnDFI5QtEcpDQwgaognKFT2zgF4nQiV/EJtu/W3Gb7ouecoU81G8EsRjixlMh2hqbCBaaKY32IE33p7Bud9J8sxf0vzqzsO54NK/0BY+kDJLeerpe9hquwg33jORhkQON7aY3jwsegcSzeDEIdkY48IjDuDPf/4lt9+/KS3j3mLZ0oLBZ17IYWggTHaozMQR+7DP1jfQHBkD0TJX//hMzjz9f9ll+8/z0CMP4HgF8jmVmagYAKtSEAq3aBNvSuEXq4AssLBgwQJDjlX4RvZay+KRom0NGFqxRJuxYz13ClPKdgXAZZPXX3+9qbdluVu5/BDNzUl22WU35s9fwCsvv040GqZY1IOobV/84hcNx0b6LLJ7eYC0iW+z1157rSn0aZ6+0s3rW70F/kNboA5Y/kMf7MfltmycXQOt1azQqlHvbRaPvhPAkAdF76V+KzKjXPWWq2K5MJogBETEH9Bnmhw0oQus6N8KG2nAf/DBB42Wxbs9LB+Xdvt/1/n3AUsoCLOycCmD5Zsg6Kt5QwZT5MoQ1twmwIEUXQPjWfEEYIzWSi0kRAYSVZd4AeJln8ZomFAsQW+qzNKVOYLG09nzc6cSHtFMulgi5q/CKbmUKgmchgaaih4pbzkJt4f+yqYsW9TI/ntX6OnLc9+vT+PJubfyu5+OI5Is8NorM4m6jey6W4SfPdDHindi9DsFKtVGU3E5Vy4xclQzx20xlRXdz/Lwa9PpGZhP0U+Tzuh6a9lkTqWdbTY4g202OIVSoUKkQZ6kFUzfdCumT9uRGc+8wKr+ZThexdyzAIsVFZR3b7PNNuOJJ54wPJKHHnrEZPCEQq6p3r3VVlusqVqey+uktarfVl1ZNmsFE+UVtGFNHd9WF1fIUuEm8VCEdyZNGk0hX2LKlA147LGniIRDxltTKNQk+AV2BM4F4BUWUnhU51Rqs7KHdD71F9n52k4S//j1r/oVr00tUAcsH/LTsEQ7q6qq09mU2XdzJeznNktGg48trGYndB1neLVju5LT76zC5vB0Xbvissf+kG/3X354S6K1baL7FbFRmRz6TORIbRrA7YCtV7nfNXlJjEuZQQoHKcNCmRXK6pB7/bzzzjPtq99rf1tdWq82g+jfPQFYz8m7PT02FBQNBZRKCapkcWP9eEphVhzGeE4GWJr+MsXyQtKFeWRzgxRyUFZKsrMamUhcraQ6TBAU47iVKPFQmUI2SyUHXZkYTryEF/FNZtCIRLupiPzUmxFGrncS+x5xJpGwRyaVoSHeQLE0hBeumMwikXjL0TKdsQ6efeyLrLf+75m1ZBW7bh8Gr8xtd+xCS+cyvnjYIH3pBsr5xcSCBn73+FSm75zmtblvEa3GGSrliTWHKHmQ6R/PUVuHmLzxfG74fQM9y4pkNWFXdD6XFUt9NpiwPYfv+hTpVJFwJEosUcFnkH323Qf8BhYv7DMlGsqVogEisgFl+QgcyLtn++jPf/5zUzFcNicOlGpaWTVaG8q0IaDh/Wv4sxKQsHWCZMsCIrbKsqqan3feOQYwKVPOcQNmz55rPDeyPwGUcCjK/PkLOe2073H++RealGuVtNA1C7gr5VnHk4dR/V/HsSR0ex//8k5ZP2C9Bf5NLVAHLB9yw1sPwrvBiR3UrCS8jWnbgc/W5tEKTZ9ZYGI/12c2hVcTt95bcGP5H8OPaW/TnvfdImMfcjP804e3QEVeEU0OIudqO+ecczj33HPNe4nKiXMgIS61pzgt4iGIoKs0UpFvVbNIqdDaX2EmrZq1itbv9W8LLDVJCOioPd8vg+ifvql/YMe/BiyrC9sME4erBj1E3QlUfZdCpYew20wsFCNbeY6e/M8p5l+kWF1BvrSCQqFKsShNlRiOK219hcQieG4MF1UczpPrAycDnY0JnGqOsAPJwgiayq00tw0wa2k3DzzVws77/po9Dv40hWKFsOuQyeQMcKlWi0RjYUrlACeIEW8Is7LnGc46ZTvOO6+B2LiArkSZSHhzjju+j/N/8jbbjG9lwZKcChHx0zvHsedn+1jenaMQQKQSIx8UGMoqLRoGehv40q4O/3WEy0U/LfLmy2XSKR/fg+xQiFIhzCG7/o7Oxq1IRFoMryWTH+Sa636Ayi60tYxh9KhJ3HffnwyhVtWZRdhWaFECcFb/5KabbjJ8J3n7ZAuyLWUPKSQj4GuByrv77d8CCbJh9U3to74pu9JxFYI66KBDDIiRB0XApqa14htOlhSYZYtSgZZ3Ud5CXd9Xv/pV41XRMRTeVBaTrsOGNwWSLHH9HzC1+k/rLbDWt0AdsHyEj8iCluHeFp3eghB9rgFNk6gFOlr568+m9NoVv91HE6wGMSt6pePZjIX3qub6bm/PR9gE//CprFtdr7pP3ZMVmlPtIZEatRrVZKNVpgZ9FTGUdoW4LEpLlYtfg7myPNSW2l/7qeaQPC4WDKldrCdLrxZM/sMX/S/cYbjNDD/sGgDsFGtgy++oibm5kAvuob/0M4YKz1IYKlGupilWq1TKKl6o5OQYuD64eVJpl9Gju0gP9pIdrDCqySNRjFPpKxGphAg3eMQqaRIuvPrGKB56fkuO+M75bLXzNLJDLtGQ6vi4xluBUyLAJRppNKGneDxKzIGb7/g282dfzgWXBCzLwpZTJ+AFn2LS2IVceFkn119RZcbLj3LT77Zgo2nzWNVfpntABRknEQQrqERyrFzp0dzZzHNPFDj/C2X+5/IJHHDi27w8AyJekpU9GZMZ9Oltv8r2U65dHe5RbrbLFltuysuvvsrlV5zLn+5/mErJ4/HHn1rdpxzT/wQaBEoEdLUdfPDBJpXY6qnIxpSlJs+cNtmR7M2Wl3j3s7HPZ7gukPq2Ppcnx6o4b7Xl9oajJXAt5VzZbTYn4q1vgPfKlcvNuZR6LZE52a3Oq+Pq3OLESEjOFkO00gD6XmDn3+0h/Bd2hfqh6i1AHbB8yEbwXiGh4dLvmhwtiNDvNYBakGJXZRqQLGgRONHvRTK1gEUDk1Zcttqx1TUZ7kl5N6l07SeU1h6OgIp1q9vaRZpcbNuqbWyRQ7n2pU9xyy23rCk6pxRQ/Xb27NlG70JeFhEYNdjL5a/VqvbXedT2Fqjo9W8RcT9kk/mrw/+1zor9arjkeozAr+ASJ+TAUOWPdBcuJV14Wnr8pIcEdjGCa1LWD4IITuCBU0a6+4k4DPZCMhrCz1cIhqCpDIlijJGtzXjOII0jJnLVz+fy4sJxnHPdb5g0cXOcPMSLUPKGKJU9QlGXwM3XNFv8ZiQp39Lmkul9hFPO24Ojj4GdtowzmB/PF7+YYN7MXZn3xksc85UnOPO8z7Ny6BUmTx7k7cVFqhQJ3Ao5qeLmmqm4eYYyDqPHTeHCb63kwTuq3PWXDWmb+BTz31bpAJcVS3zaW9o5Yo/niVYnEo1DOttLU9NowYvVBRgj7Lv//uRzFXp7Bnjjjbdobq5V81bfEZC12T2yL4FgeTWkuKxNYSFVVFa/kR3JC1LTYhF5t/b37k39eLhN2b6rV/Xdy390tTnH5PUmGvtctmzJ6kKd8n5VaWlpMzZ4yimncPbZZ/H8888bIKXQz+c//3kDZHReS8TVfWic0GeWW/NR2mv9XPUW+DBboA5YPszWXSPo9df1XYaf0q6ALCnPCkBZoKJVkvWYCNjYzBab7mtDRXbQ1W8s6U+D7/Csgb+1Wl/bQYst8Kb7FUFWK11ds95bt7e+s9Wfdb/Sp1B8327K8tDkIo+K+CsCLEqJlstd5FttWvXa9rJEXoEj6/L/kM3kPQ8fSFrfZP0MywJaLZevnYJKA2EPKv4K+irXkyr+lnxhJYVsjlwhazTSlKWsyst+4OHoWPg4qwXnyEOo5BLxG4kEKeIBNLnNxJ0YkVCGvkyW834EXtdXuPSWn9DcqnTgISqZAg2JLNVyK/lCiGg8DKEMlbKHX24hHoNYYpBHH/wsc5bPoKutk/bECrbbfRO+9q0yN1wxxKGHeZx5MUyYsJynn6vQOU51oGLk8kliyTLZTIYg3EBqqES0sUDMm8YBW3TT1Ojx51c2YMnKx1m+wjEeo8UL8uy93TfZfr3LDZG1t3cVI0d3Eo02sGTJIhqb4iZkddnll3DeuRcxZb2NeG3mbErl3BpdFdmMQjMKHyptWIBAmT3KxpEtqC8qrDh58mQDEKyeip7De/Uj27/1vRYRNmPI8qSWL19q0qqnbrg+M2Y8bYC5ahcp3VnX8q1vnG2+v+d3d3PGGadRrQZceeXlxjMoAq7GC1vYU14VHV9jgc63toQ1/119p37e/7wWqAOWD/mZ2tW6DeHodDbcYL0hmiAtQLGXYz0tFpBograhEFsYTb+1pFS918ClSVfn0n42w+Ddt/heq8EPuSn+qcNbIq0NkWnS0OQh4CLwpjbU/apN1K6WWyA3uSYV/V4iXCLeSrdCnhUBFrWbvhf5UsfSe+1vV6iaUNaGAf//eViUu2OsxwAYCz4jXpxs6VVSpTtIVX9DtrCAQiZCPhuiXC7ihQL81SnPJuTlBLh+FbeqekCQyI8h5HaT6a7QGRlJJFKh4q0i3tjEkgXNnH4u7HfUMZx28WlIhK68MkJjY4m0s5K8O54WZ5BcNoEbcQnCA6agoue30thcoX/gUW64ci/2OHhnjtvzHS68bikbTG9kx+3SXHxLJyfscyBHHvoizzw8n8fmTGB5/+u4jT4ZfEKBKi1HKMVKZFIwcl14c8Y4vrZ/iWO/Xeb7/9vGyy/Mo3vAYfmCgCmT1+X4PV6mWmhhec9Cpqy/LsUClCvyTK6uFl7JsWTpOwYAbLLxljz84FPEE7U6UwofKm1ZNiWwIsVb/f3sZz8zGWmyIQkWHnLIIWvKQNgSEH+LRD+8HxtguZqHpuPbdGl5SeT9OfyIw1m2bCmdne0USyoEegcXX3wRF110FVttvj3PPfcUJ5/8TY4/4Vg233xTU/tI6flf+MLxjB8/wdi/tQe9Wg+LlQL4pzpefad6C6yFLVAHLB/yQxkekrFAwRJJ9arBa3jxMr1XjFq6DxKzUn0SeRKsTom+FyhRDHw4UXTKlCl/5U2xoEavdsD8ewPrh9wM//ThrWtb16520P3bthAYketeWRECMWpPTQL6rbRaJNYlQKPf7LfffsaNL5e+QI2OpdXyL3/5S0Ou1DE1mViewb87FPTuCc8xOvm1KskgzZSax8V3nqE7dyP9+XuRM6aYh6FsymTNRL0RVOiu/V6Ccvh4mjgr4BXBLTu4ubGEnCW0qaJhppVYQxOJcc3c+/gQF1+8kNMvuZejjt2NMHH8HHjeEDgJsuUQBa+HRk+8mC4q0qwL9+P5HnGvmXB8FX+471uklv2CliktfOeoPC/OXY/7fjeLEWO/zLitXuKQzWYyaz4cfWwnP/hxkoHC2yxYGsGNNVEVaMqPZ1l+seoLMHZCjB98I8Zjdzdy69NLGDvWZfbLLkv7y+QHm/nK4dewTuIoli9bxvpTJ5AtVPB1UW6FbLZMPleko7MJnyzbbruNKQY52F9k7ttvGgK2dFgEUPUqUUGFCmUXqtkjrpT61xFHHGFsROBW/U8hI3lEhver4X3cctKsPL+1ZQuyLXB57bVX2WrrLSiXA37wg3PZZ9+9THHFbbbZnWgoaTw+0n/p6Gjn4EM+zyuvvGRCnkcddQTbb7/jGh0WS7q3ZS3qIaF/etip77iWtkAdsHzID8bGrzVJaoCyIRrLYRGJTrFrDUoaHDUJy5uirBeFLeQWloy89heQEYjRgKdB1rqpNRHvvPPOJuyhAVQrRQ1aWhEOz2bQtVhPz3AOzYfcBB/o8BrkrcdIwEQThdWdsGDF8gI0cahNdM/XXHONKRin9tQm+XV5VgRS1KbaV+BFdYWuuOIKs4/a3fJh7L9t+32gm/gAO9eA03D12lrNoMCvAZaF6X2puG9SyK0g3RclX/DxQ0Ujr+8EDThu1oSDzGF8ULmdUBFC+RBOKQKRHI3FFkYn4+CsoG3EGC68rMQVt+f5zf2vsvs+Y4lWopQKg+Top5pImMyg5moDjeVWBr2lRLyxFI1g7iBhQjSEk/iV2Zx14XYcccgQZ55RZc99d+cr//2y4dLcdofHud+sMtSXJs0k3qzOod1NMmtuhmokRNVtJBIbYGgF5ByRajtoTLaz99QFNMfH8EzfAubMgv5FY1g4sIJN1t+JA7Z8jFw/tLZLBa9CpVrTlckWBwh5DfhVh1BYIoUlLv7hhZxx2g8Y0TmGbC5lMskUdpXXQlk6EhlUKOiSSy4xHBWlH6tfCcTIbgRu5V2x7+2CwJK2ZY+W/Drc26l9RK6VTap/i+Ab8mJG2v8Hl1zEc889w5FHHUoul8XzamHPoNrILrvstJpkm+ToYw43pSeU8TRu3BiOPPJoA9jtIshmtsluhoeDP4AJ1nett8Ba0wJ1wPI+j2K4/oldEdnBwE6QVvdArH0NJlrl2xCFVvIavLTaUYhGg5bqluhvzpw5ZuWm/ZUuKfAid/QzzzzDPvvsY1zVWjWp8J+yXVQwTV4DK2UvJVelXwroSI/E8ltEzBNgkTCaMhAEbgR6VGzNpj5qItZgrAle12Tl8K1gmyW5qnnsYGhXksM/+3en/uo+1H42fq/7U+hMq18REi03Rdkeun8BFk0UaheBP6WLCrhoE/DT89LEo/0sEPogvfX9OEJ+scFktDieqvfVCg0qRVmTruuJ89BBJRiiGmTw/DZiQQyCAqnyjfQXbyRVWE6ukCdjlHv1rMBzwPOVvhyQisMID/xlEPGhqO/dBtxUQItXxglPxCsuZ8xokVR35LPH38/ywoY8/tQbTJo6BAXVEvLX/A1vC9lDNF6llE1SbRyilEoyoknpx1nO+P4ZbNx5C3R9ihvPX8Sf3ywz0LMn3z7zUR743UYMpJ6X8Au3XD2NA090WDDwOtmhGOFYgRV9UrYN0dsfUHCqjGwZweO/2JTL/+cJvnve5hxz+tM8+uAElq5aQGehjW+eMAvKo3CiDmGRp/MqglnFr5YpFJWuXQN3slXZtfqL+oR4ILvtsgUX/+ByWttGyUXEFddcx1577crpp57CT358FZ0dY40XTunDEh9UqNHyytR/1G8sx0z2IvuxoFeAQwU6pd+ilGhtdizQbydNmmRClSLzSjdIXhONB+qrRgDPccwYIICktpaqrVRvZfNK6df9fOMb3zD3pHPpOnRcLWy0aNGCR9djPS3Ww2OBlfXsaj+bvaTwqJ63zqlUb12H7f92fLHeTN2nvScLjqyHyS6O6llKH2T0qO/77haoA5b/g03YLB5LjLW76N/qxDa10U5ylndhQxgie8qlqwFEHgIBElVkVWfeddddTUl6pUsKrGjw+O53v2tWXSL96bMbbrjBhIg0SAlcCLRIQ0S/Ey9DPAytDuXC1uSr1ZdUYDWwKU1Sq0WRTSVRr1WjBiF5G4anWVoZfN2TBipN6vLY6N6HZy0ND3Hpt1as7v/QjB/KTywp1hak07+18tWzENlW7aH30mpRWqgmGXm01K7ytAg03n///cZDZcXj7OrYkpw/yIW/H2CR9okBgr5HQBiCsAnfqJqw5tmq14cbdOAGUQJlzQQrKVYeY6Dwa4YKj5LKFKn4Nc9ZVV6UQJ6V2qvYtqoRlO4pM3F8mMFVZWJOG06ln+IqmNI+nnxpMU2jRvPqmxM47osz2GSrbfj9Q3cSS4xTkhF+MfNX1YbVFsPvqVjtpzm8Ln3VNE3hRhJOwKxFD3PEMZ/m4V828K1vdbDNHos45mQ4ep8O3nhzc/Juir6etxjZleLFNzemGl/K7IUDBnDFY2GyuTLFoIm+oQJ5v8TYrnF890CfuTN7mbFgO8qNj/P8szD7Nbj4pBtoix/G2NFb0z04x2T/qFBhU5Mk+gtUA9/YsJ6tbNwCWwEQgdu33niWY477Ep/e+7M8/8JMjj76WK6//lpOPukrHHnEIey80+7MmDGDu+66y3BfpH6ryVx9yIJb2ZEAgtpF/U0LBoEinVOLjdtvv93Y5IQJE8zCQzYnIKLsI/1G9qcinQIb8rzITpWKr/PoT7ovloslO1UmnMjiOr/Sr+1CRNchW1L/VdhK5xyeXWg5LRaA2L4zvKyA7MjywxQas9l4QaXNXAAAIABJREFUeu7Wc2QTA9Seeq/+pXtXv7HEYvXH/0sIem0JvX6QPl7f96NrgTpgeZ+2tlWD7QrNaqQIOOg7gRULVDT4aMWuTYOBJkaJQwlUKLNAqzMBDw1OAinysshFrKwWgQllI9h6JUcddRRvvfWWKYqm32+33XZG4VKeGw16quAq0CLAoAHtRz/6kdGMkBdGg7EmZsXj9W9JeItUKK+CVnJS69SgpdWcCrvp2EZVMxw2166BT4OWPBeW1DvczW0JsJYY/NGZ6///TNbbZQnM+rflsQgEXnfddaZ9tAoVgNGmyUTPQStckXBPPPFEI5WuNhGotHLqH4WOhRcexK/E8asJrb9xHN94V0SU9RX2caTW6uIFTRTyGQbLvyTlX0Eq8xbFgSTFSmY1rWVYSq3v4JgYEDQPuVQiVYrlTpyySzXXTUdEirVd5DN51p9Y4N4XWjnoyz0cfPQF3PjTU4mHlFfksXLlIMnG2sRjiZx2Bb0GuLpVqtkWYu1lUisqdHWVefKlH3P1j0/jtivh/sda+dzntuDGn3ZzzeUFnNDGzFnwAn66xDU/b+GEo5fyaneGIWUrhVRBOUK1HGGwmCNTlGdnFPf+vMQ9P+1jn8+08L+/GuSlGfDO2w5bbLs1+6//e8LeJMPTmfvOy4wdN4lIOCBX6CM3FCKWqGV62evV5GyLFOq+nn/hIQLf5Te/vY8fXXYdEyevZ/rjdddczZjRXXzta18zk7+8H+rn3/ve98xCQDZlSdo240dePYm6CXTIa6LPBTjUXwV0FHqyhHt59/R79X8BF3lD1ee0GBEgUT+XTasvqh+rf+p7XbuOp2vRe9m09tXv7cJCn+u82oZzsuxztOFgSwTW7zR2WZBh+W8CRNYLq/az7WgXbpZDZ7Pq9Btdp/XS6nrfywNrgcr7Afp/59hSP/fa1wJ1wPI+z8S6NNWJ1anVie0gYFOI1WG1YrLbk08+aUJDGgAkI68/uaA1OUpaW51aA4oGIw0uOp5VW7WrF7mKNXAqvKHBSXyUP/7xj6aCrI6hgUorPoU4TjrpJDOwKoz0mc98xoQ2JCuu8+h3GgR1fVp5CaQo9KTsB51b1yUPjIoEClDpumw6r+7Xuo81wFiXsB3obAbTv9OsdQ1WXt+CSbWhnpOAm9pI3hV5jOTN0mQgwCLPi1zvCqtpxatVsNpaIMUOzHbl+WHen8izUoRVdWQpveJmjEaKX9XEHSMa8QiqUUrVOaS4if7Cr0kNLaEwJCl6CHlrnCm1ywxcU47PCRzcADrTDeSjQ/QNQSzvMj7aRTzaDfEm8uXNWDQ3w413v8CmO/+Ir/3PKcTcLLn+BqKeVs0FKk4tI8lOTtYe1rSJl6SYXobX6NIcHk227wYeef0XPPHoHC47rUyxcZDB7BQO321dMoToHRJ34wU23RiefuYzvJP5A8uWQKypGcfLkRkIcEMVRBUvlB3eemEcZx/XTyIZcPiXopx0TpVnHxrBwiXdfO+b3+VzW7/ISy++zpHH782NN11havsMpHqIN/gUMo2GtyLgYBcWwxceArG9q+byu9/fR0OihSOPPAHPi3HzzbcYb4L62SU/ON/Yg3gtEiSUHopCSRaMWKK3bE7eU72qz6m95FHRgkGLDgEUfSbbk13qWDZErGtSFpIykO6++25zbP3JK6prlICczYSzPC7ZsRY36s8C5noulptlCeQWDFjPivWC2Gc33INo061tKEr9R2OY2s2GXAXk7fhgZQbUTu8OlVvg9F46RnWQ8mGOKP/Zx64Dlvd5vu/uXBp0NEHacIhW89YLIcLefffdZzq6JncBF4VqNLjIvWpjvwq16Ht5PfSdVlBa2evfei9goXPIQ6P32k8DhwCPBja9KutFIEOhDV2jBkTxWeR1Uf2cp59+2gARgRkNPr/4xS/MKkwxcBFS5bURWFHsW25sDVia3EVO1UQu8KJByVZOtmDAzImrJ7DhnJZ/VzcZHpcf7rLWPet+BfDUNloRy7MkgKLJQkBPbaL2PPvss7n22mvNBKB7sqBFgE/P6cPc/EoC13Vw5KmQapsjPlHYiK8F1TARt8xQ4Q36CrcxUPkZ2UIfRcmrFBoInCyRsGvq9ij0ge/giaAr50pZYSafYBXEmqGah9FMZJ22KuXEIpakp7Hz7vNI08oVl3+Gk/4/9s4D2q6qXNvvWrvvfXpJIwmQAAGkQ6So9K4gWAEL4BUQBS4oaGgiIAiCVOmg0lRAEVH00pQuvZMAgZCQenrZva31j2duPjyX8cu5AtGhZo1xxjln71XmnGt+73y/Og89TWG8WcUosR4pjfQv1oT0RFW80tvvm3EYG8jJWFUCT83xQPliXO1toRa9uYueWfSGrru0Vzf9NFAtndLVVxZ17knbq211ae4LK1SvvqzbH5J22HodvbTsVZXKbap6ZdWDksKyp2g8ULxZ8sMZ2n/XBeqd361ysU/3v/phVSKP67H7pWhCuuFHa+nFp3s1acIaeuXVR5Vp9lUqRBRoVNX6qJpTa6haK7j3yVy2AFj6gYwia8VKj277ze1aa61Z2usTn1LPigF969g5OvwbR+m0076vOccd4SxxyBOkhUwh5hRkA5nAisDx+c9/3hV0O/TQQ51FhrkEsSGeBPcuCz1KBMoC1xkhsIwh/qed4AF/gytGHky+jQhYajQZhJAZXMcoLOAE1h2zllplaCP1lgBg97HsJRQr+sO7ta0peCbWYt4xGMA1ln3Efc2aAk7xY3EwViuJcbGNRcdi6Dv//mfXOVqZsr3q3h/8CKwiLOOMqQWmjQ3qtCqVXIoWRMl33D5oZLiAIB4uwj8MHSkADAAxhNMICRo//6N9IdyQHTR8QAJCQ5yL7Y0D+BGnggYFmEFeuA/1IbAe8DnuIBZorAXEx0BKsNIAoJieIT+QJgvoAzgxLQPGABWaHffDfw7RYbNAzNi0yQpTGbiMdQn9s4PqzJRNmwBSq8UCgHKwwBA0ybhB7hgvxptgRcbn1ltvdTEKJ5xwghtTLF0cZkVb2YAaELESqSsMsOBR0C2peKxZEa+R7l4qP6aB6pXqzd6m/EhF9UpCYXTE7ZET1FPyVXS7KmOpoeh+lLTnaqigVBfV8jPxhHyVFSu0arX2LrV0DWruG0kddkyvnl+4nn775//R3ttPkMqSKlUV4iUNFmJqyaQUqQ4oDFP/q9rv2BgmZ3WL5JUqr6ZURurtuVf9xX01Gmykow59WI8/6CvQrvrUXs/phWe3k9qe1IIX+7XrDu267U+DWjZYVk+WtKWYhvMFVwAvEkRVr9XUOaFTba0b6bDPzdeff79EH//0ZJ1xVUbzX8ipf2hY06ZsruMPe0XPvtivC865UEd9/SgFQUn5kUB+LHAWmYH+ujLpuBtHrGW2iNriyrzOtEqPPvKoy7y65OJLdcstv9Nuu++pCy++XGedfY4222htRwawjJxzzjmOrJBZZlYHFnvqoiBzxJDxDMgGMgtJgVSAD5AdroHEMKeQWXM5Ws0kfhNb1ige1+6IjVWzRob5say3sbCFUnPSSSc56w/9tHgdcMfIhLlmjGAZeeE+pnCNdfuZJcquN0WFc8YWu+R/s7QaieMa+/ufHeP2wS+Zq+74zxyBVYRlnNG31GGraglIW5AtAELKIwFwWEgs68Q22ON7TMKYinFBACxYMfBbQyAgDBAEyAiEhwWVjcwgExAaCAjZP/xN2jNAxj0gNMSi8EzAEXIEQGJ54Vm24+y5557r3EEE8EFMLr74YreA41564IEHHEkhlgYQw/cOkANAtBtzNufTPtsAjqGCFJiGx9gATP/MwwDT3HO8H9rFwkq/iD1gwTHLCWX60WI33XRT10csTYwN74lxYSGx1GjG9f0C7rhBhX4oL1Jy4x5WM4qoWb5fUSl8SbnKXI0ULlcut0TZ/JuqVwN5QUKh0gojWYXxmpzvhOUWwhJ4Yk9Dj40HK6G8upT0m9Qc7daEyQW1TJqib89ZrmtvDLTJNlvq3gdvFUX9VfPZBki57JC8RFbp9FS3T1Ass0Bevev/S1hsAXN+p2xKTROyevaZ89TTc7ZiHXtp371/q74la+q+e9fRNw59Ssm2LfXSS3c5i9Fjc7dRy9RHNNo3QUOVXpEUVQ2lGLVgilJYSalrwmS1TCor8CK69dqCmrv6tcZMacGLntomhOroTql9clHXX57SDhv9QHvvcoRyo31qynSqVMRXVlIsnlapUHSuWeYs89gKD/K323CwI+Hk5uWXXtTISFZfP/xoTZg4RT+64BItWdqj5556yFniWITZ3RvFA2ucEQBwgUBYFBdiwWxzTt4nMonFA3cjskohOmKnUGr4/p0uSOYKMojck+FmrmbknueAGRYMDwZAZgjo5zzOOf74491+R9wbDOCzsYXqaLPNZ9vdHfcUz8PyCH5hEeZvLJJYbJELahphlWQTxt13393dk3ag0CBnY8fC4tqMxIAXJgNjY2dWxbD8M1HzX/fZqwjL/+HdIdxYOxBO/sacTNYPAo1VBQFGcwJQKPfOeQAbWj1aPFoPIIW/GcKBpcPMv+avRphtwzKzEgC0nIdwm6YFCNEG7kGsCv8DXgAIIGMBbyzCADLkB/cRrio+Y/EGPHEDWWYRBIoAYIAKkOUe9I9r6Rduov333//t4FxIihWke78L+v9h+N/1FMaa9po7yAILLQAaixMkERLG++AdYKLnOvqMiwziyPthYeKwgMWxwZrvtZ3jEZYgSMunihthrmHapSTXvD71Fm9Ub+E2jWbvV41SMhXSlXEdha6WCfs2Y0yBL+AC8gnQLYfuvHhFSvkRxbyY2qKhJq0WVbm6gT775cf055fadOCRc3TlRd+RXxwhvlejfkHldE2R4jSlqiUlNKBqdTXVU6Oupv/YxcWCbt+Oawlb1ZQcVhC/TQd/9WDttcMkVdJb64v7/0aXnLq2HniSTSg31PMLXlQ2m9PHd2rX9bdJywfyWjFYUSwZ1XC2Jj/apqA+rHpZ6kpOVbolpkrTGxrq6dazT/Vp3XW7lRvJyQvjCv1sYysGlbRixNO2616rjVb/knLZPilISGFKXrSqSi2vqJ9w59JuZMniLZgfEAZcS729K/Toww+5oPSdd95VQRDVWedeqI032VznnX26zj//fGd9IzUZBQCLipEI5AQrJhZO5gvKjNVbItAeywoWPOJasN6BF+bGNEse8mwuIT7j+ne6IlFkIFkQIJQSi2ux1GlIAzhw2WWXuUB6C9i1XdxRisAnU5YgOjwXyy5ZRrhGwQNIC/3gObQfwoI8oHBhZbKgYc7nOcgesXYoAFhvIW4oSFibwAmL7Rsb8GtWa/vsvcrWquv+80bgP56wWGDl2KBCM5GyGFtdD6YGizzBqoAChAEwwMVgtVogMiz6aO6kKgIyABtEwuqfmMCz4ANclg3As6xegi2+lpJoEfqAEG2D5HA+/2Mt4ACM+BwA4zOeB3hYbRg0LtwegCeAhwmbDBrOhWRBZmgzYPLNb37TBfiiVUFaaCPgA1hvvfXW7hzbIZr7YuWxKpv0wdKC37mX0coSr7EuKp7B/zaGjBMxPdTDYMHCBcf7QRumgikaLWSU9FNIC9kdED3eLe23BXps280tYs99t34FanJBsAoH5XkjUq3Z7azskZCVWK5SpVMRz1cchw7l6GvPa6B0tfqzv9ZoYZlz65D/EyqiGtk/VIHDdPIWUYnGEgoHy2qvtcmLDmu00tjksC1cTd3pgqZvMll33xvVwYc+rxWFJl3z8+v1hf33Vly+CkNVBey2/C6Hy1YKS4pF4gqDeOPMSE2VekURP6UmJRWNeXrkhSP0ncMu0S/ub9GxB0o331rQBpvtrXSqRZVSv1569vfy6ik99cYe6lzjPj3z6qCSGcmvRFUPQlXKgYpFyJHU2hJTS1PSpXXf/pusVGrT+lsMK0mdu2AthYlhrRjo1+uvSZt23+yCzSEfvDfT7McWaHy3/oUhmTcjuvk312rWmh/Rd086R3+481faZ9+9dNll1+nww76mL3zhAO2z7yfc/DjggP109dU/cXJQLlfdvj5Y8ZB7W4B5NnMKuccdycKPfEAGzCJpafi0DfkBJ5ibLPZYYW677Ta32E+c1KaFC5c7dtrR3u2ITU/vMrftAvsNJeIpR8LJKGS+EktzyCGHOGXml7/8pbPcYmkk1RpSxf2RWRQn2om1CFKCYmUkDuIGSUOObR8uCD8kid/0iSJ6tBO8IU4HNzJ/Q5oI/Oc3beI3ZAa5ArvAGsuktPdCW5E33h0yytjQNrOe8l4duYxG396xnWv53vDGMHJsyrZ9t7JwZ9V9//Ej8B9PWKyWAGQD0GCBsyJMCI9pUlgwcJ+gIVlAJ5YKNA1IC0GcCCdahrlzuDcChLaC8CNwaFkIKALM3wiVFW8D5Mzfbr5iSBLtsRRKTM6cx70QZA4rgsYzEHYAAQIDYUHQASwLqAPAMGEDpriZMOviJqEd1GgB/DFHUyWWg75Bzmy/HVKAcYONLZBFG3ku5wDItoM0bfxHZgSMtQSYC4+x/d73vufiDyBejB0BxdSpQcuk7RAYApi/+93vOrLGtYD/WA3wPfcjkla9WpAXlhWL+PL9QLUQoI2KxTKW7pFXnuYCZ/Ph7zRYvkJ9I/erkM9RikVVXDzUQ3Gkp5EBRJH9SEi8C8G0nsJqXMl4SdXetDLJgrrbk2ruLmny5I11/kUZnXzqIyoppTeXF9Q5iYTlQPnRIfnVqBR3dOpvHx71YaqurH+9FlHEj8mLNGrzeNGImmNlZfUTnXHCVYr6i3TIURntumFdq2+ymmqZtPr6RvTm/MUqDOf07VNTOvakGVrQ85KGRz15kXbVqoOOkBXylPiX4rGkysWKgiouk6QWLa+qKTpL7V19yi7v1F4fvU0vL3hRtdSLqte7NLP7027+IyOQAhb5sbFMpij8rQ5WqlJHu6dHHvuz8qOhHrz/SZ1+xve1+eYb68eXXKHbbr1d8XhMJ3/3RHleqN1331VbbbWNmyvMeax3xKwh98x9Uxiw4hF0zxxDBvnNuSzYWDFZ/ElHBjNMAUFGkUvkCPlCDp959l4tfHOJdthudy1auMLVmGFvJPYdWmON6W4u2+7jYBP3xY1rmAJ+gRPXXHONIxkWSMv8x9piLlHGh3ZwPeMJNqCs4JLGskJ7uAZif9ZZZ7lAX+J5kBH6B9kibg4yRHC7kTMUJA57D1hesNbyP6UZLFPJ3Mu8P8aRH0gM97e6MJAlFLCx9WRM0XTiMSabzQjreBbOf/ySu+qJ72cE/uMJC4uYBaIhJCzc/G+fIcQs0hAALA5YJxBIhIeFDYHGXIyAs1CzsEFEIDMIstU/YfHGLEstFQDhoosucnEj3I/YFQQbjcUi8S31meJwAA6EiAwgC+DFMmLl47nGXDMIPH3g+Swq5iunTQAUgII1hf4AQIAmoIUWBDFh8Ya8ASi0E3AF9LCuYHXhOTybhZ/2AICAg5EqiyHBjPyPICxjActAi9+0yTIZ8L3TT8aOMaGvEE3Gnj4B8Iw/7i8CjzlYOMzn/04ry9jsqPGIjB+lcm2/S7eNhZOdZaSqEQVeSZ7fokyYUrE6pOHK3RqoXKfB3J+UHS0qqOEaIBaHsNy6YywN94+nCDEnNd8VhovWqipQNkVxNXsVzWzrUEeXp+Wjk3TEsS/pj/d3a+NNZ+vxp+5QDcMMrKCeV4Qy/V5UJVa/d+MrbJhIjEm9opBNCSMphfW4q/VPynAqVdRDL+yuoz79mM6+JKott6sprG6n5+YnNOfwKRrMP6XFrw2qXFyqp1ZMUOfEIS1aVJXnT9BwHsJdccQsN0p7EkrFW7Vi+YBGR+uaPLlNtdSwgkKnfH9AM9vmaN22H7j+tk4ZlRf1lPAam2Ayv5ED5j8ybVbS8cAxUF2pRFLDoz265+4/KJPu0Kf2PdDJ8jnnna5K0dd99/1Z111PGYCMjjzyG5o792UnM5VKTVOnTnEWDuQG2WLe4GJEbq644oq3ixGeeeaZTt5pI5hiQeHWvrGxH8w7rIK4LH9+yzn6/Ge+pDnHn6IbrrtF2VE2Nw114gknO1cOmzcSg8PzqeNEbBoKCETIXEtgGfcHi5Br8AprKiQD5QXrC/MYmQDjULAgFSg8WE4YS+5PADHXG7bx21xAYAoxPsgYRIRzGQ8UHpQCZBArlO2TxvhZHSgIF1YmLFH8WLE6MIVnMx7mlrfxMwv1WGunyb+9e7NIjzcHVn3/rzMC//GExaweVl+FyW7BefhtqXFw9913OyFCWPjBhMriz9+21TwAxEKPkPLbii9hSQG40AzQQLiO32wNDxEhEA8gwepCIK2lD5oP+re//a0DIcgJWhskAcJALAoLrllX+J7PsQwAlrYvDgs3wIBmBGGif1ahk36QrsmCTeE6+ko7qQfBOfjficW58MILnQ8bkziaIufwHdkSVN8FnGgvfbay5VbXwWJdVpZIvJOwjCUt/E1bGVPeA8AJkYKwQBIBboAT1x3gS7wLfQRAbSdeq4szlrT8PYSF3Zb9KBaKuOqVJuf+8KMV+dGYIwxhrqj+6tXqKV+pkfyrqpZ81Wu4YYhrISODwm2BPNVcFhAxJ8SqeJWYfEjLaKDuNaoaGehQS+ug1pw+QfNeXE17fWKeKumUvnrsqTr11CPlBwVViiNqTrVqeKhBJtmvJqD+y7scDbN8XPWwpGgc4pRSpRBXPOYpnipIxZJO+v42mvfM6/rpzaurpW2RSvWJ+tEFQzr35I9K/ivK54f1reM30vfPzOvpxc+rVIipHqGaLQV9fVWKgaoUjlOTwiCmvr4hR64mTZqgcqxXg8uljo6YdtroNg0u2F6TV4+ouT2hXLVH9Vxj00v74T2Zds3cGzfGKlJRzGtTPOHp5l9dqtWmTNdhh5ysufNe1VHHHKwv7neIjj32W/r2d47Vxz++h2666Rc66qijncIC15s5c03nZuGwuBPkjwO5Ry4PPPBAV63aDnN7QG74Htlhobfd2MEViDOxY3vvu62+/vUjdP99jygMohroH9Hdd9/rsIftPJLJuJvLyCcZifQd8k2/mfOk7BNrAk4RgwNJ4XxSsFGeICnIMgQHQkGAMAQHuSbujT5hTcECyQ9lEujv7bff7p4F5lhpBfrAfMHdhAJHfwhkJ8YF19O+++7rZM6swyhoYBvyRH8gaWAS7YJIvTOAF1nE2sP9reTAWKuKZS/RZj43pWVlYc+q+/7jR+A/nrAgYEx+i6q3iHei59m7g/8RIkCGxQ4zLf+z+EMKLD0QDQ8BRLvBhwy5gATgRgLcqKSKlmVxHYApVhN8x4AKxABQQcgAPMgMFg8qaxLkh9BzHtcBOlhIEHw0oTvvvNMtuCy+tANtBI3HtBKElzbY4s45Vm8BAgIA4W+mL4CKARFZQriIIFVkIKB5AWaWRcN9KMYGMEKgACMrgsdUpq0Qn5V5/K1sA94rB6BJf4jZYRz5G4KFaZ620W/eFWMJWUFLZIGxIM2xsU3jWVP+f/2sV2uK+G0uNqOiHkXjZSVjXapX08rnKhquHqqB/CMazM137h+qvRKbQBxKrcKC3qhai+Mm5rHD8lsBuFXSmGNKei2qDac1c/031TZpli6/JqHvnrZYo7Uh/e63T2i3T2yiqErKjfYoHWtSpZhU4McVxgOFsapUenfCopAHplRXSYmmUPVSRNVCk1qbMRot0JKFv9CJJ5+iA4+QttyaGJPJWvDSR7TPJ+/USGFNjQy/KCUCLRndRCUt1PzXhlXFyBOh6F1E2aynYq6mhJ+QF1DZteDGobk1olgy7nZd9oKYNlr9eLVoP03sXkOVWlnRRFK1sF/RoOF2NRcI8sV7tXgHIy9/aw5Wg7zifqeSyaj+8vhvlctl9etbHtRPrr5Ru3/iozrrjAt01lk/0PTVp+oHPzhDS5cu1uzZWwpFYoMNNtLs2Zs7ogB+MFewRqJEICuQAg6wAquLVVG2thgZpu0Ww2ZBqshuY55u7OZqR3uXmpobtVr6+nqUSMT08itzNWniVCfnWEAJroeUUxIBLOGezG/ah6zyHW2z/bdQwsAwSxBAAcKdDb6AHyhqjB/uLu7J/Cd1mv7wHe5T2kiJAGQIa/Bjjz32dhE72sCzsaqgGHFPsA3lDCWBfmHhhLhBnCBduNHAxdNPP91hC++TsRu7rQLKhLmeGXMIillVzF1k8j/e+1+Z2LTq3h/8CPzHExZbYFnYAAsEgDL3xx57rBN4QAVNxjJwICxGXizo0ooloc0j0ATMARSYWnH9kE2EJgGIorkAqGgvAAeCiUkX4Ue4ET60De5NBD8BbATAoR1BlAAO2kYQKeQILQxggDBgVnVm5J///O3CdrazMSZd/Mr0h78BVO5PGwADNBfICsADWYPEAHBWv8Q2esMFxA/kCPOxxQtwHhV9ATs0HaxMfDZeDMEHMaXH+qmNVJjmZW46NEKsWpY2Snom5IuxtwwwgBS3EGDMYTVZxhKVd/49no/c9wgkjaselBV6gVLRNkV9aajwF/XkfqmewkWqFDxVy1S6rQn6ENYbNWTkl5wVhQJwuH8iFIRjv7mSlPCldMxTkAy19rS0OpJbaf8DHtRtD9VV8lfXomUva7XukiJBi7JDQ4rJd9VkB3pzyrQ1qUpmkLJK1N6dUJJiHdSbVQsqimWKqhWjiqtd6aasFi79tRa+/k2lu4c0bc3pGh1sV6A+/eRHrfrZTwdUCGqqZPM67bwZ+sox8zRvvtw2A5V6IAxFpXyzRgt51UqBmpMZF7fS31tUPCU1d8SVL1ZULEiTJqym2RNeVHbY16wNE8oNJxTEFynmd7uAZRavsXVzTG4ZwvFIZi0oK+ZTEdfT4NAbeujhP6lnRV4nnXiG2ju69d2TTtbw8JCeePIx3XDDdS6OZbfd9nAWgEMOOUx77LGbkyfkAFwAR4grgQRQKI5y/MSWWMYZcmE4QzuRT67heuQFmQIriDVVN9feAAAgAElEQVQDRzKpCS6teGi4z5GU++7HIri+li5brAcffFjNTY2UZwgTCgMuHO7HZ5aJyLMhDVbtl/nO3EcBg0RZCX3wie9Y5FG+mNsQHEiYpSRbhiI4gmuc61GGsMIQD0cAMpiCq9zc0FhMaIu57sAXzseig/uI6w866KC3LUzgJhYay9bjftSF4lyrb2MxdbZZI/fmxwLujbiMJ58fBP6susc/bgT+4wmLaWc20b///e87SwiCagWdIAUIjWUGATIAAAIJ0BCchvkX4IQ0sAhCPhBm0/zILOJcTKO4dRB2yAzZKmj0WGCsxgmggInWXEsEwAJ+HAgxZIXgNa5jEaadWGrQViA3aDL4syEQkBnb94TrLRMANxTXcT/6wzPRpDD7QowgRWRE4aPGpcT90XwwNx9xxBGuLYAqfaQv7FcEIFq9GSt6tbKnsmUHvNMSYoTFApEZS0AUlxxaGwGDkE8sTICpkVDeK+/ZMhl4p3avseZnWwzHA8RoxFMtLLgYlojaXWxKtviI+orna6j+K2WH8PwkFPUIUK6rXospqGTk+SVFEsPCC1OvSmE14uqlhJWqYoHUmpHaWpLqmDlLr75S1D67vKrBQlSf+OTRuv43JysWtjjyMzKUUzrd5GJnRkazampJOfJRDaquX3HMOe9yeF5eXjhJlbCqSHxElVJEnZl2lcvz9fNbD9UGqz+mDbYr66zvztTZpy/XZls2a6S/S0Ut1cI3BrXWdOnJN76mRUOXq5hPqkq9l3JJ5QoWOE/leuhqyCS9lOqlmvL5ipKZmCKkO+eKSimlNSZ8VWukLlKmo6QwskLNyTVUj72usDJFQVB72/2KLFtFZishPx5h8bA2BSXFE1EXzPyH/7lVgcqa8+0ztHhRUV/72pe1yy4766qrr9C3vnWMttlmKx133HecNe773z9TJ5984ttuR57JQo6LlYWUYm4oFcii7ctjO7Ajk2CMKT0QBJQXFB1IAzJJAGxLc4eT9xU9yzR58kQtXrzI1YvJZNjFuVEDCReJBe6aW4bn8WOxMigrWFAsvR9ShaWE9oJZVs4f3OJv8MFiQMAM2mRxdcgI3xmRgUTY/kdYUrCeoORdcMEFrn0oaeAEadM8C0wET5h/EDRkD8yx7CCIDOMLrlrVXpRC8BZrDt9bfRkr4MdzbD8ly6A0a/nKxqBV9//HjcB/PGFhobbFCdKAS4AJzyINqAAaBLfxNxo4rhqEBwGE8eNqwO3Dd2w/DxnhWhZ+AAKLC2ZOhJh7YT2hboMFq2LpMHBh8QTQ0JBYWAE0DgSaRZbvTFNDGMl+wTeO0HM/yBYBwpANziMzZqeddnLtcdpaJuNABmKBwFtGEqAJWKCd8VxMtYAF4AehgpAAZJASSA5ZAmQdEBdjhaFwC3E+VhqsQlxnQcErczob4I81AY+1stBH+syByZxgQ8abscTdRZ95B7wXwA+rEmZtq0jMfd/5Y2Tl/5LWTIAkhIS0YIqZDRZ+oTcHLtDo6PPya1FV/bRCUZIfCwpLZsOVhQvJJ6i20tgzSHVPfhBThN10E4Emd2c0cUKLrr1hsr510lPK1SfqvMuv1DGH7aSwUJMX95UbTSlID6tUDlx6MXExpCiHdUJ0W+QHKdWUfffXEwwpEpnuLCJhbFDVYkRdza1aseIBzTltO517Ylx+e6dWaymrvWUHrfvhkvp6luvFuU/Lq2+ia2+fp532CrR0aVSFalGjI1I61apsLlA1zKpQxVoUUb0QqpILFIsmFUsmVAnqypfzWr1tD23UfatisYTaJldULOZdsC8p1vVyUpFEIy2bucZCa4HWLF5GDt69g2mVK7g6U0rGWvXgw3eq7g/qjNMu1pOPDmjGzHbddNMvdf0N16qlpcmRljvu+KPmzJmjbbb5qIaHB91zLcAdbEDmkBk2MMWSB2HhewsUNRcQ2IM88T27LmPdxMUCAaA6rltw/aLmz1+iZIJKzhStTGl0pEFUOjtRagZczBXBrVhywA7uwTzmc6w/WGVRgCy7EazgOwJhmfecT7shIcixZfbwOUQfYoHlFIzjvowrP5Ag7g+pQIawKjH+4BzkgmshJlhTaAOWEwpXmhUTxYrreTZ4hAJEn7Eo8Sw2heR8CJm5ocBB8IXzGWPc7pAp3r/VtLJYFhvflYk/q+79jx2Bf3vCYr5NJjrCwGJtu6siVAgDh8U4IJxYJYhfIU4EgUYg0LoREsAJQWNRR9MgCA0TJxoBizrEAMsG/ldMpGgy1EYASNDoASIEyTJrzH1Cm6zugAEL51kGkFkSADuzCo31R9MWCBMaGsQHlxOEBnCCLBHEh3aD1QQixefcv5SIap2WLuebf6nnTfdZez2qgcEhzdp2ax2072dcn3gmgAvwoQ1Ri4Hxw3UEMOH7tpROCBbjAxBzWH0M7sE7AKRtDN7vdLcxs1RkSxO3GAbGzWJurrrqKh1++OEuMZiDxaSQr2p4pE/dE1q0+hqTNWPGWirkQg0NlFQpe7r4kh8olYqpvz+r9vZmVas1FYqjiicI9AxVq8Ya2VAkC9cCBSEZMBVX4K3hX+9y9UPqwUvqHb1ZK4ZuUq78igvYDIOIwlpdyaSvXDFQJO4p4oVur6BMhDtmNFrNKVHzlC6Ham1spq2pa3epVN9Ip57wrH7ym7Jq9Yoee/QxzZ69qSvZb7tsx+MUIBs/C+jd3kGq2qThTFaxoKxIoUP1uK+WiPTSa+vo7PPm67KrNtW992W1zy592n6HzylffUL9S8t6Y9E8bbbpbN3zZL+WjfRqYCCvMrErdV+1IKZSua5CvqZIVIp6MRVzVWUHYpo8PVChUldhtFPRVFabT7xbHe0T1d46Rb7Hrtb4earyIpCvsnw19vJ5z4dXVhgk3ZYIiVSgBW88pSVLF+nRR17UySf9SGvOnKpjvvnfbrFFSUERmTfvJTe/XbXk6Wu+TfyZ08w/arSg5EBYiM3A9co8tLnJ32AGxBiLhAXfIrtYQMAbFn8wi8M2QEV+sBKiADHnICkoGBALS22GPIA5yKSrjxREtGz+Ik3o6FR6apuW9CzWjEy3S4d/vVRWe7KsyS1NGh5crtSkLpX9hOY9/6qmdExUW6ZZxaDhbsOCgrUVS5AVraN94AEyCPGnTeAVigvYZO4l+gA5op0QEIgVfSBLEUsMwe6cCxniHLAX1zbuJcgJeGxVg1HOGDtTUGybDRIGrGAf78mqdjNmkCsjlbTFLEqcPzao/p3B9Fxrz3nP82vVhR/oCPzbExaEjQXUUuVYZG3BNMsKVhUCWtFwmNwAkVWdhUgwqWH8xHkgUATCojFwHyY090cgKcyGsOHq4T6QCCphmo/dCi1ZHAVawdi9Q8zyweIL+PHbfPNmEbGYFPqBFQQh4x4IF4SIA3Mu5lgEm2JR5rZA84OEoZUAkty7ZWKXWqu+IrG4lhZHHLmI5ypKJeJaa6tNdfftdzgBx1qD9Yg+AJq0g88x85IyDMAyhowXgM34WBYSBMw0OGs/QGfv4v3MaMbI7m1ZXLwPI3X0HWClrQAlbbVdaNEa1565kSOgnEcQ4yuvzNXwSL8OPexg/fznN+iww76u4449TsMjwyoWym4eYTVpBFvH5IVpVYMehV5BEa9FEY9o1EBBneIpCSWS0nDlIfVlL1f/6B9ULA4prPtSmFAYeErHE8oVc2yn4945++nEQik/RNZMwx2UJrjWb1K9Nqxtd19b8+a3ae9dH9fiPmnWhpvrueeedEG6kYi0oqdXTU3pt9rnuT2G3u0Yz2WSrEbVH88qTj2Mepdq8ZwS5WE9u2AdXX5ZqPPO2UwDel27zc4oHd9L8bZH9OQjTzmydevDM7TJlivU2zekbK4mjE3VakSlCjsoN35iERaNmkYHpOZ0syKxgurRusrFpCY07av1Jp6glpZ2ZdKtzq0WBKE8P3D1bBw51FvF7N7rJPLKjcq4iisWD5TNLdHjTzys7Eiorx58tEq1opPrJUvfdJZM3KGPPvqIIxq4ezZYf0Mn4xarxfxm3iMjWGAt49Cax3W4eJET5iTyZBY8SD8H+GBxLsijbbcBcQGjUHr4G9KE5YG/kTHwCUwxdzKfD+Wz8mNxV3CwvSmhoDjMxg7KBaGGo55KxRYlI4GmTenUUF+vqhV2Om9RPRJquJBTOvDd/cELLJVja9zQRjAL0kQ7IDW0nf9RBCE2WF7M5Wo702OZAbMgdBAbtjbhHIJrGTsjEVaninNxR+OyNgJoeyYxZhAerKXE8VkMIOOITNNuU/bAe7DYCnK6askBc+mvtYiMoFhW4Hgu3/c67VZd995G4N+esAAkCBqTH6GwPThYePgOjZuS7JgXETaEkzQ9NB0WQgSCa3HjsDiTrcOGeYAGAIEAE1gHYWFvHrR2PrP9QniGmYsRDAQUAQRgAB8TGDQAPjNftH1OGyBG/NjeIJxjW73zN8QIEICoAJici+aCkPMdBeEgWsS7AL60kd9c2z/Yo2kdU1Suhiono054u2IpFXLDemXJaxroG3YgggATCEe7SD/E5UN/ScXGR83B+NJfCAFtIV3SdpXmexsHc0Xxe9y003HmtRWXon1W8A9QshowY4kLnxHcR1YV4wKArbFWRltvtb1SiU7d9Ivfuv4lUqF23GkbJVLS1Mnras6cb6tSbRSSK5eq8j3IRkyBS3WhqF+j9HsYNHax9aluG8adNYCNC/uyd6l/5PcqVcpueY147c4dUvdq8sopxeN1eWHFxbeEZV/ReswFyQbVktpqnfJTA2qZFGrND22oy89v0jHHvaCyl9OxJ52kc0493VlrisWyYvGIA+xareLmR6lUcKTq/RypUOqL5JUM0mr1MirFl+iphy/RpBk/1ClzEjr31M3Vvfar2mW3uBa8sqmGRh9TYWhY+3xyqq65bZkWDUQ0MsIiIXmRqIqlQLl84DKFcHvF/WZlR7Iq5eKauBptzqkShEonpmrtlus0bdJGSiQbWTTEq4xNV/1AFhOPAKGEIyyRaE3JZE1/vPM2dXdO1dcO/Zaef2muU0Jwtx508Jed5QTL4eDggC644HztsdueLq7CCp2BFRBhSgPgHjWtnc9ZsJEd5h9uWuYm8W70zZQoMAAswG2CkmQLOQu/ZcQgY1bGAFkzpca277AtPVyl3GigaKZdC4YHVUlF2ahJmZiv1kRaXram0mBCkWREQSxQVVVl2tLKDQ+pJYhoUiKjl8ujjqTzHOQVmbGYFiu2CebYNiFgKHJIX8FSCJnF9llMCfjH9xAxlC5cQSeeeKLDKDCFeyGnWFw4DzLEfbBUQ9JIUAALiePjWRBGLGAQGtxJjCVuKAghY0E7LQ0azLP1wLZsGEvax1pZkJvxCP37ka1V1/79I/BvT1jMFGuaixWG4zcaEOmALFIEcuHSwfXDBAdMWHSpIwAhweQJcFkmDEKIxgWwIASYSxE8rrdy1QALAISQY9Y0gmKBoFglEBBzX1hqo9O0Y42FxkrH8xmmfnNvIPxca/VPTCBpAxoEBIb7cyDYxNkQGAxY8htTKtee+L0TNHXiNA0NZtU2YWJjj6BKWdVaUcP5IS15Y6lrO8QEsyzFryBtXItJG/DBFUX8D6BqoAQYYalC08KqQ6wNY2wVZC2z6v0GxgHS9MXq4FhVTBtLq8hr6aJUKr3zzruFu4TCX5tvsbHWW3dD/f53d2p4JKd4NK699t5DBx38BV1+xcX64gGHaM+P76oYISgxaWhwRM3NbapVcAPFVfZ6lYpMdjsml2tDivkpJaNJlYIlGizdpcVDxyifK6tSqsn3GiXHFRZV9wN5EWJJpHwOoiIlPakp0q1qoaZibkiZJqk9Jk2c3qF091R9+5uLdMPPR5SvxXTXn57Xljt0KVXpdPOgWis7Yg0hJ86DcTUN8u+Hhb9ekQxCDcVragrblIoFmrvgLl3/s711xpmBdtsh0BnHbaMP7fmcTvj2LF16ycuqFQtKhNIzr+2s1un36I1lkKlGpV5qyuRzNWXzFMOTq5rLHkj9vRVlkh1KNA2rGgYuEHmdqf+ltdsuVntnzI07biDibzh8D9tTVCG7JkI43sdBFd+gHlUE0ulTNNLXY48/6Ijeddf+Qpdc+jNH/rACMNcuvezHLsajv69PH2L/nedfcHVOLGYEjZ6Fl6wWlAZkFsseygOLMm4cLJ/IgS3kvD/ujczwOSSFoHAWadwbxFMhW2YZsOrcZk2w/YKYW2ML0jnrYzqr1bNNSnrtKjZnnMVFLUmFrc3qWbxMSufUEm9Vcz5QVySpUb+kvkhBqUyzosNlxcLG9iHm3sHiQ1t5JmTCyvyDT+bmNcsL7QU3wD8+Y4yYn7iswEkrsEk/sK7QXggM98bqDdaatRmSAZ5wLnWhGDPc7mAqGIOLCXfdWOUQiy+Bz+aKBnO4zpQcy3wya4pNIyPCFsj/PqbXqks/4BH4tycslgnDJIXxW/obLg7Ka2PxQICsUiVgwUKPZYWdTwliJfsGsEGIMANzLuBCATjSZRFaAlD5DOKCUBtJAWz44UBg+LH9RKwmCwJl/tKx5MXMzLTZAke5j8VroEFwHQJnKYBczyINSWDRBvAADfqOJkh8C2ZV3CDUV9n54zurf3BYXa3d6l/W26iM29GiqioqF/Ma7Rt11wK4+J8hc1iP0GYYK0CLLCpAnAwhzMAcWKA4F20TYEL4cSlBcGgXfeNZ75ewmH+ae1kGFL/53ILvaA/AxSLSIIFxlcpYISLaZss9tMmm6+uZ5x7RaLZPM2ZO0xZbfFgPPvCw7rjjfn39kDm65NIfuKDYvv4epdIJtyiMDOcVj6UV+ikpzLu05UjQ4Wql1LylWpa/TMty1yiorlC1FFG9FpW8MtnJCqi34knJaIeq4aAo+DptQpNGekoa7ampqysqL1pTpk2a2L2m8sU27bXzM1qyIqUpM1bT408/obZWgmA6VMyzM2JjbrEYsMeMVVLlM6uc/F5xI1rxlc9E1IR7KzGqU753lF5//VrdcGOTdt0xp5P/e0+tv9czOuATnu66a5lUj+qgQ2K64sot9dqK+9STp+Q7mirzNKZsrqJSEbcOhetiKmSLKo76amfOecNuY8doeaY2mXqlpk3YTrGk74gEP6EopkdBsMhbFi42gyQc+L0fnl93+xhFI0nxdzLhq39wqZ599kk3fw866NuqlMs68wdnOEvbF77wJd36m1+5uQaBX7zoTbeBJi5Q5j5jjuxTpwUXLOSe38golgCst8gD5zFHIdjIEOQEnEBOwAcWYqyAYJHNbbMamtZvLmkrHzAWRyCrtLGYkaYMRRV0dmlhOKqW/lFN8H0NJkMNVotaJ1LVQGuL8n5CbaWo2vyIvHRMy3uH1OJlFG3H6tUowMePkRVL4aa9yLAVWjS5RkYMp8APixsx4gMO0W6w0grB4dpBOcISzMHY2f5s3IPvuKclQKAsmrsdKzD4AykCuyGYWMPAbZTOsRXNsZ7zjngHYy28f4u4vPfZterKD3oE/u0Jiy1eFhMCSBAoS5oxlhPAAlBH6Kx0NeQA8kE2DH5WhAtyAbjgXoHNI0xE1EMMIAWcjyAhwASToUmZ1YNnWwQ9AoKQWoErC8SzuggWlGrZNwgR2hXgxGEBw2ZCNjBAACFOFkhm4MWzeRaECq2GlEvcYAg6z/zTXx5Rb3+PvrjPPrr6Bz9yrrCOWWvKb2lp7OmSb6T8AhSMHa4vtD+K45EpxPPxH3Mdz2I8AA/cZQTmApwQPMCIgzECvBgzc3W9n0lt2hDts6A7GyvG/KSTvquf/vQaB1ipVKKxeWSF+KBGcba115qpbxz5VaXSvm66+Qa9+MI8pVOdGhkMNDRcELv3rFixTN0T2Fwvp0xTSqOjg27OEOzqey0KNaxYpJ0oCI2WXtai0e+pL3dbY4O6WrPqQVEh7h8Kv2FaCCSvFnduo3qtrLiX1OCKrKZ0phWP1zSSq2jGrG51Tpyo3/4upcO++IQi8Yi+8KUjdd6PzlemlYJyUm4k3wh4eSswk/lrC4Utbu+XEEaqcVVb4krWQtULj2njTXfXnnuO6EeXSt86KqXtPra5utdMatst71E0LsVKk/XccBNVbNQ70KNi4KtaDZw1pF7zlS/WFNR9Z22qBYFG+itKxTOKpPPyI1FngVln4tFau+1sdU6qqFbDBlV3ZIIyv26xDn2FIaQFwuL2JXjPh9t2oFp3e/S4NN56WZmmqO7446/U1d2qT+97tHNR4GLYYIP1HelwwacLX2/MpWLJWRcJZreMF+QEfEDO+JzzkDUWX6sjghwjlxATrAu27QeyAT7wQ3uQYzDC4lzoKH8bgRi7I7IpABZoznXxSJMitZoGW0pSrqjvxNq0VzmhYimnyV0T1NLv6eJMXlcn8vJa2xQbGVU2P6p1t9hKy5YMKT+47O2NEpFxc6OANxbHZkXzDEfHKiNWlBOiwjWMA+dD0AybwRf6g1uecbGsIeYzWMLYgx/E/2C1Ypw5Hysy40ZSAe43xoL3Q/wQ+ALeoaxhAUNJo+244qyYpZWReGew7dgsw/c8sVZduFJG4N+esCDwFseCYBCvgtWEgwh0LCy2IzG+Usy5bO6HIAAmnItgOvfJiSc6DYPFAPMjAocWZPvo2N4cnAvgGFkwUykAZSX7uYftBsw9zTwKOCKQuKAQHO6FQFqMCgSLHw5IgW0WBjAAdlhOIFxo27TP7oGAA7SYo2kDZAvhb2ntUiwd0TazZuqG0892gDHUllY2nlbCT6lUHHVt4F6AhlW3xaJirit2dEXboZIsn1EfBnCinVhmGEfABzABuMg6oo+ca5rZe53d5hZjPAEkDgjeueee6wKFm5tblc2OvFVTou5cERzwv1pN6u6Yrlq9pEo1735wPxBvwT42jb1h6rrxhp9o330+5xZJghKLpby6utpUrjSKYeEGihBDU35Wi4cv1LLRm129kaTXpUJpQH4kFF6MSBhVNCSd2FNQG1K9FigaZhQUQ1WyBbHxdrEizZy1jlpbt9c3j75S198id6/bbpqrvfZdT150UPVqh/I5gn5LbEnYWDjLZUeaTRu32KnxLCzjxYFEsAy1JZUIcvrNLUfpC/v9VId/tUM/vGJQP7t2gh56gEyptXTTzx9zgbBf+8a6OvnCJXpzeVXDxbLCGruQB6rWpVIRawZjT+0TX/l8SfVso8x+NVJQGPqKlbfXFmt/T1PaP6Z4Iqty/a9ZTg0NOPK/Nrl7r/PGrhubFk+7glpVTS1xPfn0n1ULsrr04v9xmIG2Tlr/H/94h6tgO9Dfrzj7ApUKbt5b0L6Re4oPch3KERiEPCDbVrwN4gKZRG6QYeLDeGfm3rF4FJvXzDPL/rLCeEZc6IvNfVN4zLoYVgKlY75y/qg2yof6TtsE9dcG9UC9pskRiG+rri6NqK+zTdNbp6k47wUlW1K677nndN1Pb9app53k2gSuYCnChQ5GogyAOZbdaFk5YJrVUzGly+LxaJO1y7I2sa5wL57B/IV00E+sJIwbVhU+w3LCGOCSZpyYtzwHTAIfaRsKJhlZFPWDBDIW1LBBieIgKJiECeIR7T1YQK652MdaWVa5hN6vdH3w1//bExbzWTK5qcFBEKhtsMVERxAQCBZz/mcxvfTSSx3QkBoM8FA5lhRlPse8CNPHfAuJMH+z24gshfbdKCZnsSW8MsDHXDdWjAkNwOoGQHggGQTkkdWDFYRaKgSg4crAFWWBdtyPbeO5D4JJnxDaRrrlvLfNsAAdPl6Ii1lvLC2bMYGQARSz1tpYV15zkdpLWd150SWOfM2tV7RcMZfpUak3sqogHJwPwDBe9B23EOPBOHFPtCZIG7vSkkLMWBihArCxPKH1QObQfOiDubLe69QeW2eFd0XtBsajkcUTcRk9sVgj64qDOmmZTNKBbTTqq6835ywl7V3S7K1X00d3nKaZ64eavHpVo4WFuuf6bbTtx3bRZ/f5irLZumrVRtZEvjDitPu41+ksJ4PFO/TG4Bkazv1FUaXk1RMqVYflx6KKUukNh0YpVFjxFQsi8il5X5cqRSrWElYQle/VtNmW6+jxx6Qv7feqlve0qHP6DM19+RllUkWFAQukVA6WyosFbrGJe436E/QHSwF/M+YWw8I7f7djPMISlkJFu5qUVK8O+sIk/eHWtLb7aFm/ujvUr+9o19e/ElGhOKRc1ldSbVoShiqpqLnzfFXjI/IphEc/SVXOs+OzlIizQWeoocGSWvzpirculxJVDQ1KazSfqg9N/Zamru6rMCKF8ZxL/1YYeYuskPkUuoqzLhxonCyo8eYVi6nFSUBYon5EsURNvf2v6aV5j+vxvwy7PbYgGASX80wKS7p9uVwcWd25jHG3ggmMO7KOSwh5ZCFlcUa+WQzR7iEuuIaQCc5H6eG9MUctcJwFHGskv42QWuyK1ZwxiyL3t2JplubPb1fFujCqqcmM1kwk9fFiQhuXI7o6WKzXp3VpqxUt+ktbv56oEXA/UZ35UO0dvl5YPl9/ePAeTcymtMVOH3XjTd8IEMb9i+WUoFhic8AXez6yTN94LuQDBQrygZKCzJusGlkBl+izZUUxb5Fd7sF4W1o3Cgj/k30IceI54B4uOGSR2EIr5GkKEufRBu5P5WDeB7Jg92TPJFzcRuzNKvTOINuxGUTjzaVV36/8EfiXJyzmx7X0YhZUy7nnOyY0kxHwQNgABjR+C4C14DeEBjcHxAWth/gVyMh1113nhBUhpIosEx+As9LzCBExMEx0PrMdnxFOwIfPEUyL3IeoIFwIIIRih2330C9vuU5HHPMNbbjRZq4wWMwf1cCjN+q3152hnU58WKtPX8PVDiFIlPv8+c/3Kghr2mnHHdlhxgmiLf7UW7G9h3gO32+yyeZac6211dHZrOHBZUqnkq7uRc+yfj34xP3aauuP6IqLL9Eff/d7B0o9fb2ucBdRA9Viw7pEPxgP878DtkTsQzz4DosNJAbCAjFBCwXQGGerEkw7KedxYXYAACAASURBVCRFfAv9R1vDwmVgbT5v3psLJB0TfPy3RCEei7iaKMef+B1ddMFVKhR8RUk3jmZVrdfk1bqlRJ/bEqd7tTZ1dEs9fVkNL04p1Z7Qh3eK67MHx/S5PXfR0uV3KpVconQspmSyqqFegmEP0Kw1LlBQ61Y+6FPEK6mQJQ18guKpmKKFJVqW/bmWZq9QvsoiRvl8XBae/EjdWWwKZSnmx1XJpeQFRcX9ikojUpOapXRWCUmTJ0rTp83SdVdF9N9z5qoQ83XIsd/TlWee/L+sJpZ2aQR4vDoR42Y51DIKI73yIkX5tU4FtYS8eMGVqikXEsrFPE1ryuuhu76to+b8Tgt7B7XW1Jr+/Fhad18/RfseOCx5oy7t+Yzzp+qAo9/Qsjc71D+alZ+uql4k/CeuXD6iQqmoeKKRrl0Y8VTJxhSfWFEy2qpioeLm0bZTBtQ9OaLA65dXT7Ph0EpGQdJaoyqXGwsnmUixuKdqtaT77r9HnhL6+Mf3UTKR1PFzTnZKzVH/fYSrWxSEgYr5qp57/hl95jOf0rRpq71d9PHhh//ydlE28IiFnbIDyAAafyM9vv52pWlbSC0m5N3e69h3agoQ88HkxkgY/SkWBxXWpH0V0RcT0zUvWtRFwQp1BdJx4WRtnUrov8KlurcpoUS9U5MHRrW4OKQ99vuEfnf973T9L653cg15Qokjho/4EArnQdQgYsj85Zdf7oLviVHjfFzHHPQHa0cja63ksMAyvSxo2BQ25B3MMsy0AF/c6yiE3JfrCfbHQoJSx7iSIQR54TsIEpjPtWAxeMOagFsfksnY8xzwipg2C9I3S7RZsRhXcxU1xrGx0zvPtbXm/WY4ruSJ/W95+395wmIVLY0Jm8BbIJppHpbKhn+TyQ25MAFhQmNOxJqB5YG4FfymZNawQAM0ZmEwd49ZEpjAVkLftCWuQbvgOwQBywTXI6Dsq0HMB79dgGogHXjQF/WNI7+uzWZv03BX1Mr64YkH6ZE7f6nv/vRRbbzxJqqUSelsaGi3336benqX65CvflXlcsOfzXPMqmDkAgE9++xTdOMNtypUVJ1dHdpl1x3U0pxRfrTkgiAHSsN66tHH5VXr2nabjzhgePW1+Xp+7kvqmjRRYbWhlRgpstgY/qdfZCVhEWK8yECiDVhdcLNxHRYsxgpTLWOL8KNdYmmxNGiA1vzWaFnmJgJ4OOfdDmqOYPXIZFpUqWb1uzsau9BusemOeu31XvmKKd60Qttuv4nC2jQ98dRDKtaHtOdnfW29U0IzN2jXhAkVzWj7lJYteEWhHpMf+MokiZGQCsWU1lvnePnlozU8IiUzeWViGRc8O1p/VCOjN2so/7gG839RPQjksQNxNePeledX5QXtqnorXMwJOyynBCkYUqVUVnM6rlg1rs5JnWpq3UCHHPw/uv/+TlWV0h333KTtd9xSYb0Rv8C4mtnaWYreCrZ+v4TFC1IKfaqZsgdAh4sPUWwIqqpaLalEOqF07Ne68dYv6dyzpOeeSOhTe9X0i9ulU4+brDMuHJCqEc2aGejR1zZUtvSGXlvQp2RbREO5mst+ivhp9Q8U5MdwXXhSJamhvqKa0kklOwKNDFWUHZU2XfNEbbHOKYoopmJ9qXxNcIHKK/OAoMTjSTdXCQKu16tKpiDMNT3yl4ccsd7nk5/RKy8v0Oc/v79ef+0NR1CIT8JCt+D1JS5Da7vtPuYIC/jDnL322utd/AULOHOb2AmL37AsRPrFuRbPYgv82HiV8QinyaNZW8yN4awrbOrqtSiXXygVy9raj2oGLyEsapakHSNp3ZIr6A/tSc33EuqMdKizXtH83FKXcl5eUdSPf3apUzxY+HEhE5dD6jAZPDfddJOz5jFG/I/VhYBZYkZwGeMSQ+4J0jc8ZA6bjEParE6KbZRqRSZpv7nIzL1DO8AdzgVDGFMwiHITYDTZkGbhtnhErL0olBSis+rVPMOSD2zfJazV4DHjZ3WyeDesGyiZ4C7nWm0Y/ufc8eRvZc7d/8R7/8sTFgTWmDB/W+ofAmwpfsRU4F7hM+ojAAK4L2z3YQSAyY75lngMSAnFnQjkwuoC67cYECYoNUhg6ACPZfUASmaOZyJZsTKrs4DAI+gULrM4A6dt1KWNNlhXZ559hvbc+9MaLUrXXX+9jv7al5WKSSd971SnzdSqgUqlRgG0Z599Wvf+6W5XAC6ZaFiQLPuJdto29a42RGSZrr3uVj377Gu6+NJr3MLU2tqsPfb4uNLJjIZLWbd4Ln5joVYsWer6tfOuu+qeP93rNOLW5pZGbZJEwsXMQMLwYQNCgALfUe0WrYdxY8wRfkgMWhcCzvgDUlbaGxBg7AE5xhhgM62FsWu4N6rufEDt3Y5oPKKon9Jddz2giF/TOutO0fFzjtXNN92hpkSn2qYP6IAD9tbTzz6gu39bUzRe1H4HbaqP7POMpqxexwDlNhScqEOVjHgK4jfJD4fdzsFhpC6P7yYcqZbkeSrUWNTKao63ayh3l3qWL1aPd4SK7MVUadTPpWqrF1Ahk8wW6o2EovyFX/ZUL4YqZ6V4NKGmliYVa8NaZ3KooewW+sh2j8tLTdf6G2+uB++7VQnqvRUHVfCTb8/vse6b/ythGQ/UcENxuODWIC0/VlPgDaoWBor67WopJzQYflP3v3C+DtlPyq7I6IG799GsnX6pvXYKXAyLV5+oq2+aoE99bp5enJtRNTKieJO0dLmUpspvJa0sgdtxKZNKamiF72I/Jk4iZof4qLpi9Y30kXV+r87uDnlBRhUNygsg/CuXsLCAugDqt1xnzLtUmoyYqF588XmXhfSTn1yriy68UltsPtvJIHN6YKARu/bA/Y9ok0030kYbbaDOzna3sCF3J598inPxspBC6gnwBx9sQTbXD795psVl8C7+1iJo79x+cy7yjrw06tQ0MuWYJ0ZgOooT1BvNKhvNa2IYaHYxoo+UpA/FpK4mT5+PllRMtysWaVNnGFex3K9KW1Svz31NP/vxjRosLHdYyDPBL0o/oISwuINLkDBIB5Zd9jujOi0EAesp1iisSygq4Cp4Z5YkiJy5bHgHjJvtC2TJClbhFysKeE1BOosHwsKLUkSfwSRqS2EZJ7nArL1cj0UIaw8uatqFwgpO4ToCv6zuFVYcrOcWTGxWXwtubriX6258bfzHc6eOJ3urvv/7R+BfnrBYJVurOWFmUSY9E4tMFtIOWeiJuSDYE4HjBzBBgDBx8vsnP/mJ+/2Vr3zFRZWjOdhmeZaGB1lBgCA9FoyLG4lF2IomWWVXrsG/SsEjBJYJb+BkQV/xVEr7ffozOn7ON7XZ5lur5nu66tpb9PX/OkgKKjr7rNNdoFgjayDmhPOll15wO0DjU08kGmWn6TfgYXExEATac/cfzpXvt2qnXfZXLh/q/Asv0imnnOxADXfMLnvsrkQs5kjLsiVL9dqrr2rWeutpvQ+tr9ffWOB2w2WMLQiYMbXnERhnMSpoIZAUfkj1ZuxI9QS0yCrCbGvVO7Fo0V7eCVra8ccf74IWWTgAcICL6xnf8WIwCtW8Ots75Cuiiy64Usccc6yaUnUVKyXN3sbX5NW79eLzPdrkwxHd/auUDvrKfvro9mtrcfU7Wn2NZlWCrEu06fI/qY6WZmWDG9SUiikRTJcXWSZiOKT9tNrEnyreIuWzoUr5J7S08hnlios1UpAr+ObVI4pGqLNSc4GbWGc4qqPTFPPzqo4Oqi2RUiJRVT1aU/vkqGLxDi2d7+uV+ZN07HHP6egTf6QTTvqiCwzOBN2qZBeq5DW2juAwbXvs7/cLmn5Ykh9NqVqNKSA2BMISluWFGWXiCQUD92pFeKxeeHO+9t+9rImtNb089xAt6ilo5jo3Ku5LH95sU93x6IAWDr+pkd4mKZ7TwKDU0hFTbsRTdrTmsrDK1ZpS0YSWLfTU3BxRpiOv/KgUDbu0zuTvaN2px6oG0YtWVQtrLvbHpzjfSjzMPWG/y+VGKXrS1yHVjz5+j6ZMnq6tttzZbSA5e/aWbnHt7+91i97pp/1A3zjicH30o9s4ZQCZYiGcM+cEt8BDWoi3YDE16wv3Z5Ef62oYaz0zS8vYbpslxRZLCw61DCRki8/MNWSuogwELJNWKZPUiqCuYr6o5lJNqVhJQbKqwcgEJUueJida5QcVDZf6FW9KuVip1lSnDjzws26xB7cgGMTvUEUb6zOxfBdffLGTUbYB4dmQGNrB/8gzpR+Qf9w54Biyj7uY4ptWN2hs23mOYSu/zUoNxqK8WDwP4wUmklmEVZjzIBu0CXzib8iKlVDgXfI8K0nB9ZAbsMr2EeM7QgFsc1eexXuyWk6W2ck9DZssI3ElTtFVtx4zAv/yhMUycCAsVjTIzKFUpCRYFkGDgJhGgsUEkyKLK2ZOfqw2CoL1pS99yYGRmS6xLABEWGAQONwZLKpGPiz6HUGxLAHagCAQkAqRcIvXW5udIWjc2y3+QUxnnHyCjjz0K1pt6mRFkyn96tbbnfmZctqXXfFjZ+UZHOx/e4dUyNbZZ5/jAv1wt9huy+YW4r4Wqf+to3bWNtvspv2+dIwrQU49EY6zzjpTJ5xwkkKF2mHHHdXd2eV2q0UoMbGmmzJOuBk3AuEQeAtOtK3izZSNpYl4FsCDqHwz7/Icxpn+Mw5jNSzGxqxZZA8RGIf2xrlWytu2vX83iQ2jUqWUV0dbm/ba65P6w+/vFDX3Dj9yazW153XmyfOVSpf1yAunysvtrA3X20Ly8/r5/VOUaiuoye9QJFpU2l9PnS1TNTB6l9KpiFJaU15sifzqiHLljTSt449KdkbVl/+p+pY/oYHcr1ywbRl2UW8EKPv4fcKsQlKAMVzU2Fsl1FBvXa0JqTnSpUK1X+vNll6fP0Of32OBclVPa64nnXD8BdrvM0c5jwxZSyuWj6i9M6Gw9tcF+53ugQ8ii8Gr1+RH0wo8qRrmYV4uc4nAYcjIn+6arbU+/KSeejahz+8Z6PxrqjryKxN1+MFTdPn1LytZL+qGP2ytj+zxFy1dnlEO8pz0NdgrJdIxV9WW/ZraWuMKwor6e7BoZdTenVTNG1CtLNX6d9P2s0/V5AlbOjNVsVRVvtqj5uaMwvL7q9Q7Htpb3BRjm0jEHOEHR5h7jO8DD/9em24yW5tsPFsjwwVtu+2ObgF++ukn3ZzGXXTd9T/Tvvt+0m1ECNag5EBYbGNUUptRaGxus8BbSu3YLCUjn2PfsxGT/591he8awePs9O25xZz+WGwFeDOSGFYiiChaialWiKpYi7r4tEi9qFitoGKmSSkvoogXqBarKhn3VOjLq7m1RYP5skuZA/t4DvLL4s2zwEFcv7hrcD3jEkaBwQVDP6jxhGUVyzXXYWnGJQNBQImjnZwLacDaAiaj3CD7Fk8CJlv/jdwwbuaW4dm8CxROxoDnM7YkKRB0C67QbtvckXvzflCusLZgJeL5kBx+GD+IJZmUln7OO7MCn1hsLLOTPoFzq4Jyx5OwD/b7f3nCYj5RK5LFhAUcYMaY/wiyIn2ZiceiywRGwCApLPZoQ0xuAsbwv5533nnufK6HgEBgmMQImZl0WWz5HGAYG8WPIMD0Dz74YOe/RrOCsVv8jKUhWhlvhH+wXNeJx35LRx36VW2w8YfcgjFv3lxttuFmLovkl7fdrk9+ci8VCg3TMf1AOM8664faaqtttP3227p2WhYM04M2WerjL64/U5ts+jFtstm2Gs0Si1JRezsZCxFVyzUdfMjBuvGGG5RJZ5xZlfEr5PJOqCFlm26+mSMtmHz5HxJjMTuAjG1hz3WMK8INeFHVFiBBqNF2ABnSCi04mMBb2g1I8U4gl9SzOO6449wMZ/zNWvZuU57ibfl8QS2tKd1z7y362Y3n6Oj//i81N3Vo7TU3VCn7IaXTUhBbqli4WoOw+YFuvHMDJTrnKR00qR7mHKjOmPJxlUvDCsLXFGGH5fiI0qmyiuVZSkQPUTWyQr3Dtys7skDVGsGMExTGiJPxXcpyGAQK2QW7yuqfkV9nX6HliscSCmp1dXRH1TWpXQveiOv6q0r65Q2j2nLHT+mSS07Rh2as7eI9iqWs4i0ZDWRH1NqVVD331zojtriN1cDHi3EYFy4CKGtMkZinmpd1Re2Sfptifl2lwnKd88MZOuCQUG++NkGf37dXC4s7Klv4k9bOSIW49MntZuindw1o8UBJ2WyogeGKmpojqlVSGhrIsf2Pq3kD7cokOvXKywOaPr1V0YSUy49ouC+q1VM/1i47fF6VKhG5BYWVTlUi8xX3JzuX6co8yAyiMnAkAmFJvK2EJJONHb0Xvvmi7rvvQd1y82/clgyTJk1xNZZefnmuy5bZYftddOddf9QXv3iAXnllnlt8mdef+tRn3Fwm5gMLBfOLRR45QFbHZsjZOzTC8k6XA/9zvtUtMmsL19kiymKMrJk7yWKemuUrC5EmhZkUdcUURtkKvKJIPVCsHlVNgWqRxjnE1EXZNgEejo+T/98iRIYxyLxtc4LsQhzIbsSFa/ubcQ4Waz5HlrGQYGmGGNAXcBbLNzgBjoCxuG4I0re2g3WGlfy2jE/eC8QBBQfMwfprO3VDNMgCpV333nuvG3OIk1lHKC4HoSRbFGXKCB/jxucWSweZoe1U1+Ucnm2Bt+9b5lbmhP43v/e/PGHh/SDAVt/EigJRgwMTJAKAJcUqNOKmYVFFSKh9YIWdiLvASoApE82JSYklBDJD3AmTletYtFmwEQQr6EQbIDAIC9YZ8vw5cHOghfB8hJl7AlwAgAWUlWpV/fDMs3X4Vw9V96Ru5Sujamtp0dNPPqOOZJtWW3sdl4qbz4+4ay1t8uqrf6Z1Z62vXXfb8X9VueW+jQDCBsD9+Mc/1IFfPlSdnVNcKXiKb+WyI2pr6XJuCz4jXmX//fd3/d15x50a+5j09bs+rejtcTE79JtMKwQYjYVgOtrC5xA/xhLLD9dCaiA4HBASguMgcpzD+4EAQViIezHXEPex90j7rZjUeC6PoOo3tD4/ULnWo3SKFQ64bZUCKvb2qF7uVDIe1ciQXPYQ5Oa+x7+rxSOXasaMEVf7pFKTprbtpGhtpip6VJl4k9LR6UrX99WontSAblGxvlD5Pk+Vgi+/qa5SVSJjOeLJBduy2IcVSt0SxxKVh4ulWlQ8JU1bu0Oj+U5deeGArru6oI99ZB9ddu0pWnPmBPl14jakcpUGllUmdbq5VaPZnKI+OUTv/Rhv/PxIoEopomgqTlSw28W3NZVWoGe0eNktuvyqs/Tl/XDbNOvJee3abb9tddIRv9YvLp2gkcgiPfn43pq02e1avDCmmi8FoaeR4Yrq1KFJJjRSIog1UDUvBcUu5bMjmrh6oEq1roG+tJTbRrttebWmrra6Rkb7XLpzIt6saGJYlWKX/OjKjWGBuEPiCaA1CyVmHohMKpnQvFef1qf2/ZwWvL5IXV2TtP12O2rmWmu6LCEW5M0321IPP/KgTjvte7r++mudmxmsWHfd9Z27BBJOWjQHlgpwyOTT0nvHxiOZdcFi88zNY6RlbPwK9+QeFsPG/2Zpsbi+iJpUj9ekWN0F1kcrocv+Iz07RbXleKuyQUE1ry6vHqhe9dXc2i5cY5VSgRs63LH4PLNE24y0LTB4HuQJwsbf4AA4CEHALURVcWQdTDZSxf5Mtqs01lZ+IBtgOVgEZvBss2YYhluZBnOrQ1pwF5mCA06ba4lMTN4J1hfiiMA0sJ/AfPpCzS3wihhDi2nBVQ3WYY0hQYJgYvrlNoaNxx22glcWI/nepXPVlX/vCPzLExZzAzF5WeSYRLB8/JoIE0QE0sGEhT2TAQQhQaAgE3zOQkv1WiYswV3EqKARYDZkwnMf22nZQMKixK2GAmSHwnIEoNo5xGfQJvy91k7Lavqr26Skk4//no74xjc1ZcZU5WolFcsFdWc65KqO+9LI6KgrJ49Jnes62ifo5pt/pXot1P4HfPbttGCewYGmaKbuiy68TF895DC1dzVrZDSnoJZTS3OTS2tuSrUqkqQYl+dSgDGlfv+00x3x2mWnnTU0MKC+oUFnbWG8uC8/jA+Cz7ghwIwrIMR5fIewM2aMBb/Nr47bB7JC2rNV7OXZlloOiWlkQd3urFIWoPhuk9qrRRSL11QoZtXa0qViMe4CYFNpKZsfdHVQ2tqa1N+bcynNudG8Wpsn64V5t+rZZQdqYounRCqqanxIXcntlfRnqRT9tZoSzUpUPqqm1i71Zp/Wa4uekKq+ol5JZSqIZlqV04jSlbirn+KFgL0UlqLyAyqzhqJESFdcSre3ae5LkzXn2AVatCyhi644QYcdeoiCeodiNalcgeMMqVyrKhJOUNTPKqiNKFmfqnI89/fK9P86fzzCEkuQoeMpnmxW1IuqWpDaWgLVw5v0zPyTdc1VC/SlPZs0e3NfQXdezyzYWh+b+agiqmm/I6WLL1pb/cOjmr+8x20iqERZqqdcFpp7diwunlEv+HrzlajWXKNbtcRSURanZ3GLNp9xibbZ/NPKDabkZd6UX5yuIPmKIsEM1YsxhYn31//xBo+NIxvzU6pUS656LllDrvKtH9MOO22lhx56TE2ZJk2buqazJmy08Qbq6Vmuu+/5o0aHK26X77vvvlNf//rX3EKIpj59+hoOZ6iPhMWROW61RYy0gFXIwViXDu01mUGmLO7Lsh/HBtiPDc5F3pFN5MncTa7vsag8YocaxhK3uUEkmZKP1cALVC3kFU8nVB/JqymIStEWjQScVf9/7L0HlGZVlfb/vDlV7qrqHOlE02SaqECDIBIEBAYRkRmVIIoBHUR0VNABZVRQh2FABxOGT1EQxYBKEMk5Np1DVXd15fDmdO+3fuf2bt/hj+A30n/a0btWrap6w73nnnv2Ps/e+9l7K+lVVVJASuZaFn43UMS8Bang3vaQOpc0wwqdDEhDpvkbsILRgmfKmiLyeTgxgAo8vFa5m/ux9gVc38AI+s/qvvBZdLYRY3nP2oCguzGUMJgwLvF281zwqmBwoYc4PzW2uBb/W/kJ+HbWAZtxArYI73Ed03XMAWMynftK6+zv7786M7DTAxaE4sVpfuYad2llqjvuBaTLJirA+r5D0ht7enXgQQepXMmqOz5FQ7l+Tahfixbtrm9/9UdauXKDlrxunpT3XTNArCVACsIGZ8U8K1wLzop1TrUsHISGEBMHGzA5/WzWHFZgjewAzvuZz3zGKUVD5VYBEkFmwVPuH6IvoIDPmFVlqcT229KWURIIPql6EFaxFKxWigkz5wAsoRzgwBipz4ETiHiplHs/EUu6IlzJVER1r+rSEQ8/7I3uPo4/7s2q1oMmbSgDzoE1wn0HxMOhoNIrpN1tzdz4zevUp8FqwdNCRhHCzXkgITK/EHLNamTemG8sG0JDKHqUl5EUjRDZmEnB+IJsgsrLSkLdKyka7lDdLysWS6hQWq+W2AL5XkU/e3ya0pmyogmaHuIsn6J0bBelMm1KQNqOJDU09nsHnLL5rFP4uM3xlPMTieBS8OSXMq4YXL024QrBwf0g00Thqsaq0tMPt+mmGws66g0f1Be+/HnF40Xlc2NqyXQqB09gBx4vDje8mPcS9bYoEluoQTwgkUE1R3y1Rrq1qne5ks0P67IPp/Smt43qpBOoypvS+eemdf236GtQUs/6GapM3aQtvQDhsKq1kKoUoqHqb4F+QWHF6CEUq2lsS7sUH1VTU4vKtQnlR9qV9o7RqW8MMsSC7JY/xn8CD0FQMn9HHhQVxMq3Fh0BhyKyvZr0G964v9as6lFIabW3TdLCRfNcSjP3sWrVGhdypqDknDmzXJ0nQhycDz4Ma3xwcNhlrVjGm4WFTRcgLxbiMRlu1G8WhmlMbX9xFpFlsJixwtxZNk7je3Z+0yPIm2UTIUumI2wTdjWlvKrTE3yuUq4qGgvqPrkxevRgiv43/fxSz8qMSTgshGfgneB5QdfwQ3gG0EKdlx/96EcuhEwRSLIg8eSiqwAaABdkEWPGQB/jMOK/G2Ol4rwteIXRPcwtc88PXmS8wdaw0VKgnRHY0eHOj/6nBQElGjB8TX4APoyF81tNLQtX2Ws8K97jsGKOf097fnWld6cHLI0uTiNgNQo03A7cdZVS1S1OUmk/8cl/UXNLm0465S1av2a9qvmSci1hlccGtfqJFTrnnA/own/8J73hjKO0ZV2/AwoIIQsOFM7mieKx5lwICYcpG/4nLsuiBHlbu3OAipVIN74JmTxYWKB9c6daRpPl++M2BrAQG28ELKZY7JEboud7gAZcrdaN1MhgjNGUEPeC4OPS5PXGjR/hdEAnFHU9dqjaGo2FtWbNamUnCvrExz+tX/7q1zrwoANcWI17hoiMy5ZrWZYD1zLry+qqoFBQGgg88WVCaswH10Np4Zkh1RFFY8WjUGooFBQZBL1rr73W1XOwEJdZjlhBjcob1/bLHZFwSjVvXFWvpFR0hsrVgtLRtCsjf/fzR2o894Ca28pqa4kpHVuomD9HCmVUB4BUk5qo3OIUdrFSUSgctEpwit3zFcWaHSN8MeHCQbS1ycQ7XZZNvpSV76f0zONLFYvsphNPuFSLly5QxbUtLrm+ABOjJaUyyVdXol90tpfivdhHnDzVJ6RYpwoeBE4pVYlprP9n6s9epKmzNur0U6I664KiTj0lpPHNS7Vw1vPKhev66BVN+vQ/T9GqkQ0aHmIDC7seQQAWAnL5oq9IOKqwX1MklNKG1WVNn0f4xVM4WtfGZ3fXiUd9RtM7j93ufQSgmIz/Eby8wgP+C2dvfHzUrUlLLw6y7YLiYBwf+si79Mvb79Teex3sPC5NzUmXvgxYWbNmnfMUEFZ4y1tOcpwKNlbWNWntrHEqLRMSxuuI/OFlQZbQVchRY0kG8xTwmmX7mbH2Yk+ZbaSch/XI/5YR0/hZS9k2+edztjFzDcCBJQ2YfkM/cQ9BPKUecgAAIABJREFU6Lq8PdweeFiiTkcxdjZ6fkyvmWeXzxkB2ACXjYkxwmWDJ0jICEI/YXmMRpqjcj6AAdlIZPmgO9EHZBbhrcE7YqF4fnNtxsk9WK0UfuP5xgC1Ok4AEowlwBLFQNFfeNu5D7zF6B+rLMwzZBwYqiQRQCPggHfzoQ99yK0VPDDck6WnG8fF+C5c1ypO/4VL9O9fb5iBnR6wNArfSwGWoDy3r0w66K8zid4UY6M66uhj1DVlsoZW9yiTlnrDJZXHfeVG8+rtW6NL3vVOveuiC3X66We7hcnix72I0MFsR4lZC3TQubV/53N4DFjUWAtUW0RgjHDL+yxUUDrKiTL6CC9loFncdiC45uZF4QEquKaRxwwg8ds4L1afxGovAJSokYAQI2yNqY98BxIbwnbaaadtt4qYQ/OKuBYCoagrXU+p+UQi7rgl++23TPF4Ruef9x7d+M3/ctk/uMJRPgAlFI7LQNh2TauhwP2Ye5u5RGHgagWwEHrjf+bEwJzFgAEwRpAjBIfi4tww+AntoVRQ8nzeSpajaINsq5fneMRCLaLRACGvRGymKuWc4rGU0smIVvbeqCee+5RaJ42pY1JNyVibRPn7Wl7FSlGVSlQxL6dyrS7P5zlAAqI3VV21iucaGUbLTfKUc2TeZLxFtbqv/uGsMvE9tHjeqUqE36H5C2aL6F6BkFGopGJ+XKl4k5rJiCrv2JCHrbc/GRqqR+WlhlX32pSMpJT2Irr398vV3nWPlu4d0XGnzdCxyz2994ImvfP0bn3jJ3crVmvROn9CCbVr9cZRFejBGIvRotA9q7ov1QBwZJ+orvGBDhWrE+qeFnGvbdpU0IzYlTr+mIuVL5S3bdqBdyWQcev49JeX3n8lbZ9OB2EZ1iS/8faxWVHFFfL88jcs0/x5u2lSxwz1bx3U1v5e1wyTeiwdHZ1uQ8MT8NWvftkBe75LeHhwsN/VJCENmo2RUvAcGEOmBzBwGut8NAKVlwo1mOeV89j7lqXCbysBwOaNDrLrWI0Wy36ydhgv9r7wHeTL5BgPDJ4iC18jf5CRuY4ZXfxGJ6Dv8Fjw2Rcf9tmXKlGAsYgsU0Ucw40xw/mBP4KHFr0BOddC6niWMYjMm8KccH5rFokOBUzgueE+ASoYT4yLcVodFc4BCRijDqAJwEGvw9EjnMQccP/oK8Am84sBxj0CfNDnjMH0tYE0PmdhPK5pGVuvtA7//v6fNwN/NYDFLIpG7wq3iCXGwolF4m6hf/HqL+mw5Ydr0a67aeXqVZo22K/OWEURJXRPMaotkMPKw/JrOc2evlibXfl6ucWIUID88XQAQNhIWZAIgF2faou8hufk0ksvdd/lsyxUywJgsSPcfIfzUrSOz7KAUQhGNEO5M3bcoXhqEA5L67MNhjGZ5WRj4JoIE7FV0gfJSDKrjfNxcH3itnzHWhLYkjAvTCC8gRVF5tCzzz3twjEfvZgwU9CTBkVCphOgBdY81gjCabFrlC5jQdGgOHgPCwwFxmdQRgg8B/NI5pZZmVanBYWCVQV5jmtyPr7fmDXEWE3RWvZAQPh7+ZCQak3yo+Ou0m8oklCp1qtkpF1NyXYNj6/Ss5tOUTxNHHzcZaTgAaBoGnSgSiWkaJVqlgGNl7ki4kF2FXwViLKQbivlsFramjVRHRdRwiUL36Vle3xAleJkRROU8JeGxntcx+XWVJcmxvBs0WOHQnbb8sz/PHn9H33K1tJLWem+1ywvvVZ+eZoSfkSRiWF979ZpOni5tGhJkz5y1WI9detm7bFPk7507VqFU57+7ZNv0vmX3KknN1VUr/qq1ujRFIQ3C6WyA3dhiMheTF4lpK29vqbNTCmSympiJKHBDfP1jyf9TplYt/JebruXIVjf3nYvSyDfO3Z+kEHzisbjUbchcbS2trvfZ77jBB24/2G6+66HtOL5lRoa3qolSxbroIMO0QMPPOTCDnhQHnzwfrfBwn/gN4AFg+biiy9xtaBoosoatoJpyAuybkDDSiS8uB6LhWoaCf62CJgvQEcjUOF85tXgfeSP1zAq+G0NBk2n4FlgLMiWZRmZ1xM5g6DPHKEzXLmIRHo7UZ7z131vuyHBuPisNXPlN4aHjc/ABTrKUrv5Dv9jdDmy//CwWw94yuG8oNNpeEhxSTI70RXMidVkMVIueshCXsyreUGMMGzeXzwycOsAlVyP52WdpK2fHGPDiASAoq8s/IR3GVDD/KJ3GRfAx7xzzDX36wzoTGZ7var/kdD+/UsvOQN/FYClcaM2F6rdDUqGBbxh3Ubn7lu8ZFcl0ylVPF84p4+e2KDdMyllNlb1pVREj7dkNL9Q0niqpqZyizZu2eDQNQeF5VA2ABUWHsDCek2wiPmfayE4uAdtE2V8KASz1AydOwVeKLjFDyJnwfOexa8RMP4n/IEVhufCag+gIIy/Y2EXI+xyXoAPblLGR+jEWrwbYGHjh/RLzBagYZu9zZ+d06wpPFWQYvGwAFAALA4IxmLbm53hVcJNi9VjadONiod5YC5RgryO8mfO+M2zwVtipGauBdAj7ZPfKAfGbJYK56G4FJVwcRlbXN74DnafjbyHl1rh9aonquH6fkb18IRCFCQLdcoL9Woo/3ONjd4tL7xBNW+zqpWC6n7WFS4DsOAl8Aty2VRBgCAkr+4HheJqQXYQrpPm9pR6+4uqVpt00LLPau6U81SuJJVqEQXu1de/Vp1dzY4MXMiF1d7cpXqtoFiMjK4g5r0jj5cDLHWvWX6iTwlvqtIJ6ZZvXaS+oat15LHS/MWT9csVSb11j15VtVB++wpN64rp2Wdep2ztPq3YElM8TI+ViGpeWDWvrlIpqJxLMUK/EtXgVjpVl9Q5Ja66V9EzD4d02B7f0sEHnKXsEMg623Drf+zMDBp0ck9e9A48XMPDaBB2CkKuVQfO165br1mzpmmvfRY6r9vqVb1us6ZlAR7JkRHKu69338NQ2bhxvQsNk8LMZog84V286abvuTWP19Ysdc6PgcFzQT8guybTABo2WfQPm3DjYd6UF/MizDjie3iIMAyQJTZiI6/yGnJm2Td4Iri+eSbQX3ggODfyy/cZ95TJQZFMZJ7v57IF1eo1RcIR99lMc5PTiRgZXAO9YMDEwBZeDO4F/fXiVhtmgJo+Qsdwn+hXvFfoDIwmPNA0NqWoG54r82ZZWjd60Hh2jN3uh2eDLgEIEVKCFI0RiSeFzxFuoh8a44f3wveYR9KvCWfba8wj4WrmFN2LQUWpC1q6MF7+ZyzmCbLsKb739+PVm4GdHrA03mojWLHwUNBLpqrlhx+p++6/T+eed5429PYoT4y1XNa5lQ3qHC1qj+RsfaI4oDuTEe2a6FahNaXh9Vs1NjrohImFibuWDZNQEAuPTRehY7EDRhBkrCYWPhlG1q8IQeF9iw0zZiPT8X2aEfIelS8tfdfCInyO+C2ABuuH81jYxoTYgA3XMQ4H10DYsBDY9C0zwNIeETquy33BnzFuDEqmMbTG9xBCvocViEJA0do4GT/XhwxLnRoUABYKr6OIDKgxV5ZiaZV+rU8KyoVxoBiI63MOQCGWKVYJWUFWXwaFjdLiB68L58KrxWFKwUJkQSr7y2/4nl9VJFpXvdbiCr3FQ0kHRAZKX1Rf/kvyQ0Oq+xXXHNErhxWupwTULZXiKudbFYv2OA+LbaVEKwh0ULYiTPgiXlffgK/uzoO1/x6Xq73lSOWLUqVelRcK+jzV62VlUtT7qDieRypNs71hecoqFp786knzy5zpT4WE6uJ+S2pNZRRWXmed1KaTz4gqmYppj/1nKzJ9vd76+rgeuL9JXjilr9+6UScd26KeviGN1OEVU7AsqkKl7jxTVLiPhqRUpNllom3Z4mnStIoyzVFtWOWpPn6Q3n3qHxRNlFUq+PLpt7QtDGTyzfw7eMjrrnfCjjtcNlAk4tJ42bROO+0U/fgnP1FTU8qFBppawqqUQnrs0ecVUkSHvO4ALVq0QI8++rieeuqZ7RvUPffcpVtuucV5S1nvFL1jQ/zlL3/tQARhDQj4HIRXrYmoZQkhE3yP38gNmyoAwrJjjIPC95FV1hXvIS94LC1r0Tgt1gCWOURvWfFK5AqPAKEV9BjnoSAmRSgN+HANvA2UZXjPe85zxgayhh7s7d3iWg3APcHbym9kGVBgnBzGwLnxYHCwkXNu7pnvAJIcL6xY3A4UzQtjIWXmAb1FWA6vBvfImCDzU3qC71NVF5IuegLDjDkyb5AlNvBszaPLb4DanXfe6UAJgIQDHiDzhz7jPlkH/LbGudb8Fl1LUTnul3OxX5CEcMMNN7h5ZEzGJ+J+zKjacav3b+/Mf3WAxRSZZZgQ7x5x7dpnqKu7W/su20/UNqn50ujYmD4YGlFu/YjS06fp8cqInqmHlI13a2K8qEJ9XAO9W51iAi1boTizBCwWTFYLgIP0ZOLVAAWEiL8RQj7HeFC45gVBUbCAETw+S0YPxen4jFlIFkPGKoNwyuZt7lxjnFvdFf5vzCJgPAgwaXkUqOL6XNvmhetALqOOAIqQe7MxmlXjLNhtRFKE61OfvMyBlmnTg3oRjowXCmKyHAgrFgrKgUwsSyE0Lo6Fz/iNcuN+UKh4WbAYUXSQmRF2lDGKgHNgucB5sTb0XAtAiEfqK1/5iqttw71wWGNJuDkBHyBw4f/JI5SQHx6TXwEYlF0KMkTbntxFKtSeca2D3TTUA8DCXombu1ykW7Gr4+cOIhPOBR8KE1xy/BW/7mnzmKeFc0/Sngs/pZamvVSoSF580CmrUq5dtfKEEnEIjDGRQDA+Me6aIrZ3tGkiO6FIaMd6WOxZu3sgzbjhcC79GmTbjBKJHt39s5/rk5deoBtuSei6z4f17o8cqiW7PKvTz+rTj2+O6KDXpXX33RkNl0a0an1d5VhVCebBjypbrMmPuCQ9RbywYvW0hvpzqseiau4IGnNufHpPveGQS7V07qmO00I363otqH9iXlS6kDPO7a/tYA8LmWPwNFauXK2bbvq2Pv/5K1Wt0aAvpjPOeKuq9Qk998waPf7YCtd6oXtyhwMszc2tevjhR93aZnP8yleucesYWUbmKUTHGrj88s86sHLrrbc6L4GtX/MkIlt8HpmwDs7IBpsnHo1GoILMG0DBG2vNQe1zyLdlDHJtgAlgiWtaWJbQM+EXMhc5AAAYE4RfX6wf0AXLlx/mDC2OQG+F3eeMQ4OOAKwYiEE3AiAwTjAwGCfPE9AEWCKEgl40XiCfwTiyYp9cx4jClpWIh5gaLXDaXOZSreaq2GJY8h49yQwYASDM4wHw4POAEcaO3uIZoYuslgpjQqeRyYVHmrHi1bXMSM5HsgHGJCCMsDX3hy60sBpjYRxcj+8bWDRj7m8PVuy4O/6rAiymdM3CCNjtIb3ukEP04AMP653vfpcrdAZgKdXqruvw+V5BqWS3vj/8jI6aPkvj1ZjujrUo3V/Rs9kVitcSblNn88MFCjhh4weBI0QIohFxcU1yIIyEeUD68F1YoBZjZpNGiXFYGWuEkyJSpBdTQZH/EQAElXsgxo1SQGE1AhYjwKG8ESBLD+T+EQ7GioLE0sCCsZg4ygolyiZPuAgF1ViIzW1U2zILACzUmHjkkcdcRhEeFudeLQfWApuyxYk5L+ALzgzWE+ADpYgCsM6rFsriGpZaybVJ/+Q7CDbvmRKwSrnMlxWCYhych7YKKGOaklEIEIKzcWRQ8rz3Sh4W32uRIjmFqk34TVSq36utozdqqPgDNcfaNFGrKqSqVKUGSVK1SsERY+Fl1CsRhYgNhQMiqAOD/JByW4N4K7VOOVHLllyipvSByhWlfK1P8TTBo7gqxapaM2GVir4j+mZzY2ptSysWT2lzb07d3ZNVrexY0q0BgcawUGOItVapqq2tXZX673XBWe9X37oVuvnhig7eRbrx52dr77nPa+acR9Q7Kj28aqoWTavomRcq8lsL8spp+V5Wfjis8ZynEJncxEKqYfnFqDavL6lrQURNqWlava5HHbWP6W0nX6bxsZjiyYoq9WGF6kGLiu3jJJDbAFh8b8e61FPJJkUcaMXokBYunK/NW3oUDodco9RSZVQjQ3nnYdm6dUCdnW2aN2+OI5/29w9ub8B35ZX/6jYz5DHo6VV0ckcBOdYz98Smi3XPAVABkPMZDmTNDCXjktjryAj6ArCCnKNv2KwBCrwO2AEYWOEzQAg6CJ3TaJwgxxhGGFqEMiAWsyEToqJxoTUjRJdxD6QZd3ZPcgYRlbAB2MyT9f4hLFRv8CQgm0YyBYgAkvBeMFa8Gdwj+hGdifxyHu4Vrwvj5X6M32LAxSUGRCIuzIYXGl4epFcAA/eBTkAvc70vfOELTj+hZ9BHFsLnN3PHgR5iDtHt6BvAHOuPMfIdiLh8nrlg7tBt6FnmyVqHMG6eAUYT92veGoApIXPGa9mNf/eyvLrgZacHLOaRCOLLQfoeC4aFxqK//w/36U3HHatJXZ0OJcdCERVGx+WVKop60lkT69ScatfWiYKG2tp058iQ+prS6hnKKjs0pte/bn/HWwGYACRYoCxCroECwH3JIrYmX7YAASsUO2JT5TUWeZDOGIQBTNCsiBJuQ4SOmi3ch+Xu8zchoTPPPHN7hoJ5LIzEagrdPDOm3Pku5DQEmFgvAMh4J4ydWgKEcSyujCIyzoqFnTgnggpoAgSRRmheIz5TrVGMj2ZodbW1Bp2Tf/Obu3X0G4/WXnvupVmzpzqB53oWrgJcGXDhPhkX84qFwt/miqWXCMqFzwICeZ4ocRS8KTgaz23p69XSpUtcoa7JkztVrZXdhsCmEqlOkuezNqR6KKdIjNRLngP1ZiqKqlmRSF2l2kMayN2gkdJPVfHGRPMcv56UV66r5kEqlPM2VIpplUthKVRUNFFTpAJ5tEUhf0LNKak8JqXapM2j0qT2U3X04T8Kwod1zgF/I7BCg2e0rbb5qyuz/09ni1ab5KcHNVoeVWtmgbx8SNHQmANlUrMKTRF1Dib1/IoTtfzw27Tfm6Sf3b6Hdu14Wl/63kcU7dis4w+4VSe9pU3X/pgMqK0aG5ISmaiGx4j/RB2xlpI0Lq7mPDlJrVlZUvfkZjW1lVTMxbTqyXb948k3a1rXgcpm6wrHSPvGbbVjAYnJIxujyS4bFeuQ9craxfNBFg/PjA3VNmQs8sV71zS6ebbzZt730D2K+GktWrhUnZOjiseSuueee93mhFXObwrF2WbLb2QY4wbvLBmDyLmRX8new5vCD/rDZJINj02V71q1V/NkIJvwzHgdLyRhE7IBCc1gcHFuSP7cH94U8+JaCQXADKFiilxyT5bZQzNVPA220QKSAADoRGpMMXfWLoPPMEem46z8goVzGg2tD77vPa4gJR4jdOhdd92jNWvXKRoJ2g0sXLpYXV2T3XU3buwJuDtDowo7Y5SNv6QwKfOEsiXtvcfumr/LXF144QXKTYzpU5+9Wg898qB+8YtfadGuC12ph2uuvlodXV3qmNSmmALjDYCB7rN54P6gAmBMWWanGat4nwBR6CKMIsAQhhZriOwj9D5GGz3XmG/mgqrdeLwwEgGhvM4zNQ4Lc8LBOKycg6V+/z8J9N/4h3d6wGIseH4b/4KHjkXBcezRb9SGTZt08mmnOK5DdnxCqVhc4arnSk2nyhtUHimoOd2mUVz49YoGqlUN9w5qr8V76Yg3HbGd4EZskkVtqXosZBQC7lLABovbFj2uRchfKCOrBWBeBXNnG/cEIcGy4jtYLUbM4nPcE4AF0i2o3tICLTvIQFqja5/75n+EAouOokZU9DXeCQJBDBxXKVlPRtZrdOOa9WbVMb/85S87IbQ2BBYPNnKtcXmoQZFIRPXbO3+lo456s/bfb38HNIzDg4LjvplD47RwXd5HQSD8xPDxaHEPuKwBJygCXNPEy7F+EHYsGMY+dep0/eaO36lcrmjr1h6XqTM6WlYmk1CpMqJ4elyUmK8Vu1ztlHC0qHDEV8hrVT16l0bHV2vr+I81Xv6NI8omQkFqdaE2pFR1qiuJz7zjVXFww48rrJRC8XFlYpSbjysRCas0URJFQKml0rO1Wae85Vp1d75dnld3RfdeDFjYkBtTdF8LXROqJhROZ5UvF5SMTZEPCTlaVMV5ltpUS1bUMZLWQ8+l9Nl/KWvhPvN0xb9HdOy+E/I6UurfMqDVK/P6w5Nv0sKlj2j1hiFVSnGVVFG6KaWxbMk16QSrkTmVSqQ1Nl7VyGhV7e1NSjXn9MITYR2w6+U6cPeLXG0aP0R/phHh3ajVd2wWUACggnR7C5uyKWLls/7IQqFwI2AaEGDN9QgTY3Xvc2CH5s9+vVatXK/7H7hX/X1Z109o4aKZriIuMmYWPMaNcRcsfZb1DZkfIINMwf8CcCAjrHVLP2ZjtCrSpuesUzHvWUsRNkUAFnWb0Cl4GOwwjwUZiXyOopIGmszbyT3jUYa3gqwyJ/DTOB9ZL8YtQRdR/Ru9cPPNN2/3AJkxZXrBjCfTZcyzeUkAUFd/6SoX1k3R0It4YSiixx591IWySRro3dLnPFu7zNvFPQPGk88Xnf5ymY/RkEJ+EILKpNIqFAuKhUN6+1ln6Iv/dpUOOvRo59VABz/97FOO08J4L/34xzR77hy1poMMRsApcw4owSNlnhV0JnPFswBUkRWEAceccK88EzwrxhGyztXoSu4ZfQaA4TnzzBkzHh8MSAursz4AwjwD5o17ZJ55vi+VBv5a6Im/lmvu9IDFNmeE2FLrEEwWKLyQ0085Vd1TpmjvZftqY0+P2ltbVS1XVKYhXiqj3mZfo5v6NIVS6rmciqpqoLdXKnt65z+coY4Z0511j/AiFPwYYGFBYR3gReGwLqEsaBYnCgF+BYvTwICFdMwrwussdpQkyJ1UZP7n+wZCzMPSCFgs9dg8TAZQbB5QCoAIhJP3SLMz4i2eEghiCCDKyc5hitBi1YwNcABQo1onoAnhNJc0AhYJJ5ygUTCr7pUVT4RU9wpKRMO64APn6ptf+7UTckAL92gKmLmyMRrJjjnkelh5jAW3LtkH3AdzDXMfUMe4ADW8VqHJj6TsBA0ea7rjjt8qsY32MTJSVjg9qrCXUShUVzhSVNhvU73A+pBKlV4N+OcoV35Uvj+keDijei2vbMEVqFUmNl1jQ5uDkvpeUqFISdEkfXOSioSbFE4MKQLtg+Z9flil0bDq5ZqGhunTdLze/s7/UqlIy3vqtFilVkjNQfZX4Gn577yR/78VAyRfvE6uiKyXkBeqKJasK18KKRJtU7zep7WP/odaZ35WJIi3TFqieCavPeZu1MBYSl6hRR/8hKdLP9Oi1b1rVZ5IyVNMoURe+VLddZcmi4reQREvrnikQ+s2blVza1QtHRlt3TKu3OZ9dMHbfqdYuE35Uk2RWN61n0inmx0BekcejeElNgsjVXJN5APgwgGfirUJ+AeEWJpxptnXMce+XqVCXI8/sk6PPf6gKzq4dOlemj59qlu/bIJwIVjngItGw4C/2dAACHgsyHzDy2KySDiGdY5MmlelkUBPCINzIpdkGvGDJ4QDEGTdkK3UAHqRDZNrYqwYqdcSCPgeHhPulRpOfJ8NFVBF+MYKwlmpAgwhMmaMr8F1TH/Yc7P/LSRkIIZQ7u0/v9V5bwNeiucq5Trg4jotSr/97S/07W9/Rzfd9AMlk1E3runTZ7o5cZlJzutNJlngtXSGEAQzSQceuJ/a2ic7PXPYYa93uuPe+/6gO+/8rdNnhLnSyYwDK3wXnWS6GC8IYIX5go/HtQhTo9sBqlwH3clvK0eBkQWQAvgwTiu+CbeG+WUt4bXCi07ojedkVc9ZG8wP3+E5W5E6MyZ3pAz8bzr3Tg9YjK3Ng2bBgUxByBzEVr/7rW/rqDe+UQMjQ6puAxxVMnZicdeQrhBJqjKRVTmbV001bRke0MTwgPbeZx8dsu++GhgZdYvKCr+hSFjEgBs4J1gwVpra0LCRUKnBgCsQQbceE+YWtSwhI6ihAPDUoADgflj4BoVKuAglBgrnGo3WCvdp4Ma8TFYngXFgBeEOtmq2oHrOQzgIZYXb2JQv5zIBsYwMxkXGAJk6zKcpdT4XfDao60DqJynEAJZiaUK/+vVtOvGk4/X5f73RcXngyjgvRbW6HSBZCMrSv60wFQAJBYEyYC6YfzYM7g9Pi1l+QQgsqsWLF2q//fbRTd+9SYceeoDuvOu3zlMynhuV782UwkWFVVO41qx6DR7JPRqq/ocmqrepOt6icHQgCBmVaNTcplA0pFx+VEOjcjwUv0Qflphau0pKZ0IKe02KxCpKpCqq51vkRcZVGKdZXLtyE6Pa2hfXnkuv0v6v/4AKBe7Xc4AlqCESABWOncHD4pN/XYsqrqQLW9VjJYVT9JtJKp1Iqdxzn1YOvU6tcVoNJDRtt7LqtTfqdXuu0DOrNmlGe0p/WH+Qask7tXmtFI+2q+qV5UV8ZfNFV2/FhdPqUnO8U+MjdW0eGNWcXZLyw76evj+iow/4spbt/m5NjEuJdEmFclZ02Q5S0ndsJVvz9DWGk1n7uPNJ30d++B/r3pp0Wt8w1nKxUNU+B7Vo2T5Had0LNd1y2zdUqdU0d9ZCHXjQvk6OATgWBiGUYN5RM16wvtngyBJiE6PCK6n65mkF7PAZ86jwN/LBBszGSh0l5JuN1bJ90ElsvoQtrBKrGUCEWgH8eIDN0OFaGEQAFHQC/BwLkZGth+cHT4iFq5FF3se4QD9xbatlYmHuRsCCrPJdy2pinIRnRob79alPf1rFwh87SdOvCV3gjLpIwGofGx7WFf96pbuWgSJAVFMbVYVXqadnsyu1wHe4Ftw19A3j5F7wkgRl98edPgQUfPe733e/GQt6DTBioSH+57tBRlez48bYfHB95hWPE3sNhGn0OUaZ7UdwYvgcrxEOh7CLXuN58R3uD13GgRfGSj1YxMCoDejovx9SSzPVAAAgAElEQVR//gzs9ICFhYVSsLLPRrhlk2Wzmzt7jhPoTb098uSrf3DQCRYdjwEe7Yo7i9eVzffrWt2zQVNnzdQJJ5zozjvY17s9vQ5B4LsoHbwGuCyNzGoxcBY1n2HBgpIBKxBVUXbmVbDQkLn/GAcL2/rqkEJoVhSPCjcjhDKryGjAxMDFnwIsKCxIZriGIXwxR9wTiokUS4TGisYZgGoMLfE3go4lhGVw4YUXOuCF4uHa3CthjkDZBxYR80FX2slTunTcsce6dvVYchScA7QYA5/Pci5Lxba0ReYClj1zA/cGMptZLdavCeHm4P4gMnJfp576Fjd/Dzx4n848820uFNfc1KzxQl7RUNx5EArFHo3mf62xys0q1B+Qp5pitbQq5YLzAsBnKebCGhnNqVRsVjw6U9NmzlffxogKuk/t0/rUkmlyRVZi8ZIyiWmKV9tVrK3W+HBFTZEOF8ro3xLTooWXa79l71G5SgYCFX+cC2PnAyxxT/VcSOlQWnWqPdP9OAaASSlajyi79nL1hi5TSyahWrWsOQsmqWdwgXab+ZhK5W5d9eWczn1/pzYOrlV2LKOqn1emOabe3qr7XSlR/M6XV5ESkSnasGmr4hmpbVJEG9bXlc6+V2ef/ll5lTblCsPKtMSUHffU3NSmUgXS+Y4NCbH+kAcjxiNjrEtbY3CokA3kmU2e9WaWsCPB5sJKtq3T8ceepkh9rn55xw+1YsVqzZw+T/sfsLcjcRLS5PyuRci2nloGVkxmkDXCrcgaAAnCKNwV9AIACW8P+sfKJ/A3Hke8uIAFO7gOn7Fu8egfQlqNXBVkDZlFbizNF+uf7sjmYQEEIF9WFwUvMSDOgbRi0W3yNk7CJWze6LcALAQND01PNGaf2d/MLyne6A/q05jRR5Vo5tXSsmulfADUolH5tZo779e+foMb69atw8pk4tp9z72USKS0ZfOAXli10vX5SqUTGhsddfwWxspckb0FVYDzX/Plq7XLLvP0pmNOcPdFJW30GUCEw2psMZdWPBDdCXhEJ5rOxXvGs0NPAd6M98Q64rx4XaALEObjOeL1Z/7ohYY+5X28aLYeLDnDskCNl/jnb9l/25/c6QELG6fFgy2tF4Fh0we04E1godmCSGXSbjHyv9sk/UpQLtzzNTw4olyuoOOPf7MWLdxVzz7/nKvDwvsIN99h4fE/6BjQgqBZGMYIVKbwEHhIVvyPQLNQLVZsFgpCbbwXNmSUC0oGhWPF3CC8AVgs/z8ACtsKZ21LJzReTGMMmXlAoCDZ8X1rX48CALDgtQDUMS6zWsx7Y+5VFAeWEMoa64t7MZY7ohGJUtugqkQ8o3QqrR/+8BZXOv/aa69RuezRjNfdM/wTlDfWG2O06pkGvnjN5od5MLBkWVhcH8WMsuD54fHCrX3/A7/Xs888r0WLdlVLc4ceevhRzZ65i1Y8/5zgsVVKENk8TZTu1nj4K8rVfyqMllA5qogmqVzrd7VBwrWwKvkObe4fcuGipQveqdfvdZVSrZP03HN36Pmtn1Ao84gyKerO4OWSEpqvtni3xgtrVCnnpWJJ8VhdoyPU7ThKp512nYqFGdtDQi8GLDsD6daP+6pnQ0qFo6rHqyqR8aS42qNV9a95WBueP0+at1o9m+bo5BP7VFarrr46qU98ZJM6m7vUO9ahntxK9fVAgpyk8cqAEmmpmIu40gGhmqd0k696Oa7saELD41nNmCuNjkS1+tmE3v6GJ7VgwXzlC6MKx2queJ68FkWiCdU9PDR/bHi4I1SxrTvkzSxo3PVkyOAp4DU8GkaERN8gK2xkvD8x5jnAuvseS7Tb4gNcsbjf3HG3Zs2cp6nT2/Xcsyu3t40gAxBdhKXNgWwho5YNiDWPYYH8YxQRksG7wefQBfAv8NhyoNcoKAnh3wic6Cj0gnEr+B6bpvEpLBRlfAvj1qEH0QNsulj7VJhG17hQb1PT9vFi/BASM6OD99BN1E7iN69zWKl986jYmJB1mzfmE10HWR6dgEwHRfqCQoDUv2FcLS1pFQuFgJQ/NciYKhWLSqZS+rerPq8rL/ukCiVPM2fO0OQp06RwVGvWrVf/QJ9rdpvPBpWSOWbPnqk3n3CCPv7xjzlSMQkHR77hGDd/hMhJKED3ACCMw8J7jTWnADuEhBrBHJ9n7gCk3CugBhqBhX94j/XFwXNFtwFG8bwBoAjBocvMC29zH3iud2xhxB0hU6/lOXd6wBIs7qDGCELADwuMhw7ZytKEefBbt/Rtb23umOHFgurxiPvNot66YaOW7rpURxx6mIYhda5ft70vhnkArDwzIRWzTgAtVlSJ11iQjIfFyOfhoJAFgEvSGiWiXMzlay5UFAxWB5s7cU5j5DcCFpQMnzPA8t9SPF0H20A4LWTDOXAv40khzs34+MHFifKxpovcnwEuY/UzlygKQlWWcm3Xt5ousTjVXfGspLV+/UZdftlnHRdn9pzpLrZMKIW5YR64FhYFhEVeYy5QVFwPi4Rz82NlwPkOzw2FgHLE2uU9rCEADJ6bjRs2677773X9W1pa0wqFPA2P5LR8+TJnrVaq92uo/D0N5m9VqeQpXE8EuTn1sgtVOPBS79TwUE6DAyW1Zw7U/ks/rt12PUaKF6R6i/rGv6wVvdeoUOpVPO4pFvWcRyZUa1E6vVD5wogiGpBXyilGn5ya1Ns3Q/9w6o3ya0eqXq/9fzgsQRw/CKO9lkctLEVrEYVVUS1eV9FPK+Ul1RIa0H03f1qbN39NR3yspu6QdPElS3X0sd065vAHVPUS+uFPZ+uIN6/Uxk0lFfJpZVpblS33aWRCamOzKJbk06EWYnKlST3ri2rq8JRu9bXm+RbNaH2PTj/mc8oVsgrFyopGUioVpHgypnKlqGgkuT2zaEfNkXEQrGI1PBIAAyAFr4NlsbEZWbExI42ywYRDeCnKiqVGtefeC9WUnKdnn9qkQmlU0Rjdk+IuZIF8EQ7AaDBSrekU7g0vD15e1jkZRcgvmx7GBboM2b3yyivdNPC/tQjAKMN7wMH3Ga/VK+JajBlZCVL8A3DE+DmHVcpF7tlQWZOMgw3Z9IiR7nmNcAx6gHNy73wWnhkp0PBlLJzCWEw/mSFlOoXvArYYP4XnzjzzDAeoCI+iqwIDLqhRwxhoPsnccx7+Biig//BYJuJYJDl95tOX6T9v+C8NDGe1225LFE+mNTw6og2bNioapnwCadgpVSsV1+frfe87X7sv2c15Pj7/xWtcSIequewV6CbztFjmFXPGc0Cfk1rNuAjzoJeYe54Z94AnjVRtzsFv9JXVdrnjjjtcVhbfN28X98oz4plRegIDksM88cyVpYHvqPX/v+28fzWAhYk34cLyoGsmi4h0ZpqXuJL2PhZ3UHWWg4VXy4dVUlVDY0MaGx3Rmaedou7uTj3x7JMaHB1SIhpUpGSDRiCp8goSZ3Fj/VjqHhs7wmTAyVKXLf0PVyPEV0PuLFrrr2OENYuVYuWwuM2ygpSGhwTBMHdpI2AxoGHuQyO58T/nJLWZsSJcKAXQPanBVr3Xii05RcCc1Gru2ihxXODUOGFOETDAGddDyGxeUEAQ5i699BIdcshBOvHEE5TLj7tmOqQGmyUJSEIZE0M3pW9lxnl23BtjYXy8zlgYMwoX5Y3SJNaPcsF9jiVTrzSre3Kr1m96WkOjazU6sV4nnXK4zjzrzZo8pUMbNl2tfGFMpdoWhUJBETmvklC9hkKsamS8ov7eqOL+rtp/z7dq//3+SfKnutTaLYMrVCn9RvmmTypfzKky0axILKsE9US8pLxISYnk7qqUKXC2Xk2Josa2sOFKY7kOzZlxkXZdcKkDLGQJBeAkIN0GipzMtoA0/FodZd9XOow3I6dKvKpyvVMtiihT3aDvXXms0u3r9IaP1rTvshZtfIwOtFkpPaa99k3ont+/Xhu2/kHlKsX2aq4oXrI54ryVI2Oe0umw4oLzBeG2VRvWZLXLrpO0dWhQ656bofed+bi6O7o0kR90c1ErNysejymWzimXH1M8Monqezt0aljTyBUHmwlrinXHZsy6ZlNCBpAjXreGhKxTAIDz1JZblK8+oykzfe02/0R5lUm66/e3KBKtKZkICqEBGJAn6imxQVq2nHFnDCCYXFjzPa5D4TGI/cixHeZl5Xtk1OAt4DUDMuZFQfbw2uDpZazILveCbjDPjgEnQhr8QEi1EgToEmSR8ZMQYM1czVtDuBauj2U5cS4La3Bty4oywILeYF6RZThxV1zxWZe2HGT/BMUrI5EgU8aFRRKJ7V4ZeGB8v7W12Rk7He1tCnkFrV+xUj/80U80Np7Xf9zwdRUrZe1BmCy8rWXAwKAzTqIR6kv5ilH/0ZOuufoLeuq5FxyXh/HhGcb7hYcNvYN+Zj65f56h9YwzXUXdHIAJ+sq4dnhqmHuACl4TgCHnJFWcg/NyLc6LAQcYAyx+//vfd54qDDqeiwEVm+cdKgT/i06+0wMWI1kx56Z42BBZZIALiGkIvZFILSbZmBkD2ECACDmwEQIYzApCwBFeXuM8KAeEGmGDCMt3XCx7WxoaAso1LAsI5YBbFncu6YTGETHyaSMPhfHjMrzuuusc4MIiQ4ipAcFGb6WgG8lfBlb+1JrjO4wZwYETwoElgIIh64d7cyGxbdlPjMuyrRAaeCG4LlFK5jkyJWvWE+eAz4PyIqbO942AzN+c05qswefh/ggvcV3IcSiGQMkFlhl9WDgnG4KizVrx7OOaGOtXa7pJ+XxZ02bP1b4HHaRf3XmnxgY3KRQPqb0prYOXzdanP/Uu7bvvUmXLv9fT665RrUJp1YpLlSXdGO9HtSzlcyEV81Q79rXPgou016Jz1NE2Q/KbVC5JgxNPasv4jxWJ3KjxwhaXKVQttygUm3BVTCv1mmrhvFL1vZTO9Ck/UlIiRjG9qkpl+DkhTW7+Bx2w9w80Vqoo0jygSq5FLckmVcv98uvdCiWoR/PaaotSOKpkrUfy0qokp6teyqorltXmp7+je9b+u0bz/Tr7vLSu+uf5uuoL61QOFcjr1i/v2kcHv/5BPbeBLCCAVzyoAFwrqwrGcNzimFTyXdn95570lGmvaM7cLv3ujkEdvvQ/deSh5yibLTZkStlkBETbIJvqLwMsL+WBtPXLxsJhhgEyhveONQgxElc+nzWdEYwpKDVgoVzCGIErv6LO7ma1d6S1YMEiPfzgM9rSO6pyJe/WufFG8LSyqUH8tPBw4wqwdGAj9yPfjAuwgF5DB734QIfQewsDxDowW1gIXQF/zDIZ+S73xrUBTaL8R1kisW7ujHmaMmuWnnz+WZWqJbW10Pumqrgf1/DgoM4759364nVfEkV1srmi2praNDgw4Pg2ZEuyQXNYFWvGYrrKgJiFeglV07yQ2jNWl4n3bIO2UDHn417MqDMgw7MLshObdd1/Xue8Gccfe5zLWPrwhy7Sw488rDmz56h7xiwVc1m3D3CkkgH4wL85bdoU/dvVV+gXt/9G3/vuzc6r9vAj9+vIo4/S2jUbncevqz2+PTwf9FlqVXNLm2bNma1QJKZ7fvdbd4/G7YM0jZ4FpKD78RLjOTH+HfqY6/D8CZEDjDF+McgwKvHwce/GHTJPk4XVjJ/kvHsu6eHvR+MM7PSAhQfJQ2WDxBVK104Y81hKhFVsoVhGCg/chMJIbFhNoFoACGgXFy6v8T6Cwt8IDamHkDnZSInnci0Y/SBla1Zm47FCQFyLzZeNnHERp0bYsOYAEeah4XvmIUI5ASZQACxcAAfeGasD0ZjJYymCLwdYyHSAtEchKuYKUETWD8qTeUHwTUEA9Cw8xDjJ8CFzafny5dsLHXFN5oXvWUVdFBZxYeuDYoo3sJiCQlfcC14ZzoUCodgSlgbeJwhpFrPlWTIOhLJ3y0aNDk9o0cL5bv6opbN+Q6/SzZ3q6enXlp41isQn9OFPtuuT/7xMVZX1zKqnVSyPSvUmRdM5FfJBtk9YaVWKcY2PVVyfGlKyd9+nRVPbjlRb83yVva0qFMfle1FVI+tVCj+o3Nakxkaz6llfU/eUtBJtBZWKUntHp8rekOLeLmpuKqk0jjNgiyIRX9WqlM3T/3t/HbD3jxSOTFc1NuY6F6cjTfJqI67GiR8FHL7GCqfeJCWKLi07Xw6rvU0qrfy1+kbP032rm7VmTb8u/nROt9ywTP/4ngfk+y066/wWXfOVGcrXH9SmLYTXyMyIuuaGVWrOgDGo+aao4uGY+rfWlctWNH12q/q2jGukZy998F23ya93ORf9H1O7X33AYiAbGWR9sbawapFX/mbz4MDdz1rkPbwbrFnrMcM6Nw6cGUi2gQQVcMOqVAouDLRg4Rwnt2tXb9GzT69V/8Dm7cXIuA4eFuQAYGTVpc2j+eKMEIAAIVM8LIR08cyYIcAYzZuCDFohS66BbuG+LJTB5og3AB3AwVzwwxxUahVFCU/WfbU0t2vK3FnaOtyvciGvarGkRFtG6VhG/T39OvXUk/S9H3xH5VpFtXJdqVhGiVTctRRB1wKsLORk5fPNULQwiAEWDEI2Z1KLXw6wNOo6noN5HtBjnHMil3U6GUC2aMFCZxh5tbrj3WFUwqNaMH+e2w/wYLwY8CVTIX3m8s85ovSN3/i6/v3aL+vue+7Sk088p/m7LNYD9/9e1Jbiunw38HAnNGfeXFeQr4J1su0gvEOYnbGg79CxFurmGbG2GDPnQr/Bg4RawNri+bBX4Q2D78iBEc15mEPuF/1viQroZgPer7EG2akuv9MDFrN0WBgckNCMTwKC5cHipbD4KIverC4LcbCBE3ck/Q2hRphQAIbsWaR8FlepkVR5nxAHlg3eEIBOo3vXLCRLmyOGyQJnU2dh8rp93shpLGbOa+W7CQMhJAAjwlBGurXxN1ohf2rVIBh4hyDeAlBQVNwj40E4zLthgMK6m/I9lAXfgcOCt6ex07IJEWO47LLLnNeJfkuWtWXKxTxAKDIrM451FbD2F6m7e4obA25e47ME3KBt3ZwHBxRJSAcefJDGx8vOavUc5yWideue0jHHpfWJy96ixXPj2lp4XBs2Pa10U0ijEzSnpNYKQCKkULVVtXxM46MTrtng1CkJzZjVrqndHfLKXSqXqyrU10uhqsJ+t8tQyVd7NDaScSmXPRvramuPafLcqqIpqSXdof7+EaXSbWptapWfb1au8KzSGUJOKeULFRVyHdp96Wc1q/NcZWmeGBpW3M8o7BcUIgxDyIxqrq/hEfayGqs3K51qUnlcao0VNfj8x9W24Gr9nzvm6JYfbdDtt03SutVLtMuie6VQm57aFNfsaVU9/vyoq0vj1ek5FHRjtjpvjkrlk9kR07oXPHXPKKulpUt3/XZQbzn0xzpw2QkOOIYjeC2sFs2rD1iM02Fl2FmPtumbzjBAYN2EWfts+Gx+blPf5iGxFGDbhIPwadCaolotq3fzeu21964BV6wc0kMPPqkNG9ZtD38iYxg9hAvglRlh38JBjI1zcSD3lnKNhQ5nwjyaRvJvXDak+KJfzAAxjpm186BmCKFUrsGPdWdm9SVjcZWqFfmRsDqmTXbeoljdk1coarhKxeO4VPZ17vnn6j+vvUa1WsWBbzK/0q2Z7cUxrXyDjdMMH8aLLmnkxjHnEJtJlX45wMK5jORvwM4SLQBta9atdby/a7509TbgWHHzRnbQpo0bdd755zhgwHn23mc/F9piX3Bji8YVj1JVvK5zz7nA3de55/2Tvv2dG7VwwRK9730XqXPqVDdu5sj1M5oIEjai4cj2cBd7DPOMV8V0u4X7yQZC71nldcbGmsKrwncwhtHNhJYAJOhSAC/eNCNRM39GyLVQn0UIXkPVsVNeeqcHLEbexLUG8IAoh+WOkBvvxOoDsPDM08IDRxGxkFhAcEYABFgjbKjG6mZB8ToWBC3NWawAIBYei4fCbLgh2dTNNWiWG4uXRWfeiCuuuMKR1swLwRgMKHA+BBNh5PooND7PYiXGSkqweWSMv8L1XinGaaAGKwRLCEVF6IbUYaw9BKERmDEOI8YhRIwD7xDX5r4tbZvzcG/UjmD+ODfvsTFY7NqsUcZgisfAJPF4ukgfffQx7hkE3IG6A0UoDgAOR6iQVK46oK2jfSpXk/IrSYU0ornzpPdftK8+8N5jVdL92ti3TiODnvLVzS7bpFiMKp4Iu420VPRUGKuoVpRaMtL0aUlN6gwpniipUPRVLQZ1QsIJ6ohE5JWnaHysroncVimRVE9vSZViRLF0XVNmZBRL513J20wTlXQrak5OV6w6Xdn8Q2pqliqFjGtZkM36mjrjZO097yfKUYwuPiZV4oqGygpFY6o1pIO/VtKfSAwrm+1StTmm1khMWnO3Vq2+UNOWjeqBh9r1lauHdPPtOWVSdc2YWdfCBQfr9juf0/hQUatHc47UCGBxvZXqnkJBaR4XJmLuh/pryo6FtGivhJ5+tKhk7ThdcNbPVSyVVS1TZwOS+o4DLMi71UBBVkx2kF3WPmuVlh2sQdd9eVtY1sJFfN+MncZMPAMZQaiH8XsaGNys2XOmauHCBZo6ZY4ee/RZrVy5YnsPLzYpZB+wDi+NULSdh+cPfwEww8aHl5ex4Y1kk0UWAVFWU8X4M7Zx4a0gM5L/uRfGas32jMdiBdqMi8F5OWjYWWdBUw4/GVPcq2t6pkmz2yZp7cSo8hVPk6bM1Flnnal//sgHHa8IoOYrqlgs4jIOId9S9ZbrogPMw2I6ykJp5l3As4IHAd3ycoCF+2n0zlhI3Yj6eHaZL/SvEafRv1ZsT7Wy/uP6G5xRiTdv7rx5DoiuW79RoyN4OgOQ3NbaoSPfcJi+/91v6h1nv00nHH+iTjvtDJ329nfq1ltu0fwFi5xuLhbzikVCmhgbdX3D0plmtw9Y6jr3yz0yZugC7EvsM3iR8cAwV/y2Jq98Hl1nzRJ5rmRp4a0ie8iMbfN8G+fKKvC+VFjxtdIlO8N1d3rAwgMFwbLo8UwQF8VyZ6EYAcw8JCirxjx3vgthCkSLBwOlgELgM6BpzmlhDIQdEq+RsDgnQolHBEDBAqJ7KQJmaY/GD0HIECBchIQ+UCzm2TDBtvCTWYSkNML3AIAh3MRFzfvBwjCOjBFt/9RiQXi4PtUtKa/NvMBJQVnC1+G3uV35nCln3JeEorh/QmVm5ZiAIPSAHuaF8uVYCwAd2xAYj8WdETbmOqhMG6RKAgS5v5tv/omOO+44lwGAQkaJcp5CIeC1hApxSr7phbXrNWlypyrVHu13QFSfveIYLVriucZ0Tz1zn0r+VkeZKBfjqqgiyqWM96dUqwRkazgoiYjU0RJTB6jFq6qQy1PcNVDalJEJkYItx2EhC4j9G4/v2DiplAlNFMrq7pyjdPtmZdKemtrrKlekuN+ltOarWH1CyVRJxXHAZ8Wl6IYzM3XIgk1Bl+ZEVl4p4lJ13Xx69EHZsd2YGzfEl1ojoXiT0rmQBpsKak+kFd94qr77f36szL6d2q1zpt730Sf0g++dpa3DW3XQAb/Rd39xgPbZ7yH1rOV+JqtSHwoAS9UP6m7gMYmEVKtGVCmF1LO+qo5uKZYI67EHPL3v9Kc1Y/puGhoaUSLeKYXyOxSwWAYhmzdrC7m2MC3rnTApRgdrFL1hKaXIJRuvybPJmW28ts6DTSwIC4yND8jzK1q2bB8t2XUvrXxhg1atesFtqMgTgITnjh7Bw4nhYHLCxkU9E0ANn8cbgvxY5VXki1oo6Ct0FJ83LybeFcK+nNs2MryqfIfP8QNxHt3IQViaOcDQKBLfdJYBLcnDEp2o4bMkU9p12kxF21vVtct8zVi8u+ItGX3oQxe6FuVj4xMq+yFNbm935SMADPQCQoaRbSueaaEz80qxITMejDHAGQTXV+KwMDzTj8Yfsn5ORxxxhEuPNv6O1S8x7gxZihzr1q5110Jn7bnXPm4M6OLxsSGVS758hZRJxhSOVHX0UYfrkks+rtt++gu1TOrSRz92qVKZZpXKVS1auFAjgwOujEFTJqVwJOHWCOsGvgrjo9wFz5pnBzDBQ84ew+fgExHeY71xfZ4Zup05tFRp1h1eIGrNcH/oQat9gxHcWAdmZwAJO9MYdnrAYlwJHjY8Dx42FhPoHeE28GACY+Q3NlA2a4AD3Ag2U6wavDQsCATL2rLD4SAcZCnBXNMEB4XFtXkfJUAxICv61piWBnjh3GzwXA9CHwoDBYjwmdeG8/E/ng2UK0gbhj8kVV43vokpzldaLJbeDLkNxYbgoCxRLFad0iwY7plxcH/MAUoFaxB3MkDNiHzGL4HfQrzWenUAbswTYxYgv1Fg3Asgj3njbxQGz4g6DChzrFuyAxhLX1+/E2ieZak0oojfJd+La8vgQ7r4Xw7ShR/ZV2n1acvEKj2z+ik1tUDMi2t4uKqWpqkaHd+qesVTPJLSlrUlJVMRtbSG1ZwOy/dKcl5uD0AVEWm9IT/peCuO01QlHAUQ8hRJeKrnM6pEcsIY7Wo5REvmvV1D4X9RunlIuRGa/FGqv0nJ0AKFQpslDaiU49wUoosqVw9r39mPK5LcTbUIadIkT9UVDqVUD40ppOQrPcK/6P1XAizVULNS2XHFOls1vmVYoxs7ddsvOrToH0Z03N4pHXdMUSefcr7uvf8JDY49pB/emtbmgS6t79+odFMABAEshN88j47VJGfEXHpyPudpaNjXvMVx3fe7kg7Y6x/15kO/oWxxq0KhjEJ+kzyvsEMBi3lFWJusKdY1mzprkM2LUCZzhKwiH6xFwi+WDcfkm5FjD8LC0GY4YLlXyjUNj/SRkKgDD9rThRQG+kf13HPPuaq0kEKReeQLGQSsYEkbYMGQwCtsIWTKueNtZMx4H5F9I2wSiuYwIisbG6FmdAP3weYGJ8fCYHwXzgwGFdcFFHEg06MTo04WqL7jQs2u5WXw0x3NKB72dOTpZ6h13gL94bFH9IObvpxfaykAACAASURBVK10c0qlSklQVzuSKSffZ599tgNFeBKYHwu7NSYFcH4DGhhtAAiAxitxWCwE1kgyRV+zyZ991jucARZLBJVt7dnQCws9FlbI6WcrQHjV5z+vSy+5VN1dHY5vsnr9Bq1bt0mJWFKVasGVPEinpJ/8+FZdf/3Xdeihh+gb3/yOtgwMa5/9D3Bd6+ORsJqbksrnJlQqB1lmlqoN6ZbnwHyztrg/aAMkOfAcMc541swFQAtgzI/pRytch6EKT5J9BdBiUQKeuel+y8D6ixTE/7Iv7/SAxQAD846rDSGHwMTrABYervFWgphz4OJFaYFWsTbgiiDIKBYWPAsIweeHzxK+ALQYSDE3HYuM81ifHDwtKDz6B/FZi1FbWhyfA4jwmxoiVrDNUhRNuSLUKFMydCD1kmGEB4jzWLEni+O+ElPcrEmEBgXFdYmZIqxYAQi5uVlNASLgKDu8MswNCtbc11ZtlzFhIUAQ5hqAOzxdfI+Dz5nC5XyM2+bLFCpze/0N/64LL7xIRx99hEKKqK2tU5t7+9z8DQ0Na7w4KK9Gd9aqvnrtm3X8iTM1VnxSvX0rAu9QQsqV6qpj5IZSisWKqky0KT9Ib6hNmjS5VbV62aUwR2O+YhFfnk+WRyCpkF6rZCcREgqR+kjOcrBmKmUpHZ6msdIWtSSX66jDL9HUrqP1u+fnq1BZq6ZYu/xQXvGoFPPmKBYtq1TqVdivu9YA0XqLxss57dL9HU2a8hZVvYgi4YojBUb9FnmxfsnL7FCV8UqAJRpLqFAf06RIt4af+A/9+tn3ykvtq2VHrtKiqZ6+dn1e574noanzO/SbX0xT59TH9HxfTOHmqhJZKUvtRT8sr+q5OXQblB9TbsLX+GhV0XRYkXBMG1bM0gfeeZuS0YUqlEacZep4DTQh3YEhoUavIXLH+uQ3QAKPBjKO3gBQGJnc5NtkozGUxHzapsjnCV8C1gr5kvKFcUHi3P+A/VwRw2Si2WUEoWeQaeuYblWwKQLHHPA/BF/zCvA/1yad2ngtABnWOzoFuTKwBGkTHUTI2sLYyDnrl00dGUPu8MpQ6wMLnw2T8aDvyqB3nptCqofCwteQiMfkUwNE0vKFC7Tk8OXaXKmrb2hQP7jxRnVm0sqWSqrFY2pOBM8RnQcgwnjh2ozTdCnvN3pYGDtJBRhEhMheicPSGAZiPpgn5oOsy9xEVl/56lddMTk4VM7zHAn6CmGMppIZN5fpFN7whBP0X//idp191pkaHSto8V67O9L46pVrXO2fluaECrmiWpszOvT1R+itJx+tr153vbqmzdKPb7td8xctds9lxpQuJROEdYPrsGcATgBJVLO1fcZIvuhRxo1BZ+EqdCY61ArO8Rz5H+PNeYXWrXNzCCDFcLWQPOc0vd5Yy2eHKpK/kpPv9ICFBWJcCkhceDKwkCwcZKDAXJNW4RbhR3nhPWBDJhyEhwUUjMChFNh0SY0GZPB9c3VyDkurQ3Bwv1rqGmEpkPUhhxyyPURipFqUBNdgQcNlseJxLHgWMmNmUeL94B7I3cdy4b6wRowjYzFSPv9KgMVSikmbAwDBQMfbgnChpBESlEkjKQ6LAXRP/wtizLxnYMmq5xJfpSAeCoR5saJK5sZGaVp/DFPwjMXizKZ0QqGKdl2ym0ZGRrV0tz2UStHvx9f69Rs0Njah/oExHXNKs66+drlmTB7R8PAWjY8V1DeyQdFMRaWSFKpMVdUrKhIf00CfFHVdgaUpnWGp2VMqKVWrpGZWNT6GSk66lFnqhcRrSYUTVQeIAgBTk6eAsFstR9TXW9Ouc0/UGw6+Xk1dEwr5C/TAC2/T1uFfqqljTOFaWslkSZHaLCWiuOQ3KJ2qB+VDCu3K1/LqavmU5u7ybpWrkxQllblcV1StUpz05tcWsEQqzZqYVFLnhrs1vv4t+taKsubu163mzRPac3lBGR2mTNeDesflMX39Y53a8PyA1sV8VaJxteXGVYoTPoMrRKYJ5MqI/DoVYH2NDJU0fX5KD99b0HHLr9CBu35MxfqQwupUNjeuZLouv5bYoYDF9Kz1GjPrFrlns0fW2FwB79aHx4qDsUb/WMzM3w7s/5ghRM8lMkdqKhbKqtVL2n2PxZoxc4rrMbTLvMUutIOu4QfrG1k3HhzN9Di4NoaTZQryGWTQCiualwcPLZ/DQ4tuQsfgFbLQLSR6vJZY+6YrkFv0Drw4AALhZXQNIA3QFhVNY4NZCseTLl3fIXDS6iJhtZZqCnc0aTQU0wXvfZ++ctnlitQ913utHIYQG3LzBoeN8ZD0YDVnOKcLE74IsHCfGGB4m5n/V+KwWFgbcNnYggWu4n997evbPcXhaECELVXK27NzwrG06rWqk81KKadUPKZ4Kq6e1at0zrvfqV/f96j23nd/jQ2Pa/261Y7TEosEnLaQwnr3W9+o6bPma/LseTro0CO0/KhjnC6MheQAS7lCU9OAD4ku5DeGMuvMep7xfAnHca+AVF5HX3LfeN2M14fOBODCc+G54mVhH+BcGJkc6FpX7mHb3L5SluhfCc541Yb5mgMWQ9fckf1t8WQLn7BQePAIJeRZc+my+fODwLrc+22Mc/4m3gg4OeOM052QAyTMmrEceL77uc9d5dx45m407ohZOMaL4X8sGTJwqAhJxhEWFYrK3NAsNMYC5wM+CWPmfSNUmYLkGmz2AAbOCbBCwLmW1Ukxa+yVLGjGhcADqkiLRLFwXjxGxjuxOLmRerk2ihaXNVaMMd9RTPwNWCH8hlVndR/+1IoLkVqckLKFHmUyScfrIAyCVd3UlNLIWJ9+9KOf6yMXf1JLdluqpnSrY+Q///zvlcsO6OOX7aV3v/dApbRZD695TOVSWDU/p2xhDD6swBlwTiKxmAoFX7FosxLxyRoZYRPxNHlyTD19K+Xl93Yl4pfsuo+eeWKLoh2/cxZw72hOkXpMY301lcd9tbXF1N5VVywVV29vTsv2eIcO2+cKpTMdThlF/WZtHv257nnuZE2bWVMMD01ZSsW7lEhkVC0CanKKR2ry6kAfqViYqwP3vEnV6sEqh/qUiDcpVGmWQhPyd3BzP7/WpHCsqHC4pHo1qlA9qVC47lAdzyAablGxOqxy/4169PaL1bqwS/eWQ7ry/QMaW9Whe9dM0sVnStffvVqpGNVYR12oJx5tkh/OaSJPk7qS815VchCZfeUmpC0bmjVpVlbr1kmt6fk655S7FS5OV66SVyjRo3R8hgrZuCIx4nONx6tbW8LCncgJ6xp5Y6Nmc7XWGi4UEgptb5xnRo0RWo2sj1zapsRaMBJmNhuQ8HHnO+Dhs3mFXTrsqlVr9OijT2na1Cmu3DxF0qhtwsYzMjKkcCjkZJHzWtsLNl3Gih7r2zrgOC3IPll4GDsvPkjXZUMjxMDn0FvWJ8hCDvDVKAnAJk9ImM0QnVbKZZWt+4pCrFVV/bhVElIyGlF5LCmF8/IzUior3X77r7T8qDeqqnH1ej2am12scnPQWoSq0ugMvNGNiQkWzjHyLfcFUCOcDEkXr5B5su0ZmDfGgA73a2E7dBbzg0EFkZZr2uZthpGR/A0AAqDwYFlzXMAaB+P84Pveo69/40Y3HxBon39hpep0jU6kVCtXFPKres8F5+vfr71Obz3zHU6PXvrRi3Xxhy9SITehih94cziXpb8zDuq9oLvZS5hnrskz55nCWQGQoNf5LmPjbzg9/A/nBU4SByF5vFHoW8Zoz9fms3E/snVs++Sfsze8akhhJznRTgtYbHGziSKIhkhRGhaCafSuWP0VCw8BLHAJn3DCcc7zYLwTBJzv8TlCHLfeetv24mrm0TB3J9cxL4kjiIYCawMLzcrZWwaC2+yiUQcSKCSHgqE0NdeyFEZTkJwXcMN90bgQYMWibfysKeI/Z51wLgSC4m4AH+LjeIG4jikHI9UyRl7Hu8PfZBJxX1wb4EXYC8sPZWGuyZcdQ5jCYCFVK4TaaDRIbz0Ai1SplvS1r12vD3/kvfr0Z/5Fl3/qai1eQPryRu17UFmfvOIo7bIrMfYmPfX0o/JjW+SFyhoekCa1T9LEOMWTqorFPVqIaEuv9Oi9Uv+mbt33u4ImhjNq60qptWtYq17Iqrt9D13/n/+lLRM/1YJ9NmnTlkfUO7hCA5uk8a2OS6jWNmqsSKVSTAe/7mgdtuwjas8crlKprHJ1RMnoVI3nH9eDK89Xqv0pJcIVB1iS8Q7XT6leLijkFxSPVFSv1V0RtXK5S0t2uVrp2JkqRfoUDTcrXAM45GGo/jmP8H/8mZAoY17G4R+wikk1poUDdVJCEZXjaUXX/Er9Qz/Qrx7+lv7hrHl62zs2Kpaeol/fMqxLLi8pFZ2r0y5cr/wYrQ98FQv0/KkrHPM0kY8rFqu7/zMo+ao0MlSUvE7VI8Nat97Xm4+8QnvM/bCK2bgUHZOvqqplvvdSKd2vLmAxkM89szka6OA3ngg2CfPGmvwZz80UPrJr4Vo2Jst+AxhU4HIUSs5LQkdjNsWe3vVqbW3RzJnTnffiJz/5qaZPm66JiZwmT57qgAobN+7/qVO6HWABrFiFZ+SVcd911z0KEeIIhVz5e6rMcpjBxrXQJ4QOqDsCf44QC17TIFxVC1J8w2GXekz4lsw8QIVxXOY1z9BQaUBTlnRq9fNDqmbpXdOuWmSt0vUWxVTQeCwpNXXon845Wddfdo3jZw2OldWVTKgYLjojDM8BrQMwitiwjQNkITTGYbWyMITQL3BeLIPSSjw0emPMwGTOLVzH38wdnl/mn5RmXjND7sUbuJF1rYeRlV3gt0sCKGSdAQloQc9SFO6pZ55VIV90shkNBzSC++67V9/65jcdN4XMSOab1OzO7mnu2kY3MCK0CxfVas4wNoqBZZYSNgOk8Do6lnAdFADq7jAuQkQAMYAl6wIvu3llAHkc1s/JPCymxxvJ4ej0vzXQslMCFkOShqTZ/On4yYMlLZmHy4M2Eqk1EWRhWRovDxykixVESpoR1Hjgjz76uOLxqNuc3/a2ACiYh4ZzsviNfW8cFj7D4kHwQNYQwlh0kFIJvSBIXBtAw2ep9opbGi4JFoCV3bfwi1kLpO0BwuCyMH6E3tD1n0u6sowCrCDio5yHTAUO3uN+bFzmfsUCIjuIfhsAFBQjSomquwAtc3lagbw/6WGJjahSiioW7nB9VXCbQ2jlfn/+81+4UNwHLjpbhWxY07qWqVpfp09cuUDvv/gQJUMJ9RV/pY3rxlSr1VWp5oIxh1KuEFkq6alrdkx9q+frO9eN62c/3Kzp0xZq9i6z9MjDjypfpD+S7yrS7nuotOKhqSoU+nTT75epf/QpDYxU5A20anhoXDgdpkxqViLhaWQ0r9NO/rj23+M8RcJTVStFlctXFEoMKp2YpFq5pKfWfU4DpS+qvRlOVFixaJNr4+DXqwqrrIiK8mq4i6WKn9Lk1vdrZvvnVEsNyqu2yPc9RcK8v2PrsODBIGOHNGPmHZdUvUbYJqlIOCm/KazmTcfrpz97VIW9fM2J76pTD7hf33/idf+XvfeAsqss9/+/Z59eps+k94QYIJAECD2AKE0uiB1UQBCxcMUGoiCgXBRBxIuiIlUEVAQRCEVAEER6SyAJJCG9zGT6zOll7/1fn3144vxYl8TfvUbuf/3ca82amXN2eff7Pv35Ps+rsdGSzr/kaX31ojYlmvo02EPFST39U62Vg/bmVS9at/RqYXluVVGnTatX96ljbForl+c1buweOul9D6iUGyU/0hf0uVG1XtWXyBSC9NGOjLBwbyKIljqFrul1wUGEE94MIg1vAjYNp2ZpHzNmDGhvvG8pYv7nHgDY4SGwcD29nWppaQ62+Nh551115ZU/UzQSDjrgLlhwsB588IEgEovxN27M+KBvC7IBRRUAYQcGtPiVxRozeoxO/9xng3QCcod3gBdRfMgaaxfP55Q1cx+wDtZ11Zwa5BFOFEYKAE4i0ZwTAHRLrkLRmuYfd7CeuP8xtfYRFZyk2ZM36NYvnqCxlUF98Ny79KyaNX1KQs8seUZKRzTQ26hQo6dwuR4NZlzIU5QsYzV5ONIJ45nIDeuKTfSWeTdQsxkbpnzNOLPCCksjYxTwLLpv0+eEe/AuZuBYRMaMTIuQWe8rS+lzXjwgP0cfeP+xunvhH7XHHnPlel4QGSsUC1KIjbCqGt3WrMPfc4hWvP6amtpGqVSuaEvfYCDvuZ85rr199b3RoIUAbxMOBUYL0AKcairR+J6tUaA/PsOY5HPSacwla0VEhuaa0AJziU4jOgMW0SJK1msHWhwZnTLn2ebtv+3t/P/wwv+1BouBr2BeQEl4D4Q9IVyzdmF+iIMFh6DMYMFYgXnZJXTTpg1B9Y6h1xEkfIe3RJkeXQ1hRguxwjTc30p2WVOeCTPASNwHAkJI0p+F/SkwNvjfSiURTCD9GRehPn7zPlahA+NyLzxANhKEgPFeDGtiXsv28CtGb4yHcWFAYRzRmZfID0RugplzTRAyPzSBwovgWXzOZ3h4Z5xxRmDskEaz8Oy26JocdzHvKBFPqlpzFSY9ESkrmWjQN7/xbZ166qc0c+pMUH/60U9OVsvo9Trx+PeooJf06oo/aGAorFCkjilJxxrqJc/5itrb48okJ+iXV8d19++WadOGtBwltcf8qWofHdOEcTupr9eT5/cEWImilmrh7d1acPh4HfihtcpnpUI2onJ/TclIq5pbako0DMstSR87+nrtOu0UGlSolPOUL3gKRx3F0nVAccRr04bu27So63i1N6CoAZvGFHUSioQiclRTyMvL9ypyvJiq9BpxD9OuE+5TJJNXudwgP5RTNBzbbh+d/6nMCEeGVa00Bq3zI7FisP+RX6F6oknxGADZspYu3F8PPrpS7/txVWceGVVz1dNdfxmvK3+2Qm54lN5/aq+6O9nwMaLccE2RmBR1MsoVcvLYPDESkl9Oq1zOqZBNqlhyVPLz6l3Xqk+ecJGmtZ6hni6peWyXCjlXYX+8nHBFNW8o2DxwRxosFmWA/wCZouDgAXgNRwAFYZFLzjVlubXa5E1sgilB+AXe5BoUBkDO97znsOA+lKIGnm/EVzxOS/dmTZ48VU899bRWLF8dKKHZs3fXxo3rg3PZloLW/qRpLD1MqoPIC7LC0q0jcQrmOI3EuyAnSBWRGsIgG9lbifexEmMMGhw6ALKczzuqf0gNrdPVW1knv1RWpSZ99OxR+vEXP6TMHS8qPrlB/RvDOupLD6lZId3yxK1KH/gROdmISv5Q0DIAg4iDlBVpKeTDyLEzVot6M1bA/ES7cDBtrCPTcmaomGI2zJ5FaIgQk9oGQMy8j6ygQSYaENWuIxXD82zdSH1vVfJufbuVmuertaVNJ598itKNDUHbfiJXQ1l2oo/ILxfVEJM+9KHjtHjpUuUqpI3YHqDeKdzoA53TPzAUyHPkI2Bf8I0Yksh8xkrUGqMRowU5zLmkezBaLLUG1hC5zzh5bww9jBt0FZEYdJQ1kzOcEDRjuoPr/hVh+Z9Kz//h9aZgA6XxZuoCDx2lboIEgjBktnWpZEGNYVh8Qq94GmBM6JOA8ECJY8Xyw3f8kIbB+oYIzWuACHiWRSasXTKEYiVn1nIbxgDYBz6GaAXnGgAXwwgCJkVD6slynWapw8AIAixqIj38WNrKLGjzILY1rUa4WPwINDwgjCQYxXKuMDZzhlDnPcmfItDAqlgUB+MNpuc9DJBsqPVtPd9ROmgyRQkxbe+T6VDQVfXpJ1/RE4+/qLO++UE5XotKxS4lMgvVWb1Og4NrNNDrq1wIqRZhnxY20ENJ+IqnpMkT2rT5jdG66Wdv6KGHwsrmMUilWTN3UTw2Rs8/95LGTUwpX9qspnhaEyePl+sVtWp1r5JNRc0/xFE47qulebQyqaF6VUBzWA2pNr3/qG9q50mfUshvVm+vr3RjNuiCG4u2yfWHVK7k1BAfr7z7lJ5cdbAy4YiccFCrHCjfhJNWmI10XKJBJakWlRuh2eB4zZ4EJmmOSpW0XKcv2KskqIPdkUdoSG5lNBwjxcHMVBSqpRUPJ5VIuupfepO+dOFndOChnt5/SqMmNni685GC5u3i6eprpGM/OVnh5AYVc0lF4nllB+sN9kLlFlW9ASGqac5ayUYVi4e1fGlJ4yeO0avLu7T3uz6n9y34pvJDk1SueEo09KpWoQtpUpEYVVjgRt66N8E/NiVk2BWmmCZspH/hMSKbltoxD92UmOEuDJ9mm3zCu/AKMgLah1/22We+xowZFxhBGBpBFCBJJCqslpYmtbay07CjO26/M8CwUAJNVBcAZiqV0Nq16wP+R1bgUTNeZAFjw+EBZ8NhhQA8Hx41LI2lunAgiHwSPRrZg8qMHa5DMdP7COVJKTDjX7yeMufdtGbRUwp7jqLxtmBD0ORLGd1wUk613XfT6fsnpc6HtfDn0sSzT9PYb1yrVESKeb2qlOtpDeYIhwa5QndslKk929IyFnnAuQT0j4Fj6StjAZNpb43MoPwt3cJGrESwafdgxoqljLjOUnjmZI5MJ5n8tmKEu37/66B/19U/v1bjx08M8E2HHXmEqtVSkLYZyvvauG61GpNhVYpVTZvYrmOOO06LXl2idZu6FEuktzbLq7l1nBTv1NPbH9DKhPFjA4OU+cZYxDBhDET1mTOcV3q1cA7ynZQa+iiIQL4JruXdiYyjo9gkkW7JAHPNybV0mDUftSghc/r3OrU7UgT9M+/9jkdYRr7sSIPF8COkKLDU6QSLIOEchAlE89bwLp8ZgRs2Y8mSV7ZGESASiAZGZh8KLOP99z8wsHAN+2KN3iAWiIHzrWW+GUUwjdXl892dd94ZeF480wwbiIxqHXLfMK/hYt4a/uRzxkIKiYP7mHf191QJWdQH5oDJqesnlGrYGubLwL5mJJEX5t1pqsVBlAjjilyvVS+Y17Q9YqR7LakIgJ5UTqQSHUrEIrrs0uuDlNhuu49TT+EGreu+VvG4q1I5K8/pVLGUVW6gQU60EjR2cmIlkUof2zFdf7pHuvicVfLLSVXCRe0ye7JWrVmnTDqihtRkrVrZqVq1oljCl1/CfKgEFRsKlbRq1SaFQq7e/QFPu+4lRf2YUs0VNaUn6VPH/knNmZ1UCQ2oUs3LqU5QKNalStVT1OlQpVaS79WUibfIi6zQX5Z+VPKWK5qk62dFjh9WPNyiCFgRN6eQU1S4GpIf8TWYT2jy2K9oYvNFqvkRVUI9CocyO343Yn9YcscFmBVFhhTyfIXdZiUjRYWTa7XyLwfq2LP6dc0vpmn+rNU6+9sZnXn2PK1/apU2OiXNOaBfgz1JJSgPdXsVUVIVv6h8b4OSDTm5jh/s1ZRJpDTQ66qnrxxAZWrlcTrpA7crGZorr5ZSLC4NDncpncIb91SuFBQNNwb4mh0ZYbHULXxDRMU6j6JQ4YE6DqW+OaEdZrBYpBaehw9NEdo+YwBs3/3ug7VpU+fWhofwd2MThn9c+XxWiURK06fP0E2/vDVQZihFIiykkRobMxoYyAb3xdihPwpRIJ6PsqIa6Mc//s9ApuEk2KaFjBn5Yl2lGTcOCSkWWrpjCHBP3pn3t+guBgNOGI4Lz+e7dUtWK5Ec0qZ1IQ0nMvrSVyfqihOf1G+/EdcX73Y1fNTJ+tK4RTpv5lJFl4zS7bkuvfuqRRpDU7luR6VMvU8Ncg55Zk3kkKVmdDA+3gH5yEHPGBw1MIRmnFmEwpSsXcsYrUmnYT4wPDHOeFdrt2ARdzMyzUhBPiOzcDqDvixvOpbciwjKOed8SScc/wkdd9yH5DhRFfJ5lcoF7bPPXtqwcb2mTpmtri2blR9iP7mgibOmTB6tIw8/TCtWLtfajb3Buw8MZwMjrbml3mMFsDRzMHpUexBZY9sEi+YxX6wf68VvjBf0AedDAxhNFlVhfqjwxMDl3TBe0HlEsuhlY9hD00+8nxkp/6/hVwI6y9Jf/H/BMdJaN+KHAai2IfqAJwLTQpQQsW2dbuhtSw1h1GCtkg4Crb569RsB0VhUhDwhDIGBADDsve89PCAiy7VCIBY6NkXP9MAACBIEIoQHg9ju0YwTIuMcjBbGxGcwDBEUcC4jAbDmZVgqhvAnaS+MCIse2eZXQVh3G4d9D1MR1SFqAmCW8CMCD+Ieme7i/RAohB0BJBKlAkdDGTbXWPjTrPvtYlhCvlw/q2gsJLeSVizcqNWrN+v+h2/U6Wf8mwrlu7RizeMaNXZY+cpqbdo4oEgkqQpo1UhVpWFC2rTSH6WhwYR++bNVuue3rrxKuyrukGKZqnwwFaVEUE6ay29QoVRTpSRlUpkgupNqKGnBge/W4ECP/vrYcoUV1oc+Lc2aX1BxSJox6SCdcNxVivi7qlRyFIm5QSVSzS3W+1N4IUXDDUG5czQcpyG5wrF+LVrxY23J/UCpBk9ySvKrVFe0KAKw1R1WNFYWwRdfUWUrNTU1765ZzYuCKoyyAJ8mFKKMdAceNS+rcGiMvBCj71HEyyjpZhQKrVUt8ogeve3L+sIlOV1902y9Z/4aLX0jpkoxoe7OTiV2AoBdk++GFY0klS/mlEoklcsX5ZaaFUkNyvdSAe9ghK55LaJ4RuruLWnBnt/S/rufr+yAFE8Skaw3Asw0kIaKq1R0FU+6QdO5HWmwwCfwEwBPukeDNYGvLOVj/TLsf0u3mrC3/zkP3kMpwTPwIt4yUZT16zcGjoulVDMNbFjnafPmjUGEZd9999MjfyId26+jjz5GPT1bAjwY+w+NHjMhkC2E+pFltGjHE0c7NmOU9PduTWszBp5DpNM6niKDGBcyjPYH3BdZAZ8ijzB8zLFhLqgQtN5KQYplzDi9vvQJ5QenStE18jYeJO/+ig4/5Rk9rqTSe5yoeYU39K2OAbX3vayhMQnNOfdCRRZ8Tn6uWeFEIVCkyF5KcolWsD8Qc2Gdr5kv5heFzbhJbxOFMewOsoTD1lq14QAAIABJREFU0tOGZTHD0TB7OF3ITMZPQQLvaL1yRoJPzUCy39yP89ANjAkZjX5gnhoaEzrvvG8JcPrQYF6Njelge4nevi4deMC+Wr1ig2bMnKXuvv76Vi+5QWXiIe27526aOX2yFi/fVI8Al8oqlCuq1up4ErriMv/lUiEwNtBJPJuxkM5h7FSfolswZkwOY0gyPs5nTnlnojPoCQDVVsnJutKMzuAElmEwuILN+f9rRsv/WoMFRQkBEkrDc7KdS1GwZqwYktoAYDAuoVNaI4NRYVOs3t7urTlYCIprIGTSJli2r766NABDQRB8z2ElxRbpgPjsb55toTxjRIiGz+hbgrDhftYFl3wuJdAQsQG4DDlvPUvIZxJFwqPgHVAQRoj2jLfTeTzXQLOMm5AxaR2MEe7DOIJNvYaGAkbBqAEEhlDhWoQPhhfC1KJTI9NivPe2DrAOw/keZRriCnmNijjS7XferrZJK7TznkV1D1wfgFOHh/qCHZQjkYTC0SYVqv3KVasa00hLiJQ2rByrG3/WqaceK8insibkyok7ClUjAQg0Gk2oWs0qmfbU1t6o7FBFtUpcRbcmJ1pQS0tcc2fPVeeGnF5fvkSz5kpHHJfWEYfO1YFzLlXSOUBFNnQLd8v1wvJqSYXD9KqNyPU9+SFXrldWOJRSrRxRc6OvjVue1+KNh6qhmaqb4laDJQwQ1csqFi9KtHdx0yopL6WkOU2+Ihmp6A7IU0wR0kc78MDwcpx2+Sqppl4lvPbAYKm5Lyrv3qrbbvmRzvqadMVvo/r4x6rqWkGVlVSIhJXZxVV1KKNYJqdiTvJqeKiehgecgI5zlS0qDMfV2iateqMsPzdRBXeDGtsa9IGDHlHKmR94paVKr+QlA2yHF+qX441WOBSXG94ouY071GCBdklv4qDAM7any8hKGqsKsoisGS/mjXMuPGndseEX5A48u2bNKg0NZQMnBKMBhZLNDai/vy/o6dPc3Kp0OqPscF4vv7w4AN3ussusQBbQFdgDBFTXrIECZwwrli9XHHB/qaQnnng8iMAa/g6eNKVkhgjyhzEh23A0iHQYCNOuY2wYEaSncTyQBSjLWTN31X0PPCalXJ17alLfPTOur300qxuWDKtSG6fZB0zUtNZ2zfzz8/rmx7q1blmTcnMatcfPn1efRiuRywVePoqVyADgX36gD9sPzAwFogNgN4jggoVjLUxWMwUW5RppsJghYjIV5wmjh2oZS/+YsWMpPcMZmgFkDqWllBgPxh1G7ONPPBqk6kpFwPN0kPTV1JwKStOLxZwOmn+AlqxYo13m7KlFS5Yq4nhyi9lg+4IjDpmtsTvNDzbLzebyiiaSGs7WN9plY8UAY+JWtxqM6CzogzJ1xm46i/ESrSPVA40xbqJPRNtss0MiV1QoMXYKIYjMg8fiB0OQteX9LG1p87k9/bADRc87cut33GBhAcyLr4PckoGnRpiNRac8FyULU8Owhjg3ZrFFhIjIM0McgM5Q0DAvxIFQM+AdBALuxDq60tyIfiN4ZpaOwZDg/mZQbGtlIBjuDQNTw4+HA3iKHxiTKA8WNGPivRifMSzECdGTe2Y8pGhgYDPAzPPY1vMtWsO9mBu8TLwbiJ75HJnvROgZ5oYSSTwmUkFcY4aPlX1b99pYoqIQ7OvxE5IvIgb1hnaOE1PFzyoeaZBfisqvVuRGn1Nf7Wb1Fx+TEy4rm8+pVKzKdYuq1aoBsNOt1lSq1suL8+WInr5/gm74Ua8GhigbDymbr2/ulkg7AXC1qak5KKtFcYAH6OvrCQRIY2My8ODr5dd+gBlgzeigC8aASNJZZ309+GxkmeD/aYSxo7L/poFIiSkxl0iwBxDYhKfemCw/sV5AMRyiBbW0EuEWxdIbVM7FlQnX5NZicjJFFYZaNbPjbjU3HahCeEAhtUiqVz69nSc0EnC5PQnAuSMjA4EgV4OKXq/SSqgh7CoXKijnJxWJnKT2DYP68GXPauF1MX3rgoi+8Z1BLX6OjZUa5bUOq1hsl5NiryBuFA3msFql8urNkugSjeJ8FQYb1bWFrRsSqtRqWjD/LO014xLlin1BNGVHHgaytFStpUCNN/ic1AoN0ziX6CqpFdI6lnawvisjoywGAuU+FomE5zkXY4WqD6IiyBTuZd1j4TFL8VCunE6mgqqhUrVbTz6W1QFzclqTmareF15UEQNQzUqEezQnnNT4iZ/Q+JPm6/r/PF+H9Hbrko9IEz7xKTUf/QvVBmOqNtAOv6jWfFK5qKuhmK9Wt56WRj4wfsp9UXwoMtsnzPB3/LYoEHKUKNGsCVN07ytLpVKn3rhxF01+YZkqz41TasyQNCGvyui4onvurdALT6jsRRXfmNGfXiho52cKGl2mJ1K9yof7IquoaKLjLfINvmMuLF3DWgCYRQaS0mE81vPq7WjE1tdKvcEWYmhYD52R0ZSRfDSyaoZngBVhfMgtDCscQPaQmjx1SgAczg0OKRp2FE+mlCsUlG5sCvbEKvuePvH+I7Rx5TJFEmm9uHStqk6KIKncclYHv+fdgRGBU8j9oRcMDWQKtMJ3Vs1lqSnWC11gZc5ETjDeoDneF9lsDUaJrmPkcD6GGhgs0oc43dyfeaHrOGvPj8lz7m0G29vJkJHyYkfy6D/z3u+4wcLLWtkYC4oFatEIcn/gKggPEkpjkawMDOYAXGuAW5iH/0Hjs9gQFfXvWKdmoSN4qJEnrGkHPVMIsxKVMOYxK9Z6B2xrQSBg89BsC3Kqb0455ZRAeDJeGJgyPQSIlWMzFpiMawFYQZh0yqRXAIaGhaq3B6qykmXOZ35omEW6C9Ch5Y8tX8rckrqCgdjegBwr741wNuOG53GdbdSVoqy3lA7SPSGnpmgiX29SVnOCXhu+n1Qi6PeyRdnSI8pVn1Suslz56huqhTaoVPQFWC0SSmh4uBRsYMjuybXsTG1aX9YD92S1eXWT3OoYdfe9rlRjWa4bVjLeocbGZpWrfWpoaAxao9MZF8MQIDY4Aio1MC6skZZ5Wghr5p/3w7uy3W3Ni0bY8L5WNg8Opy4MQ38zWGj84jt6ZeOhGig/pliEfYo8Rb0GxZwGRROdqhZTgcHi+WEpWlA+n9CEhss1ZvQnVI3QET0px6t32N1RBks4klAt3KW4WlTs9yWvQY0tUi5yoIZe7dRBn1mt4XUN2md+Vrfds6cGB1ZpU8+gilGpaVRUhSF6pjBAwObsjecGPXTYe6ZS9uXVpMGehLJZV7VQVdMmvFd7zDxfo9v2Caq5/m8Mrv+uYBtZYWftAVDW8AopXpSb9bHAKGedOaBjwzyMjLKYsRKE9t9MJaCQOJ/IJFUwnIP8wVniOVYxB/9iyCBn6KD9w8t/rLO+/QU9sfh5dQ80yBvuVqFxqlqXLdaeoxwNtnuqLGvS1Rd/WJPb/qwLX23R9df36juVJTrj9Nlasr5P+9+/XI6fUblrrfqak0q6caV8Ke40qLfQv3XDQaIoKGF6ehAlRm4yZos42C7NtsEjGIh77rxdw7UODa5brd/9+1i9r/KqXrmnRb8tD+vl3Tq0R/egknPnSbE2zXjiXp1wWFwvPVdW8tYXNGvanip5xYC/eDZzSTddnDv2PjO5x+fIDfiKHiyGh2MNLMX8dmtvSp+xg73BeaIsGtloKaeR1xofGd2NTOFbqTEGHU4bqSX2HMoODau5sUn5bDaYqyJVn6m0Uumkqsrr+xefq4cX3iPHSagcyui5F5fJr1QVV03xxobgfS1iTvTEjAdoB/3CmPiesZAeghbRRzjbRLlwvpFJ9HXhN7oAvYZhjfxFppm8p2yeOcGx5HscdYw/DubbgOSsO7RuPWz+q/n9l8Hy35U427jOLEbrQwCBG+CWNAUeDhOPQDHhY2XGKH0WDkLlbwwWgJ4oZJQaVquFLiEUBM0VV1yhD3/4w1sZHeGGd4ZQwtCxHgfWDGh7ITfGxni4P4TMe/BcuuGCZwH4h9XMe/Bcy5NDbAhRnkco0Dw4CNRKt62cbVvTzj0YI4yDcMXbBMRrCH0I3AQ0YwPMxTgwAplnwHFBKXGhsLXXgKW4EFQoxJBTVijMdsShIG3ARoVsWe+E61GNbHa5BksPaKiyULkynSSJBLgquwMK+00aHCooFM4Fu8WuXUkJdqvm73aSTv3o79S5ZrqmTJ6hjjFRvfDK77Wlry/YpycZbw2EZLFcX2Nao7e01NthNzU1qK29pY43CNUrGHhPoi/MxRNPPKnjjjs2AENjhEBTFtXCeLESeH7XoysjcUJsp8YO2EBrw1o3cJZWbmBDuGF5fllxJ6mIl1AkmpXvNioVqu+06IVKKlakZOiDmjHpfEXis1TSkMJvtubfUQYLURGF+pRIdajkxtSsmHrW3ylnyoe08G7ptNPjmj19Xy198Q3tM79b37supYYxQ8oV4uorlNWRZqfq+u7V0DLGJWmeoBCq5qg4HNGWzoo8N6pIsqbD9vmpprR/XkW3O+g3E47sWIyOCXL4lB/AqSgzW0M8aSorMCigFxSG8Q98Y+BQUzIWZbHIpKV4zSPGkOc+VHLAs/ClGZzQGXIGuiPET5TyhI8fr4svvEg3X3uP4s0hrXhtqSppR2c2N+rKf5+iZ5dP0Qd+eZsOmCPdflpEa2Jn6VM/fEV3HPaY0t1jdfLtq/Tvry7XwbvMVDHXr+7GtMYMZxWvlDSQSCnsRYL3tpQ0PT8wVmg0Z83hDHhs5c04ZSh/qpCO+ODeetfkQ/XSk4t02oKQfnraoF67JaSL/1zTr92IWnwp2z5Z0b3eqy8+eZ/O/dYk3XnRU/r1giP08AN3yHWTW50s5pwKHmQOxpCVYBtYGUPpgQceCLrUYniMTG2/nQxjfeFZHCTSQawDz7AihZFKd6RxbFFRS1/XN0AMB89l/UlLMS7rjYXRknpzJ+kSKX7RiTujFx55RYcduUCTxo5Vqr1F+ZA0XC1o09qVCrokVhUYDjiA0Ap4FAwynE8MVmQoNMcaQRsYKIx9n332CWgE2kQ2owvQYbZJLXTMOaTv6DOGXKOwhIP55X/SRBhf6DM6vPPOfMe78izDRf4rwrIDDJO3u6XlkVGOLIiBjjBCCDuyaAgRE1wQoIXmDLQKoQYbfZXLAXgUy5ewINfYRn+cizWK8YBAwkPjMEWPVY9FDnFCWOaFby/CwTNG9lTgOv6nhJE6fIwDjBOMEt4HAWhhRD7Hi6PbLeFlUjQAdCFAK4/eHujWyh+5F4A+A2/Ztu7Mq3mdWO9Y+TCVgQDNSzOvlP/NAAiAyCGAqF5Q2sueMl41IbmUrlLu6ylb/r16sver4jyjcHgoqJwolAtyaxGVSwlFEjmVK1JpOK61q8saO3Z3ffDQW9QY301fPvssXfnjX+rDH3yfFB7WG6uWavnra0WpNN1S48mactmqqhU/YFqYnmgUTEsPjDVrV6mneyDolVEsAnir95rBMLP88WOP/SWIXCEgzLCzzpXM7d9wSHWjhZQQtQJEbvidr96tZ5f+QPHGJfKVUyqSkO8C0mUX6LTi/qAiwd4kAHnxtCZo1uSrlEm9XwV1K+KldmiEJQoGp+op63ty0gmNSqzRk/ct0G4Hu/rCeX367U/myvWXKuOM0fz9fX3vl2XVoj1qSE1TX3614n5EhQLbDNBrpl6FTaTFq4VUq4SV7W3Rlv4exaPSlAmH6+C5VyodnaXBwkBgzDo0lduBhyksS7syzygEDBSiKygFIoTIBPiOz/nbqiqsRYAJezNYbMjQuJ2PAgL7xn0xWJAdGAMoJH6jTJEz0BYYMJR2MlbWk0+u1NEHH6yv7z5exzRm9WRnVlPiBR1xclShV8dqwp3rNVCZpPOmrNeZp+6p4UhE48JrVHi+Sbvd0aMDv32Ofn7eN4LmhgMoyL6qlPa0PhzXuGQtUE7ILDO66MUCTg55wlgszcw7Qft47xg1jHe/I3ZTNDVJyxe9rszsklY+M0pjnpJ0q6PXbuvSof0ZdcXGqOXAXXV5/Dl95Kio1v+ioGP8Fj29dJk63twuhPlnbokWY5BYSwQDCgfVU42NgfPHuaSNGNv25KdFORk3aa4vf/nLW9NdI9M+dd78G4Db0n3miLBWGBK0Z8BRQQ7Xe8XQ56RShwXk6+XkjJM2BYBv37tgPz3x1xfU2takhtZRiqcbAz1SKgxry+YNqtbqz8UZsvYUYB85mAPmmbWxhqPQE/gU5ClREg6cZj6Hbom2MDYidOgG1hQDDQfbdCG0yz2R09AkkAF6fYGLYmzMK+9g0bV/GSw7UAC99dbmOVjPDwN4kaYhWoACQuGysGZZmhVqICyuxfPA8yIVgLDhB+PAFLr1ZrnuuuuCIWCUGLFjtNCkCKsWS5bvIPCRJXlvNyUISQQKBGQpJBiWsWCNY0RQtYOiBXQHEfJOWOsQJUYExhKdfOk7QKjVNmxDEG0P9Gp5Ud6TZ4Hz4f6EHfmMMUHkPIv8cpDXnTw5iMDw27AdMJylogwUHISaQym5Xr9cr6BYqEPxUDzwxodrzynnPqWh/P3KV16RH9kix00on/VU9StBR/pKVcr2S1s2xdXfF9aHjr5Qc2Z9UeWKq0S8pu5uR/P2mKEp05uVTEuVYkprVg7Lc3luTjVvUNVKOOjrQnpo3rw9A2FZLOa1557z9MijD6tcqr8f88B4EQYIBQxB1oE229CE9aRhTlhX5sjCq/W1NXAxIEkMFgyXkELORj277LsqRW9X2MkG+yD5GDpKKuZQBdQb7CUncCyRioby0tTRV6qj8UwVQhVFQn9rOvVf0dD/TUrlv8KwRB1XYa9Zw64vzwnJH75aLz3+eY0e934ddtIfVelydOpXw/r0GXuoraOinuwzKpYwSBpUdbIKuWEVC+wXA9j8TYOFxraVqEoFRz0bG1QJ9aq5Ja5D5/5aY1qOU9UtBZ63EyHK9I/tq/LWOTKlFVQqJRJbFQNGNekJDAdSr/AJn7HOltK0NghmlJrCN2WHsoXm4UUqgkgt8Rlp4qBkdfTogEYMa2Z4DZwhMAg8t0eDalKzjmgO6eL92nXAblld9+eUYusGdNJHOqRySKc/XtK1a4fVXpN+f3xcB82Tnv5dWalJEX3+DwkNzZ2rp19+XJmaL6c3rFoyr80Ng2odaqYuP5gSxon84wcFx29KmDG+Te7wG7l1zz33BEUFjPHKy67Rjdddq5ga2ElItzzZprl7Sh3L40o/P6RX7vX09buGtSFxmG68oF3e6j+q+/asHhxb07GX3qD3Hn1SwF8mQ1DWgPbBmRiOw7AWyEI+B69B5NZky7bUCeuG/IWvAeoih83oNP58axqI+9lnPBuDANkGvoaxEQ1BJ9SdPlLcpUD+sScU/1cr/N+s3PCgRk2cKieWUr6/oLvu+aPGtDTp8AX7akwzvYxCWj48sLVhKOtPLxr6gpHuYdNctmhBfvPuPIMxoz+gWwwL1smcJ6IyRJGgMWQ112BwI4t4f8MgMW+Al9FfrDu0CA4SvCVrzmcjU0H/Mlj+iQaLGR/WtdBK+IiEUH6MAjfvxromwpS2sRQEgjFC+JYQG9404VAMGKIlMAQCC+YFW0LFDtcgzAxUy4JzDsYMlTo0nIPg/54coCH4eT6MUweA1hvZcX8iHoCoEIZgaqhmGLnZIISJVwDyHsKH2fHyeL6le7bH8HzPnNCUiPHAJGBZLKfLXBE+xgMhH8p7AvwycK9Fr8x4NK8pyIUHVTCUqobr2/iFhlTw/qrByh0arj4mxymrUgypWMqpVBmWW5VCTovy5SH1DXvK90gdHZN00JzLNLH1Y0G0hb4mboUdoqUz/v18/eb3l2nmzh2KhFqV7Se0SklwvdtoPF43MNinpd4lQdp1152DCAseJEBcDt6b92T+iMYQQeJ6hAqgahMkMLoZl28F3/5tnutGi++FFItGtXLTT7Q+e5GisSGFFZPjl4NUVyQqhb0hgZgIu6mg0+xQ0Vdz6nMa336xFG2TE9qxoFuAzl4ooVQmIfmbtOzFLys39AcVCwt07b1P6Nwv766Zu5e1eXi5yrX6RpK1akrD2YKSDQqau4FV4ahXtZAeiqqYi2howFX3Zleto3xNmXiI3jvvXpWLSeVrbygWniFXfQoH8MQddxgvsX6GRcIZAEtAON0iiGwih+NgtIvwtyiqefEjQbdWMss9MXTgT3ByGCOkVlE+8BTXWsoUAwZe4Vx4HUOYsuZoLayfnDhPjQsX6eQFTfrRs2M1q229jnp/Te74in51u/T5Fxq1q2K6/fPT1DGlW9Wlw3Li03THHS9oefsU/eCV51VOhBQdDMuJRfR6uEuzSqM06Ne7yFqxAcqcdC44PNLbI6O7ZrAT3UVpE2mYO3VvTZs/QdN33kerXn1Dp34roZPPL8tZ06u5mN1PprT8/qzuWzJbH/lsWfcsXKmFj7XpnAVZ5eado+P+86KtqR3GwTMoDiCygAOGscfYcCpRpMgXIgfI4r8nwgIPwo8YOshJ20vHKjMDkRMCW1YHnJuhYs6mpUVQ5MhWouQGkuUcKv+aGls0MFivdmpuAtPo6aYbrg06Vc9M9OvYE7+tIz94jG6+/Z6gn9EFF1yoSy67VJNnTFMtmwtozAomiJ4QOSF1z7ipRMVwJSoXpLCLxa2tNwwjxTzxOedgSBIZw6FGrtEsDvqzKB7PQUahwyh/5xm8I7SNHKOqkzkzDJ6l497OGXq7VPSO49gde+d3HHTLYlnvA1PQLNJI5Y41i7BBQRmOhWsgEIgJ4YVQocMjDE0aCWaxJlLWY4XyR7Aq3MuaFbGgBkolIoLAwqgx/Mj2Fhym4HrzNiAgA2LZPkSkgxCejBfDASI1QYxiJd+K8EHQQKQYaeZV/T0YGhMYGD4obAQtY8DwMuQ8gg0gGvcDX8NhHlCQznizEsCEI9/zd6GyTpHajGCLmJJe07B/jYbdhSqVBuRWGpQtrZNXZY8dBeXF9DTp6wVTFFPV9TR7xod08NwfKhlpVK48oLATU3Ywqpa2qKKxAX3/+/fqwu+erHHjUmppnKzRHdO0Yf3qekl2MRZgX/CM2to6AoXCesPQ5XIx6Ci6Zs264DNohrlESHAeCovoFQehVNJJ0JphoVg362FRZ7GR5dvgfthI0FE0lNRAbaFeXPMpxRI5hWohhSNlhWstisZKivlFhaokkBKBwVJyiSztq2kTvq+GxMHydnCVEJGegge2pqZy9j+0af2NijT3K5pqVqY5rGioT5s3SbmKFEknFYo5yhfrIMruLfTpqYONgxnwfAVtf9xEUNrc3VUOyr0nj99fe8w8U5M6PqZcnmTdFkUoM69g0O3YzR3hd9YJOoZG4R8OsFjf+MY3AuVApJC0EDKDA+UAT9bfqd61GrqwiCy/DUuG3EC5gzVDWRCa53tkBzRigF/4Gr4CZ0DrALAS8PwFX72Aqna9/My9On7/YzSrXXq8P6XL5zbps3M7VZ4e0Zo1U3XODet06fEtGpWYoa/95jVd9c0GpctblBss6bdLmnXkN69W8xGHqFppUKYvpf64NDoh5bz6nkAYSNAuNAwvg+8jJQVA2ComDQuC7CPKiOHwyxtuVLQ5oumTZmnda52aPS+inz1cVmd/TvT4a+lIaO6LZXU+mNEkL6THnhmrk+7frM9msnKOmq3Tf/5Y8Gyr9uGdiULzfJw740fkLk4bW37Q6RZn0UCi21JhVsZNRIZ0EKlxw8bA5yOrKlkXczL43HBNRDyQZTh9HIzD8DyUL7s1X4lkg/J5+tk0ygl5akhEtPdec3X1GVH97uGXdfyXfqTpc46Wq2ZVldBXzv8PXX35j7XLtLrMwSmGZnguziDVPaTdKTMnXYMDyBwgM5G9rBnnG7aRMVnlpRkZGNnMIbILY4Y1g8ZYX4w38C62RQqwCA6eB67FcC7Wh+hfBsuONZS23p3FM/AjQoUFhxCJhqDAWTgEh5XwoVwt+mEMgcHCAQDPypn53/J8LDoERSMeDqxVU1YYJDzTFDQVNliyCIK/N6TJeM3wgaEtLA0BW6ga7AjRlmOPPTawsK13CkKWiAehbYQsO62CHEehjPQy3m45mDOYiHfA64EBEBag9SmlhrD5nvJqQqY8yzyBkYBGu8fI8GtgxVcTKoU2Kufdo+HKoyoUX1ep1C+vVgx6GVTcsMpVvCy0g6OBAU8bN0kdTYdov3lnava0Dyhf6Q4Ef2EwrXQ6oViyIicU0qN/ekoDxS799BcX6PnnVygdadNuu+6jTZteV6GYUyLcoWJlKGiNTmMywvbMCQYpoNqFC+8OmnphAPI5OBXWDHpCaPBOrCNlgQgC+86qwOo5YNYeY+X/7DdTV+KOHLRR5hk9uvh9SiTL8squovG6wRKOZZV0QvJKjqJ+WLFYIejrOjA8SjtN/a7aG06TG7Tw33FVQgCgY01xlfpKWr96ulqbt6hPrkJJqTnYUSCtrh5H4YaMCrFORRqkIYZUiygayqhW/ltqlLby4AzlpTTQE9KmDXlNmCbtNOYr2mfnH9TD7H6yDgKNblClNEZR562dbP/xggMahl/N04bWaUEPr2KcolDNIEFJWD8lM17MYLH0KTyJAWRbcpAehT5IK0BD/G0gTq5BXsBTGDFEKeELxgN/zZ47R5/52ufUWqjqjncfJOfVN/Qr9nJypdEdWR01Xpq204EK9zytnfeI6va7S2qbO1mHHtUk5Yp6+rEN+uRdVe132Jd1y32Xi3AdhlOtsaBEgYUat5WHrYIPbxzljDJEgVlrB+YJ3uaA/uG5TYODevde79JwV1KrOruUDLt6bklBjbEGbanm1diUVGvDOMWLa1T4zbDUPVpPv1GT/+eq1rYPa85PHguMCOQV78xcUlqNDEOWcViUGTkMfoZu29DIyB4sb0cVzDUykHuRimMdUe7IUfjUIuSWHjJMkukJ5CqNRXFKkPesP9dY805klOeHgs1BM00N8mueHrjvDzrx4x9RueBrHPpAjq668V6dcOKoUvtZAAAgAElEQVRRorYgyAaXhnXZZZfovEsvDyIoOMvQgUV6iJTgIEMD9GnBUMMhhkZ4vuGsWAf4Bnojss5BGoix4lwSLbRKVuYPoDSAas7lHkRw2COO98eRhkbp7cWamKH6r5TQP17mvO0dYQBTqkFnxubm4FxCbli1EAvfjxRELBCLCREgnDBIaLSDFw1wlTQL90FxrVu7OVBU5513bmDBOwFAst6lkB2b6ZQK43N/hBSWLqFUPAiziK10zgC8Jsys+mRb02XYCp5BZ10IEoZH0PIdnR2JeOAlwIQYFKTCAGVZzwcT1OZd2P88l78txw4IjCZ0CAGeBS5GGpSnqL7x9e8Eyvn8879Z330XnVX11RCVCk5Gboz+sNIrTy9V9+peVf2CVm9erkNOmKPJ7WuV3fJbZSuLNBDKq6CYqqWoYrWown6n8tmIqhUaYXkaGnI1Z5eP6qA9viGvNCvYbK1QHlYizU7UBbU2j1Wp7OiWX92uwYGCzvr6x/XEYyt02Id2V7kozZkzX42NBXUvH6tQZEMA+rUeMQamhS4wUsCpME/Wm8MqRwxUzZwjyPCerdcPgoD5MkwUgm1bB43xosk+PbP4GnW75yodjykWcVUquGrLtMorhxSK9SlSa1ZEg4r5URU9V/GmnbRz++sKoN2hQUX8sELVuFyvEuTR/YijciUbdJjd1hGvZDTs9ire6qnqufJLMSUiTSpVasGGjVW/W+2JCep9/k6tKX5I8Z2k8SmpLZ3S0q5WLVm8UeNmgk9xFI6MUc7brFRaKucagpLzmGoq1sBHxJQtVIKGb1RkrXimQ22jshr1roz2nfkztcY+okIxr0TKl1vOqFh2lWkZUq301t2Y/7HCAx6xqkDrp0Saj+0nWDu8UgwW60ViaU54xQx+i7Iga7gX1xl2BS8XxYGShPe5hvsFzcHC4UBRkWLEkMGZsOaOQXlssahrrvqZWpvH68RPHq/szz6jp8+7Tsva2tR0xGhNLO6s6x9YqAlDTTrv3S1qOmG9QutGaeOKJv2xUNVpu66Q3Khm/LysVZVmFao9AkTtbwjsSfljV0qFevdrFDgyi988u952/pwAG2fpLT5HNvGOpEaQY4Cxf3n5dTrr7NO1856HatmLj+rXlzk6YKqn/EBUjdWQFjVVtGD8XqpuWafCKz1yYgnFVrZos7NFkQP21U6nPqYtXlRhb4vakxnddccf9cjjj+onV/xUxVq9RT/8heFBtNjSFiPxNeaM2ppYKXYQpbrggkCWY4SxVtZF3DB1yEXeyXpEmeGEHCC6QToJHrcy65GpdJ7L/EE7PJM1ZW8fMCGMm/+DSHKhsNWZ5X/OR0aAq0GGkNZBr3AvDq4jwjV2/LjAeAZsDNCYz6FJ3jPQa044MHZxvpFZGGa8F0YL46VCCL3FWMBkUeHFb+aOaD80yVgxitAZ0CrpL94B+Wb4GIsoYVhiBI1sU/GP5ch39m7veErIiAvCYpEgFCxZ8tN8h4CAWGFWWwQWt54WqJfjYrBg8RM2I7JgYTSs0qeffjawYMF3HHroIcF1LCqMbYrLQo+m/LHauS8VO1YGa9EIiJnzLNWyvSoeCytbLhxQGNEeCJfPyJfDqDA6B+ArCJVwrnmKb0XHjzRYGBdzhvImSoN3Q1QK4B0MFAmltGjR67riR5fqq2edob33nhNEL8AtNDe1qhQqyynHtfaVLl32n2fqhttulw8uwSnrS+fP1MXnz9LGzS8pW9ikgusrGm/U8MCwYp4ULUu9tQZ5oazyBWlC+wE6ZM+LVC3Mkee1KpkKGnoEAFr6eshPq1aR7r3vQT317IO67NLvyq/E9dKS57X/u/eV53Zozz2nqa2lRcteekNNTWEVK/W1Zu1hXrxLIi2sC0qEnDJhfP4m3YdAwXhljgAIYqyCCUKgIDBYP87FwzH8wrZYMKKMQtE+vbH+Ub3e/zG1NCakmiO3llcm1qRwKCI5fYq6jQo7w0p4MZXcqpyGqZrZtFzFOLt/54OOtyHfkVxPCjuSA70TYt62wgcjQtfcWDImv5II9goiqlGqFBWJpZVLNCqde01P33+IcpVu7Xd8s4Z7y3r9r7vpW99/ThObRumK29pVii/TUL/U0NysgaFBZYekdCoip1aT50XrWKUI+51IgxtHaXCgVxOnetpp0ve00/iPK+5MVqFEt8+CfDehcrWieKosv/LWTrb/WIHGerH2CGToAL5F2MM7li4wZcTam0IJDPIRuzPbfeAXeBu6AHcB5g0FiDLCaDHcCvdGIfI8nosDA+DSQNso1qBJYaRLV33vTjXO2VNnzqnpsV2O1Q/LVU2Z26FdekNaO1TVg4Ob9fkDRmm/pjY9+kpWl2zcqOEp+2j9Z3fTxOJDWvjUkL72oKPbH7lTcw6Yp2y8SWXvdSk7S8kIu3/XtwVg7CajeAccEn5Ih/G/Vfih2GmaiOIDp9G9vlPj5k3WxFnzNfj0Ul22m6PPNDoqPzUsv0XqHyv5NWn8DEkzmtUXr+i5hwrauHiUFpwyVZOuf0gVNUrDA8okWzS4cbM+ec4puvfWB4NqPuaZ9SEagNwxhWvVeCPB7QaiZn0sqovctlYMOBS21sx1gEN5s2kan6PkUcisM9El0ucmS1lT1suiMJZCYp2t8pO0MfKBuUT+M0YiGOiZkSBZnsUP80oqnXOInliFkG2CeNvtvwsiLaS0qHKybRO4NnCOwpHAecYIJnKPbAYiQEEJDQqpuuJejAVnlnWDrqgwZZy09wegC12C7wE/hVNK5Jj3s+yDVRYxL7w/9+Dv7UEK/rHcuuPv9r/CYLEuhzAlE0y0gbAYYS8DLjH5LIpVe7AoHBg3hFCpimGBYRrDt3BOLjccECPeCBZqLlcInsFCIwj4zT3NeLFySVo7A+IyJWg4D4gLQjGBtz0P3Tw+mMyqEoiowKRgTLC8YQYIGCLHoyO0SH4UhjaDyIyWt4b/GAtMCl4DHAzeAGPCCMLyJ4LEu4TDIe211x6B0g7ahfsAjaXf/OZO/eiy6/Ty4geAbAS69NCjRuvqX31C45pdRR69Qw+/sknJOXGVWisq+3FF3Q55lcFgA8POIakh3qLH7s9r0VMNOvmEy7XLrL01fnKzxk1MKBpzlE6l5dHlUTH94fd/Dlrnn3Tawfr+FaernPX1ha8dq6t/8Wtd/+PNauzI6tB9T9DmzsUa6Mmp6tU7CbNO/AbMx7yRXrOyPgQDCsdKKE1AotgAX2OcsJb0RDDBbmXu2y279DLynAEVSn164o15amqpyi82yQl3K+JnlIhE5YUGFPUziioXNOOvujW58TGakLpfsZbd5NdQNGWFnWrQ34XwNH0gAPVSGr7NCF0U7EUhKI8OldPB+oQim1WpFhSPTVQhHZe//lat2fRJPftsTCd/ebKe+OsmHXtwk8rq0V13zdEhxxS0bMNrGh6IqLmtVcVKt6oV0kVNkj8kv5qW6/kqVusNAVc8N17jZqzT1GmjNGf0GmXSKdU8qVwdkBOp1pWIVy/9DoywHXhY6Tl0jxDGwCfiQYM3SxMxHkvJvrXZmOEFONdSyLZJKrTEfaARqyiCv80hQa7A/3wGz1qreb6Hl+G7WKykPq9RN9//nOIv3arSf/xEP6/FdKDKOnaGlG4Kq30W7eCbdenV/bqF8nFwNi0LtOay2dpw98/l+RP05/s26l2n/ps+eP1CbapVFfHXqb0wQ5VwLuBn3hFDBOMN2uXZGAYoURS3VZMgx1BuGOjIlBWPPK6d9j9I03fZQ50RX8WuvA5sLeimb06T3/WMKrGInCZXbR2eki/XNDQgVWdJLe+apUuPfl27RiNaMPSSWuKTFSk2yA2HFM/mdOQXP6Bbf/F7daQzWyuYaEqJkUdVpBUfWBRjZKSM+WNdWU9SHES+UdxEJrjOIjOWXrdqSXiX6Cnymygb1zIH1mHWcEYjI9+suwFmLV3Gc5CzHEQ02PyV9cRg4Zlm1GJk8Dk0x9qjP5hndA50xhrs9K6ZgXP9u9tu08uLFgWR7R9efrkmvxkh7+upG8HILGQ0BhNjQtYbOJjxIqsOO+ywQL4hy3A+OdAb9pv1B/htKS8rm7ZUIecxJsZoGMntVZnuQNbdIbd+xw0WFs0AchAmi0mvA9IiVvJl4TVDR1sFDYRP3g8Chzk5SAlB0FjVEFVff1dAlMccc2wQeTn9M58LKiHquc56qNzSUmbEMAbuQ9iVSoCRwsDSV4aD2B5BWNMnE36MlfI0LGiiIRAgxgXeGwdMA+aCkB+RmGC/Cq++4ZYh40ei5Y1Isfy5H1Y4z6SclzDp+k1LNH3aTlq9ep0OXnC4MulWpTNUdtT04Y++Xwt/f79CUalcjiqRadWdD3xWRx0Ylgqvas1f7lDp6Wat8Ac15ogGlTtq6uwqKh4JqT/vK+9K01sO0EF7n6O+tfN07VWP6sVFT+uZF/+gwWxdILS3tmrS+N215167a+nyJ7TopcVKpxr0qc/P15fP20vLlt+vKbPS+tPDz+rrJ3nqGBPSpFFHqFjqDvb0KVXywXraDromWFgTBA9zRHTJjE++x5hEIBBZwbMCcU9kixDuyNJW1h3a2tYRDgyWQUWcJj26Ylf54ZWK+6MCo8FxY0o6CbnOsKJKKeYXxNaJNb+msprUErlEoyd/XH65Sa5fkBMdUiSckVuj3LyqSDgZVENt66hGfMVCYIlS8kppKUYXfbpthpWJjla5Z5EGNp2l/sYXdOXVBV1z+eFav+URTZ0Y0/tOKenOGyJa3l9QbjiicGiUsqVuhcK1wNAIuezPVFDEiavqVVQcbgzKz/t6KtppVlizp39SUxuvUlVlVX1wS1QixRWh1DYUk1eN1hsC7sDDvEVbKwzPJ554IuAHwLJmPJiMsN8MCboxg8VSOBatRRkBXkQOgImC5zFsuR9CHyWFooHnoBvwcZaWtvQi94oU4sqMTao8WNTyB2/Wi9dfqSdX9ur9sYSOOcyXhoalporK7Qn94g9RfWmzr1FDPcrX2jV4zX5a/+Ifddg1Vd09Q8ocMF7JG9eo2YuqNlRW2skrF65XCFlkxVJVjA0Zcvfddwe0zffBeCKR4Ae8HjiLr13xXV30lXN1zr9frmuvu1gxJymn1KWH/7qnJrzrRXV2tmjq6FhAD5VLO6W1aTmz8mq/6ChtuO45/fZzfdr3pm9rwSfOVqmSCjb2rA3268xvf1WfOeUr2m/enK3gUqILOERgLTAuLMJhDqKVZptBgXEAeBoZjgw0kKo5eeZMcD7rw8F74uTxLIwck68YoVbFZOBYW3943jbA5ZncAzwf0Wwi28AOzEhlDq2K0LCVVG9SkIFsxcDF6GBMyOGWttbAmGFMGBkYNTib1hk5EYtvBYxzvqUqDStIpIToHd2LoUmeCV3TewXHFRmHPGPuMJ65Hn1GCwyiMcwD9GGwCebDojvWCXcHsuc//dbvuMHCG1toC8JikgnNAmbC0rSdLw2AZQKHBYKgUVYQB4YF50M43MM86M6u9cG9Lrzw20FOt3tLr0477fQ3vRU2k6oj0SEICBUFZwsNmIsoDyFXYyJLBW2veshW0lJJRkQWsSEHz7gRKnh4/LZ5YJzWSwXGt2iSlWdynoWHeQ7CiygNaS+YCoOOtBKM9rGPfFqTp4zWr265JjDq2tvGBF1Me3r7NH5Ch6r8U8no4gsO1Ve+NUmRaKfKXeu1+LbnlVzTpO79qmqZXdRw1Fd+ICwnG1ONaFe4VYuXRvSBBfdrztzdlEi8mdrwg+CNenq3aNmyJXru6cXK5yq65HuXq7kpo09+6khVIy9rrwUFHXJkm5576XG1tkvRtPT5o8Ma7Hc1Y+KhAfCzu3u9nGgteFc8IhSJ7emBAGMuYXCbF85j7TA2mVsMFj5DGHAdPR6IbBnomnmy3O/bcZ7jJxSKZBUJteiljZ/Uut471NrYIPm99Y68obRqXl6xcEwxz1UM8K7jq1SNKep/TNPfdYFC1Rmqso9SZKOi4TZ5tbhcP6dYpEmuV69mebuDCFMyWhUhjpqXUiXqyY2WFFczGRxVHvyivAlXadWokL7wxZT+cMUCTZj+kC76TrN2OqSs+Xt56txSVDxZ36eRXa5pEkdDLGIjfjWmRKqiwSG2Sxil1a85mji7S6MaDtP8aT9XIjxdRXezPKeosDc+MFqcSFFO1JdbScoJ53eo0ILHoX94E8FtGDdonqZarK9FXi0KaqkIU5TmkTJQIgD8j0OAZ4zXi4PE/a3qxCKh0BgYKbx5oizQ0MgQO88tN7ZpXL5X1UxCfiSkVXf9WPeccK5eLEmnHtSmw0f3qb8SUfvcUdr4Qka73rdBw/IUSae07CstGlfbqMwPW/Tz6hZ97tSYun/yrMLeXKVDgwoVUqom6xveWdSQ5/POyAdkEdUqVC1Z9Ad+4HzkAemE0z95on5x07Va+uxK7XXAbpo0o00rVub09cua9bFP9Wgo62meWrT+kZLa73GD5oOJ983Q8PFjNTa2SY+etVK1ZRN09M0vBZ13k6mSIiFfl1/4Q7VOmKDTP/OprXKLyAqpbKpoRgJCDcfHupiDansjIZuRfZRKI2Ot4o93QPbBn5YSw9ggLUzkmAoxUipmGPEMK6RAliPTOXiepYH5jeGC82jRFs7h2nqTub8ZuYyP9aVvFfIYWQrWBsOKfiqMI0g/OnXDGdpgPKToDth/fyWSycAZLRXqmBczVpA90BK4Ft6LCjdS94zJmh+yxowPI8rkE8YVESWuR8ZBszjUPJejjsmMBQ6vVSlZZGqHMug/+ebvuMFikYqRiwMBQ4gQm2FXrFkORM+PKW2UPZEE8CYoKgwYjBzO556dnZuCPWUgcp715JNPBzlBvACYHOFkWBiIg/uy8BA/UQvyioCiEJDWB4bvrPnY9iIsRqwGOjP0OMYFhBX0Spg7N/DgLMwMJgMlyzYD1gxrJFre+kkgxPhBkRNRgZiJ1PA970ivhltuukV3LbxLqYynw997lOQntXm9r4V3/6lO/OPWap+jezVt/IBa3JiGH3hCy55cquFGXx37S4XpKQ0MFdW7xZdXkKqDSe0y7QxNnPxxnfjp87TwV/eruZ1NDLtVrZUUcRqVSdWB0+VKWbF4XIsWP6UH7n1a5579NSk2oH79QMvW/lRbuocVj0ZVKTSodXy/rvuPCbrvD53ad/6RckIt2tS1VNFoeOvW7awBIVJwLAgMQH6EWmFavGS8G3LaCBdwKqwTxiZzydySJ6fRk7W1thz2NnnO8xWKVBX2WrUxf42eW/o9tYzeIMfzg60JMkqo4pWUiIYVqTmK+9WgP0uxEpLrsevqD5TU4ap5vqrhNxRzUPpxeX6f4rFm1QD1bOMg9ZJg9zavrFrMUy4UVTjcxOa7KnT1Ss/sqczc9RqcldSxH6joO59r11GHbNHrr7UqO2pYaWeOKtqooeKWYN/okNuu4VyvKCYp5cBjRVSpFeRWpPUrHYX9KZq023rN7Pi5JqVPExvcsgs0jQDDapdLJjbSL0XYqRbQdX2vrh11wDfGk/ApvM7a8ht6GCkXzGAx54ZrEf7IC8vncy30gyPC5wAaUQB2L76jos5KeUmzovgNM4fisfQk9BXOeCr2lVXNNCrMVg9dT2vJlP31SKpF63Jx3Xxcl9QjaSraM6y9b3D1cq1RkfCwXjl7smZES5r/Xen7R4d0cFOXlh5yvsZ/+lvB3gjucFWZoOy8jl2xSAO0bFEDIgUoShS+gU4xWohCsZHg7nvN0pPPvCSvFtP49ohaR03Vmg2e5h24Xr/53Uxtqi3TqLuk0X9qlLNpWAOHSO2f31/948epNPCkMn0JDX2zUzPPflDu3gfJK3Urmkjryd/8RQ8tekrfv/Q/gqVnfkjtEI0iyoJxyZhHprWNRhg7BgHylXQWKWvWwNJIfM/cWusJdAB8zzyg3HkvOv3yvtzfUmZGKxaNtsiDAXyRtxahMsfTOgUbCN/wkea04liy/lSS8R06AxwK0X+MBqB56Uwm+BzjAwMSWb5p40Y1NDaqMVOvErI0mGURMJwt6mPN5ZBHAGrB5WEoM4c8yxqJkm7CaEGmMX9EAZH3lJkH8rZcr9gbGdnaUXz5Tt33HTdYLLrBBFiHQ/b0QRmxMEy+RVX4bZgOEyB43qSPYFpa3KOMsGwhCJQ9TcjwrHfffbdgjunujEGAwQC2hWeYRWq5U6sqgJCwsLGGATvxfGthb39vz2CBCckzQ3zW4wRmoN8KoUWImfJMyiU5EEoYNRgyAALJ11tO0iIJIw0WxsMcgvsBeAzwi/PoycLxpS99TjfdfJ3Gj5+gA/c/Qs8/szyYm9dWPqlvnfd5qfygqvGH1df3gF65tU+N6zrUMqWq3PxBrR8VVWVzVa2R0Vrz+qD8eEh7H3C6Zkw6Tzdes0SdXZt0yQUf1uBgUU4oqRSdRtmQrTik9vbWoI/Jr275rf76l78E44knstrQf4OWbfiB/GhXkC/P90kRjVOqY7PWLZmq7569TvPmHqmm1qS6ezYqn6uv+ci5s5w1a48gI6pmyoy5xWtGWDG3CE/mBwwCFSFGQ+ahmif2tgzou4Gij4SaVHBX6LGXv6pw231Kqkmh0JAyoagqHruqOgqXY4r7lLxKpYpUcRs0aswl6oh/QX44pJJWKOpMleNFVfU2BREW0pLbNFicqqJVNlEsyU2VVHBTSocalSp0a8PiG9VVOE/laFh7HRHXWV/z5Dl5XfqdaereMKz+jl5VspJLmW0sLCeUViEf08BQp8aNldziRJW9DcoNRuWVWrW5c4umz5ikpsyB2mvmD1QrjZPnluvbMhCP8aMKGvKEh+Sxa7cfFxGoHXmgJKw0lDA4njVKhugKRoWlTC3KYkBbxmSpUwuXWxifzeygC+QAXirKB5oy0CqKAN7nvJtvvjkwUDB0MATgdwNjolQdt1PDhUnKpHxVwI/Ei1o+a6629Bf0RKFHszviet8ejiItktcyqO8/164Ln0tKpW49fkxaBy1o1uI3Jqq1fb3aB9aoMPOD0hk/UiU6SQ21TvnFevO6kVFWU7rMy0MPPRSkf2zvHL7jczqFU2k5YUyTVm/qV7gmffqY03TbH/+gcrRFSq7S43+dprbWzcp9r6Q9n52ggfGbFT13sjr3maaQGpRRWO7ww2q4v6Y1zWdoxpGXyS2UFXWK6n2tWxf98ir95/cuCXAfOA04hpT3Ii9ZI4tG2TrYe/Cb+SaVRUNPcHe2dQZrijMCH6PkbU1YO94TA5PUC3xrmCQzWCzqbTKatTKHmLVjjBbhsUZ3/Ca6YUBf6MkqTHkejfAwEswQIIqPcUJELnjv4SHl34zOfPLEE4MuxNwPQ/fHV16pSDgSRPJIezFmrmMtOce68ZrjhJECFpP5Y9zoDsbD9ZyDzuC+HDhq/HAfjESMKuaD97RKOEtp7Uj+/Gff+x03WCA26zhrJXksHItJaNEaRgWNxN5swc4k8T8LhCGAVw0RAUJCubPgEFZgJVcwUJaoUqnngWsuG+HVPYLrr79WO+30rgC9zRjsvmYY8BkRG0oHsXwttznS09negkFoBg41K96UJgBhMBhYzoQVMdSM2cC5oGCJvhgQ7a0Gi1VKwGwgx+nfwpzZFu9EaA5csI9+f8c92mPOIZKXVmNzWMvW3qph3a65+1UV95Zp6JFBDT/iqxpyVN6rqMg+0pZ+KZxtUFehquENJe017SQdsOfF8pMTFYmUdcwhh+qmS2/TqH3Gqa9vKJibfDYXgEgbg26S0i9vvEkP/+kpXf+z6+UkpNc6z9HGoZ8FDO74DaqV2em4qEI2KtepasyosfrGp3IKh3bWuKmuCvmoysX6ujGH5jkj5Dh4f+uBQx4aWuAcjEv+tjA+CgjhTb6XNBLXWUWIKYK3W0cnRJWSo0QsLfYZfHzRmcqnfqLm+ARV3S5lHMqNPaWSUriUUsQrKEPZcEUqulKm8ZuamLkgKBUthFYo4cwMWr7U3I2KhNN1I2Abh5/ISrlWhdyawpmCipWMWr2kNPSy1j7+ed0VelluvqKvfaZRf/zNvjr6sw/pkcURTUh0aLXfqeaYVBpqUiIT1qaefrU0SvFIg4YGs0FqsFiTkrXpemNJVZNm5pRsHtK7Gh/RuDEHK1/ZrJAbUTSSUs0FKEn0iN2ciXqkFMJYebOT7/b44L/7PeuDAkGhwePWFM3aoJvBCU8anzA+87bNAw/wbMHGmU0BBsCiENCINfuCLjDmOQe5gxEAzsXAkfxmPCMVcW+yqKl9o+TGOzXY3KDWUkbLv/Rp9dx3g3abJR32yChdc1S35jWNVnXcFj3walQnPwzouqRfvFs6/uQx6t7YpQd/5Ojjn02ou62glmNe0fBOszRqS05DiXqDQ0uPWITZdmTGmEJZUZ1jhgPzhWxBFmQkddU8+eEhPbrwEb3/uA9rzIw5Gli7Sr+7Zpreu/8GrfpuVrs966i4b0UDR47V0K5pNa1dr3D7OHk7rVei7Gj5un/T5F1vVWMCg7mq1StW6vzrr9LlZ9d3HYbHaKtAegoHDfnNfDHvI9NYrJNFsFHORD1Jz1nfFn6boWJ/oxdIibCHEpFkS+uMTHmYMWl4P4MM8Gw+gzaYF+QCRhHjs3QjtMn1zDHPsugOKWVkMzLYyqqRL6QIKafGaF656g1VwcGFQoGMwaDGqCJ9xLN2mj4jMFRwopE5/FAiDZ4S5xpMDIYH17J+dHjH8EInESlmHeltQ9bBwMFEpPgb2rTIFOdiBFra0oDo/12++9963TtusBgwCuKEWAAaoWgpVbNUjXlRFto1K5l0EAe5UwQaKSFDebPoLB6KDHAa/1sjOCuH5DPbTI9uughEnmk5UL43cBuC0vbHgAH43EJw2/SQR2ywZ6Be3pMx0CgJrAkhPwiaqBKhahiKunuAXuR4DWHP9RZiNYaMpDzFQgmdcvzZuv6XFykabdatd1yjj51wuq665heaGJ+kr557oS74/vn6+In7yNVTqsyl1LQAACAASURBVOgRRaqrtP71NZqysFt/2VxS7PCCsuMlJ5lWUmH1r/fUt4VumEdo3oyvaM6uR7BZs6rlqn77m5v1+mtL9P3vXiGFyhrOdikUSata85Vppk4mqd/e/Cfdd+9DuuHGH6oWXaTVW36iVVtuClIMblkq5vD4XZWBQJBudpNaMP/LuuvXQ7rw3F/rsMMOV660KTBYeG9D5+NRQDMwPR4wDE6khXAsQpPvDQtlADsEKPPJ3NHnxkKoCAwDUL7dGoYcOmXSph9QZkJLV9+sxT0nqb15lGq1ktKhHE38FQ1JUXrihEideG9unShl8/+m3Xb6qYoaS0BCfuX/Y+89oOSsjnXtp/vr3D09UVka5SyCQASRMyabnEwyYDKYnIMxmGjAYKINx4CRiSYYAzLJZBCIIBAIxVGaGY0mT+d41/s1xRnz2+b46vro3H/dXmvWzHT3l/auXfVW1Vu1C4QCBcrqj5Oro+yx3Y7/s9pGCtvdz0gpDW+IUi5FbyhBIV+iLjsEXz00Nz9KuP1wrrunnhN+GmH4uJWsXBrnrtt62ffowQwa34onE3cBibdcopDPUMgLIIJX+6mUvGRyJYrZEoVMmHQiTUPdYAbXbc/UAY/ii0BvoojP/30clXWrErJQucbfSJbmKVtKQfOtKKn4ETJu1jPDQt+ab4uOWvTRPtO5dLycG/3ICNnWDfJYa2ur3fWmlxEvJTf6TiW6UukTZbwYSzeYx90VSNFYqHGNVs4fIBwN8ecnZ/PocT9g1n6bcP+Hq3BSeY7dZiA9E9dSbImzx/1NfBiGuVuOZuqhZY7++XA2H/Y259wwjiUfrSWy6bU073Acm7ZH6PS2uwbUeCyW9rIOsdFolWv0FY2VzpRh1mfSJTKohVKeNc1d1NRUkyt0UR0fzIihG9DcuoDDj53JRbe9T/z3Pgq3FqmNJSg3Qlc7RIIO5VINAzfqYcGZBTK5zRlZcyGJwG6MiHohF+HMq8/gRwcc5aYwlN5RZ1YZattfTcBEAEWgUHNmKWx9riioUidKuetlfDIDEsZJMVrACSec4EY7tO6Ng2JR63UxrpZ+suibGzXzel0uoOyJnkm6x4CqEXuVglP0XYBDUTp7VoFEyZWeQ1FdRQXVJkPfU+RI8mPt9qW/VNmqsdDxAkZKAQnMyEFWLx0BGdNxSm3rvNqaQVFlOaaqLNKYy87pJUBk4/1ftVHrMn7/3ceud8BigmkMdwmzFqCUhe1GKsBiC9UY4PqtlIomXzs0K+8sACD0bcpKIEY18uqaaykkKS+dyxSPohPaEl3hYbXdFqHKFr2RYCUEAjbiyVhTIAMfFhH5hwbvmz0wjIOi+5DhlFLU/WlhSFB1boVxZUSVo5XQycNTDwALixo5TIJouXSPL0vQV8ORRx7BrFm38Ppri5g5Y1uynk4222x3li76yDVSz82+hprgQJZ8fTvHHO1l2cutNC9oo2klTN5uIsWxC0mEyxT6JroLLhyDKY2nMHXaD4n7d6Gn24s/lCYYCPPj447h9NNPYLMZ29K5JkU4FqTkX00kqM3ewjz5xFyefPYmfnf/g3jDi5i75DKa+57Fp8hWMu5uaFgoKtyZcctlc4kA44YezH67X0N3Rx1Tp27K4KFRtzS6rTn9rcdlcqDnt34ZUoSKgkkhCLhIjjSn1iFZYy1lrgUuAKuQqrwjva/vfl+ERX0mtDN1IRckWgVrOubwxte7Uz/I43aFjZJ2AYueLeAW+pbxeYTB3CQKvekNGT3yIgL+wykGcpRzRYL+HB4KFHNRyt92iv37gKXgTUCqhlBVlowTJNmXYkChlVVLfsmS3odoTWSZuQ2UuzfGibeysi1HpM5HOOLQ1dGCNxij4DJtVUgt4FIhRZeUyiqUyCXKJHvCVNfkiXg2ZMOx51MTPIh8qUzZl6rshvhPX/8+wGIGTvOpBl6qglMqR56ypZIr1X4ldx4tAtcfrOjWtX6MrCjPVWtfRkLHDh062P1M616GR86DDIaMjSKe2Wxlc0FLNVmlngEWQnkimTh5v498MC++NS1rWtlr7Ej2K0Fmkp8l8/KcuLuPvbYuEBiyF9ed/Fc6Gsdw87XLaHkjwfH3juLMS/384Khuml5eS9E5keGnXE25azDFQGWvLANxFkGw9EpVVbXLAVEDMpUyWxpEgEURxSeenMWzT7/MD/bY2SV6b7PVrsz7ZAV40wwcWuSJhV4Cb3YTfTZO2NvLgHovfoZQqGmjvNzHyro02X195D2DmBQ7jGT1zQSqIJpIceVttzNzxsZuGlopbV3zjDPO+LafielqG7/+XBJxycQBUdM3awxp0RBLa2ispQfF01HqXhFkcyYFPuX4fV9K/vsMqgEW6RbpctkTOcKKWqkNghVc6Hq6T9P3kkmloyVbug/JjF5yjkRPUERIwEogS1EaOaZK7eh7Oo/kTcdJT8mOyW6pAk7PJzsmjpaeTRVEGgOlp6SXxb3UOOk4fU86TfxMOWuygxpjq6jU+AkI/f/p9T8CsGiQpRBs1051StSEWwt5K2M2gqylCDT5mlhFPtQwTgpHhFvztjSJKpuT0ZdAWkrFbTnvOO6PBFbX1WZUQsMCOBI4Caix0yXEQttCuDJ2+swIfcap+WeARZ/p3iXstnhlcPW/8ri6Nwm2lTwrJSZejjg5Us6K/ljpt1UrWVdXEbtk+P/w5AMMH7wht95xOXvtchAXXno6pKcxaYKfDxZcxcKWa/nxrnM47dhN2XGHuXz0B5g8ykf3LgVw/PT0OPR0ZvBmgviCWUI1dWwz8Quq6/yQb0B7DMbrCrzzzlwe+O393HnXDXg9QXLZMHgTVEWrSKWLPPf8H3jq0dd4bNZvKQXfYM6is+lNtJIvdZBKF9R7Cp8niMfjpaMzTbkUZMsNT2fGlLMJ+Ye5w7jF1jNpWv4VM7fehs61ve646Me8ZPPIrMujQKRCo3rJ4GjMlBK08L5SazpWlRNa3FKWVgb9fVGyUtGLL1Agn4kQjPa5BvzFOYfi1L2C3xslUEzhfBNZUfWEIixSEQIxMuWJfBW1DXswtOoxck6OUqGM30m4uz0XSw5lrErobw2/RyxXEehCRZxcUe1SyETjROIlvF9eRLLtdS57/VPOOKvEuy/Cgtemccp1LaR9HRTLURLdUUqsdff80R4q6t/i83nIZsoVDOINkMkW3N20PYSor4swPH4iU4b9gkyhi1whjD/UWyll/jcDFiPQ94+w2PqSnGselXbQe4p8yMsWSDXughlpi65YRYZxJ6Q/jPeiCIv4BEorSk7K5QoBVMfKMTH5sRb84hgZANIw9G8tUDGWKUqKZAX9OOEkVaUcgVAVx++3P0ufm80OU6fz2JdfkSpnOH7cVEZGlrBNTZ7xB0Uozk/R3lHkdy9vyF73OUzY7ytans/Q9EiM7c+5kb5tTsH3zVYD1jhOesQMv+5HRk+RBhUGyMmT/tN3BAYUlTrzzJ/ym/se4PgTjqZQ6uORh5/k2GPPpKGugfbOJmYvhAExGFqOEV0VIJ+L0FftJxdop370OBLNHsKLl8HwFIXYMEL+JeQHwYBsB//xh3coFde6+lWpGulRRR6MUCpdZdFwu2dLB4nEKsKoIgTWG0nzZQ3PjFSs7sIy6FZVacBB57bo2boYZN2X9XmSDtHYCSDpPXELpXd1f3o264Gj6+m5FDnRcwiIKHqiY/VdRcml3zX+iu7LfggoS17ModY5rF2GVbRaGlPRYj2/zqOomeRXJcy2BY3Joa6r8RKtQD1wNFaKzBgHU+vj+xyydRm79XHsegcslq80kpW8YeWaZbQ1oUZCNRBivzWJ1ulUQiPjLgAjhaNJ0qRp0Yq8qjCd7RtiZZCWH+3PuBcyVcRDClG19HrZHho6TotS0Q+BJGPBf1/jMSN9WbRGz2teghaBQJD6rij/ay8BJ4X4lCYSMleKzELSFh3Sfetc1dVR5n68iieevZvbbvmt21nRyTaQznzJ/Y/sz257NbK6uZMHH3qG393mcOCxCU65uEDTBzBhbIQVwShd3WsJlkMUU0XKuTwbbTQCnABRZzcGRC4hlx5OVY3eSnLqqRey/34HsuvuW1PKe8mWO9wN86rCNTzxyLvMfu5T7rjvBMrVv+bjJVfS2pwnHNTmdRn6kuD3OhQydSTT7TihMpuMvoXNNz4IxzOCRK84H2Xuvf9WrrjsBqZN3oqyt8cFGzZvth+HdbTU+/J2bD8OK3OUwpFR04LW/Ot7Uh4ygPJG5UHJA/q+CJm6unr9SYq5GE6ojahvCO9+fhvLMmdTXxPDX1AEyFJCEPCUK1EWpRjKuJshemNDmFjTTD4g4FrE8Xbi89a5/B0RWire898HLIm0j7r65dAzjkTZQ7SYIbNyOMsWp3l8TYBLz5jBbhu/RjzYyINv5Zi/vJlYPEYimaAm3EAi3U06LSNX2Y3ZbTvj8VEqOnR3Z90xHzwMQsXt2WrybYRLG9NXXo7fGUa+2OWC0vUBWCz9qfm5+uqr3QZhWkMKoWtdWGRFsmGAxQBK/99aL3IItOZkNOQVC8xa12Rtz2Ft5WVoBX61V4u8XRmSdDr7LXm3fzrIQJEIycFSLZ3FDH5/kjrH7/bVX/zCn3n8JyfS2DicI3fv4babV3FfJMLxI+JMq+nk9dYxNIZXcsCmSdrfnUj09gKZvddQ82mCnjugxz+C0XeuoKZQ6eZtBEpzkIz8a1EoNcaUgVNUSN+VAyYuxVFH/ZjrfvELLrr4HErlLD09CeprG2kcPp7lq5Zzwc297H3wUALlZgbfDel3PZTry9QnIL7LcFYcMZXAXbOp3wmWbAqjS2V3l28n0MtfXvqMjz76q0u0lW4UeVm6WHNiPD8jCBvJXREIRbPlOEjvKR3Xf1dtkzUZfDmJiqrJ6dScS+e7IL5UctetAaJ1MZwmKzqfIh+KxCqSIzKz9VLRGBvxX/bALVf+pvuyQJfkRSBDUQ/jvwi4aQ70IzukaigBGHHoDHRZA0ONicZJ55btEVdHsmitHAR4dA7dk2RQ1xB4kb3SfWjOBcCVZbDqWo2/bXGwLuPzP+3Y/xGARQJoBkeIUoZFedH+JYmaAFNMNhkSdJFVrVuhJrx/fb0mVOdSukATaSFHCalVnWhCDKlb1EI8BwmwlJYWYYVTgIv01ZtFURZrMiVB+2cvAQtTNhZlMZAkkCbQJfKUyFVmPHU9hRGt66YUrTxMI5Vavxh9HgzCyqVBGser9b0eJsaPjhnOrTfchBOdw8Xn/IrPPu8lGhvDgsUtHH1hmn2OhPSa0XR3txIsePGUhrGms5lobZhMcS2jhtUzZuAoWtfMZXj8JQbX7STiA198/R6/uu0B7rrjt66x1eZh0XiEfKHI7NlP8/Kf3+SKnx1H1eA/8dePrybZV8TnraEv2Y226ggF1JFUrfEz1FSNZeYmRzNtzBXktAdRbzdVcT+hsI+ly5qYsem2jGqczMDBlQoE83KlpDRuCqlqXAVStVgVFZOC0xzpb82p7RdiTeQ01jqPyNmSCS3o7wOcnnKEkqcbb7nGLecN0kBz+2f85euNGTY0jq9Y4bBUUkIVHouPktvNVH1ayiUfKV+BCTVJ/LGIC+5KtON3aimq10apQrq1HZP/U5YqHJaiG+FYgi88nkAGlrx8B4OnXse9T7aw74+H0bZqB/ba8iXueXAkex/dyqKWZvKFBjy+dkqZMPmcNqkEj9fNCrkpOMcbJp0ssWZNlpAf6obCuOidTBh+Kj3d2tV5BT6PUqMZl2T73wFYdA09r6U+5PlaBZx4bYp8mjcp0GqcAq3r70ZUbE2bvpAeUORB60iypJC/1q10hSIsWkfiUoiYP3PmFq5hMAKjOCx2b6YHbDxcEF3IUx+opreYpBSCmBMn2ZmmOr+aNw7Yhifm97BtQ4lDDxrAvrcXuXaPMhtsM4JNzv+cC0aW2Htvh/SHeYL/MZ1FUxIMWrCE4Sv93PKrFJ7t3uDsC7Zzo4Gm/4xoqueXXNt4yfgroqyKEY2Typr12fbb78aee+7Kc396EserEu8iM2ZsSfOqbjo7s+y1l5dbHp7CmtbXqf9zkdongtQ2NpLaLMHnq5uZPH1bMu3zKNb00LcL1MTeZmhoQ0qxKpYt/JJf33mvm2aVkyWPX5wLja11jdV9G2dQxlUgQGkgAUZ1MzcysYEPgRLNlZ5FUWelRKz4wsCKpYGs78q6GFXTK9ID0quK1qt6VKktjbE1lrT7Mx0umbEmhSLNSsb0bMarlMOtaKCaVipiI1siZ1wyLb1lBG5zuMwhk41Sik2Ot8ZQAMe2kRF1QM8sYCKZUJrI+FXSiVonyjTI2bXKo+9rjLkuY7c+jl3vgEUCY82/9LcQuhjQmmBLy0jQNUEWOpaQy3hLuCVcWijqO2KoV5NvgiXCkhSTVeb0zwFrYVmViSklU5TqIKnohgCU8pgGMsR3kWAr0qIQsnVg/EeTp3uxcKiFFC0FJqUoL1/PoJy52jL3B1ZSQorAiCWuZ5Citr1NDGn7/E08NutrTjz+EHxOmTtuuY0jfzKP/3j0JZ5/YhXDxnhoXzWC12a38Yu7N2TTnT+mdWWGUjpEdUMKJxvhtT+OIxdcw0a7R+hMN1POZtlg2GRiviU43guYNOpEKA/nhpuvZuzoaS75saeni1iolqIvwftvrOT2m57kzt8eSrHmGj784mHCgUqDJlVp5TIOPidIOpeiqw+GNUxkqw2uY+yg/Sl6oaevl3C0AgoDPvVKKLDjzjNJpjoYOWLqtx6ycU4MbGo8tKg1NlrYAijyoLVgJVPyUIxorTnTZwKwFgI2OflnC0/l2oVSJ46nmjIFnFKEsjfN0x8NpqraIeTvET32G9JtCZ92HFevDo/2DgJ/OUyfJ82Q6KvUNWxLueynUOzC8cYoOR14S5F/CFj0QcRfpKcvjicOtYUki1/bjk/WpPi0eyVXnp1k113irGlK8uGy4bT0rKYrXaBcHEqh2Ecm1YdTBsfnpVguuRtRetTaruintztLX3eBIUNqcXxRdt3gQ9K9g0kV1lJVLc6On3I+jOe/gXRrBqg/YNG61DyLFyF+lzxMzZuMg5S6hertmP5chv4ARtEV6RHx4bSOBW5lLHVuGRhFnfS/gK+qVuT8yFjpfBXeW8UhMbDS/x71vj6v9QZJeNMkgx5KnjqCIQ8Dymv44Kf7M+rp97ikeRBNsQQHTR5Nbt4XnHXNplz5apGhf/2Uk46P0x3upXDh9vRoX6mFL7vdod96IcE118zgL1/PJh6P0dub+JbAKl1kEVbBXxlP6SpFoVRWq/UgvSdna/rGmxMIll1d5RGM9sAvb7me8869goG1U+jOL+G5N2KEvG0MqC0x5QYxN+vIPOBj7dNtDPvrSFI/ncCSv77MiHEOLRucxrD6k6gJTKHk7eH00y529ZPaRGjsND8a8/7jJaOpOTNCq6LXAiIyzMZLs2ICK0hQxEhRC1U/ag1bJMn0uubYiMjrYjjtPgXylDLWdQVedW4rCLHrWMpKOkf3rfHVS+Rb9YVRdETkY+PgCGAoYqfIiu5fkXKlkaSHjGsiGdR1rFhA37MmcBo3RWrkgAnESSal06TrBOgUvVEaUCBR55NMy36qCEXnkX78Pvu0LmO3Po5d74DFypqloBRSUz5O6FQVOzLeEg6r3DFvQgpInpKUlpjmmnABFk2SRUmk3CTw8pY0mW5Xym/2DvquB6ZrGxI1Rn7/dI34JIqCSGC0YNQ3QMInw2gdEv/R5PXvPWALtz9nR4pEHopAl4Teyuus5E7KQNfXj+21pAVsG771dKpkzmG7HUq8+Pr+eOjl/HNe5a3XIFeGfAou/BVM3wJqoyNZtni5u5nJyMExlszdmHvuWcprT6fZYY+hHHtZAG9dBwu+aCPuZJg2CWrCBzNp6CV0rx3LNdddw9nnnkXjyAEUS3kcIrzx10/47T2PcvXNm+AM+A0LFr6Bt9xA07JWotFqsmLYF0sUy3m3u+qQmn3YbtMbGVA9ib5Enmw+SSAIsaowPd0pamtq3aE874KzeOrph5g8ocLfsQZhGkMtaC1GyYAUjsZOi1fhZSO8aXzk4UiG9L4Uglj1Im1qTOWxaz6t4uQfzZ/LJfEmKeZDlAtRAoEKh+CtxbvR0fcx1VXdLmBRlCUosu036SHH3TsJQmUfvd4CAeccRg07D59nALmc9hUKuYBFXBZLCZl8V+7lmxRRZi3ER6EthyLp51mwYj9O/SlceO1OTBn2CqPHwTU3TeC0s1eycFWaVAF8wSHkM9onq5O80nBBEWzz5IqqOorQ25Uh0VUk4A8zbPBUBkaPY9KYn9DVrp2newl4ayiUO9HGi2XP9zSK+U4q619VYgYA9Oz2t36bJ6pUgzgSagoor9M4XLZzsaUL+49df8Ci0LrOJUWuNSXionSO1lKli2plw0RLNWmdyVnS+q8YLKviqjyZXccMnT/oI1QI0l1KkiNDSb146qspFnpZ+uR9TL/sMr44ahDnLmin9alB+PLLuHDqWHadCG+9u4Td9vLTe4CXxMbTCBTrSKZeprTUYYP6bTj1tpXscuDNLmCz1Jbtr2PRZwEWGT3JsvgLAluKTovAL/k//PAjefudNymXihRyXrep4YrVXzGqcQqNQzenO5HnptvbmbR3EU+ghQ3uLbPwOaj6eYxJ9VNYfOMc/EdNg9XLCKczJPfcgNrht1GT2Z5cJMsNP7/RrdxS+lXtJWyOLHKp3xZF0b2Lm6jSZ0WxtS6NO6QIgaV6ZOAFHpSet2ZypsON26T5kx78viq/75NHi7Tpt+Ze/ayUWrP0k46XTVAERfdrZdq6rnSQxl7yJQCm6LvkSCDbXtroUBEi6RxVfMrRtYINPYvkTOfQ+RUdtsiIdcPVXGpMFWFXGkj2R2Ml26ax1Pqw9JuAi8Zajq8KNqy66fvG4P+mz9c7YNGk9SfYyQMWqtaEaHIsuuK2Qf7G0xGI0QRLyFQ9INSpEKgm2Ra0BE5elerTtSgsrCpBt1CxFr0Jvo7VopBh0zkMHMizE/teRlFVRHpfCFzvC2D0F+y/N/FG6rIuuhYlkpCZopFXpBSHyKFKVSh1IUStcVGaQ9sOCEmLMNif0KaowUWXn0Qy9wynH3kNXX2/YcrW89m4IUW4ppar759CQyhA9bCl9GVW0ZcoUt8wlHQ2wIN3N/H4PdWk8RNIDiTGAI66YAn7nrmWTz7JQiLAiME+BtRMYOspv+HVFwqsXN3Ciafs7xpw5Z/efnMR9979IOf/fCDDxn3OB3Neoq+v2wVE4kqoF4mnqNJeKBW8TBtzMltvfB7RyCgSqT53Y0QRT7Wfk6IXAZ/fNf2rVjVz6aWXu2FmKUGNsfVh0W8rbdZC1hxrkUsxaI41jwrL6nsaY42j5lnjq5eiMFIY6lshHsv3AU6lDPzBApmUQzlfQzSedInCi7rO4bOFj1BX34Pj8laUDvpbDosgR0A8Fkc9WbZjyui78HvGkM+5MRmKvm78+P8pYImUHTpjXgoLteniqXzlfYgLz4A3/3Iyc99+nP0OTPPOvB8RrH+Gjq4+vIE6mtvWEIuqhXtOVecuYElpO2aP323w17qql1QvDBk4kNropmw1/gW60i1EoirvDZJJQSDSpnwW5W8iQP9Yqa17ldB3wYbkXutMPzIgKtuU7Fs0VoZCgFTrxPpN/CPAIt0gsCPAIu9XhlWcAesNkstV2rhLdiQP6qQq4yInQkZCm6Xa628BZSXqkimniTgDSBZy1HmT+LJect4YuZiP1NJmOvYZxuQTIbXrdG7/7RouvrsZIvDhJuPJedqYtKGHrp+UiAzbiK6uHJlBn1O6M8WMutG8vdNUHrh2kEsSVyPGvr7KvlpaD9a1Vb1xLJ0hrociFAItIg3LcOk5fnH9LyjkCjg4bpTNH+xh/PhptKzwUMy1c/KPs+x5f5nCF2V26p7Op3/8nNreGsZfvgMrvn4FZ16GEZtP4d13P6ZxX4faUU8Sze5Fb62f52fNcudBvA6tVd2fxlPOhO7RUhaW3laqW2tVvUz6O5EaS+ldRYrE4RBYUSTB1r10uLXp13zof9P162JwLfIjw68okcqYdV7jRhlXyIolbHsQ3YtFfQzQyMm26IpslI4RiJATpecRWNa8KAIi+6Z5NA6Nxkd/y2G3rWXElZS+kjMmB1myLFskJ13RQEXfNUaqYFVWQoDLOqMrXWTFCusyPv/Tjv23A5bvhlD7D0D/fLUmWoIvkqyMiaWAJLAmtBJ+izyoIkgGW+BGSFMTK2MvICNwox8pH5X22bl0rJF2TdiMxGr3Yu9byFHX0DkFfAQWVHItoVDbeyFxeezWKVHCbVEci/TY8xphzwTUFnZPqos/PvEUE8eNp7uzg/32/yHdnV1EYlWUyg6hYIjNZ27A7jsez3E/OZDRI0e4p8x6mijmA2Rzv+eNd57n7hsXM27jFkaOiXHP9QnOumw8M3cVIbSF7m4vseoA8YYY777icMsVKdauHOsSPjt7l4Cnl0g0zA+PHMzR56RZuKiVbI+PhqEFGoO7M23smfzHAx9z4AGnMXpChHyxk8/e6+P6667kits2pHb003y54EM6m0WqrSOR6qTkqIQ5RqaYIOgZyvSJZzN90mn4vWEKnjT+gGviXa5HJpNj1aoVvPzKi6xcuYKddt6O5uZVnHPO2Ww6fXsXkCgSZex361sgo6X3rB+D5kXjbBE5KQQrZ1eoWgpFJaA6xkrX9dvSfTb3/edMREV1pE0lSwTCKTxk8RQH0puZzysfnUp8+Ds4Ze1nlCLggC/nI+hxiAZ9FIpJfGUIBGpp6+liytjbCXvPIFlW516RWTr1IbRX44n3kokmIT2Eml4vHm8bySqHSKmBTm+W6OxLiYbv4rOhQa66w+HOezdm0NJXebPXT1VdFf6wQ0+2zwX4fseDr+xQyhXdhm/+YMltqS/+Sj4xnHmfrmLKmB0JDXiHjUe+h48GAs7ACsHWI2JSPQAAIABJREFUm/2mckkEHN+3EYV/l+LS+At4WtdSm78Kv6Tspku17YL+VwjejJylePW/jIilIcxD1bEWutc5BFgVYdNcW3mqfgv8KERvBH0BI5FIZXDVDkGyYlEcORhKHVmzOUvfVnRHZYNSpd7KHgdvMEjAH6D9bA/DlzfQ191O8eaxfNE0kZ1/NI/GXC+ztupl4q4DWXxeN41rR9PTFiMzrZ2xt3fR/YGXNbPiPP6bQ6mLHs65h00irXQiXVTlwvSoI1yvh1DU5xo+ef8is4rDoqiyUkKKsEjeZSD1mfSjrSGlPgSEYBOmbzGf+57wk12VoHoA5Fth7Mlxwj9qpGvmKpznu8kNHUWfr5mRY6rpmn4xidiZjIo7fP7JJ+7+OocccpgLWKw82FJq2mNM78kIa24ECqVDNSfWFl9zKT0r2VW/FbW3V2Xkf4Vj9n1yaZEezY1kzYCwxkw62HSGIugCxvptXEHrdfNdoNofwJrTK5Amx1NkYgENgQyjA8gRtdJl9caRjetfmq/r6X2jHqhcWfelMmVlHST/Gg+BHisasMyDZFBpTnFXJMOiMKjy1Br0GSiySJE55PrfCNHfN4b/kz5f74DF8tFacEK3ym9KaRjRSMpCgmwLwHgH8pTkAamcT6hckYgRI0a4qFZVABJMkbbkbVi5oybISGASMJswC0cbuOrfc0GTZehX+UdFcrSgJCgKuyoPK8G29ILb8TWZdK9p3RctMmTeoL77LWBJZvj5lddw+603ct89v2XPvXZlyPAhaA+ZYsmDN+hw7fXnsNG0zWhduYatNzmGjbcMkOVOPvj4LzSOGM4+2zyCL1hgwedBNt10NBffvZRpm0SZ/3kXsRhE4lBIbMKvrijwx8e+JufJ8qMf7cP+u19Dc9vr3Hvvw6xY0cS+R8U47BQPK1Y3kU1W43V62HzMrtSGDuLFpwZx8k/3c3uxvPeXED+77kDO/UWCCTM/ZcFnvXS2ZfGVasgXUqQzRUr5EZRjTZAcxXabncnIwfsRCg6p7FBchtWt7WRynXwy53M3YqUoy7bbbs3ESeOZNHEinV3tHHHkYSz6epWrADTeFmXT4jfvQQZH8yM5kdeiedU8yovWeEsW9BKw1HsCn7qeZENdKa30z8CwhfpNJgRY/L4YqUSZYFhdknN4Sw1kSyv4YMHlpAIPEfT58Xnzbv+VQMlLAC9Bx0O5lK9wW5wqutN9DB1wJXVVV5HzikqgXizdlP1+/Ika8PfQG0riZBqoyXspOT2kwjWEcz7y2TJfvhJk1IA8NTtF2eewJJdcvgUzGj7gs64ggWiQst9DMieAVsDn9eBVZ9p8SRXreMp+Ugk/vkCZlUtzFClSXzWIiSOOpHHYmXjKUSiqO7EHNcpTtKtcEkHacSug/p0vrdP+3riMl+ZJ8ymPV96kXlLoAjaW67fqQfOAdZzNnZEh9V2BWhlHfW4NvrQurXxW55Z+UYRA/DRrd6CNQtUxWU6PVb1YXwtdR2tcRkfn7Q9YKt1uvC5g8fsDrH7yBDp++SBbrC2AKA9HVTF/vxkc/tPX2eqRQdxzSxULz17J2pYYVbkpBAe2MOjVLItfaKH+8ALx8XM47vJXeOSXpxAK1VDy9lFcmyZb7cdfDFMoViJEujfpTEV9VXFoLR7EdRCQkJFUGlTgQWPy5ptvuhuBFj2NVHuXMOv5DYnWf0V3bYEh/iDjrwmyprmHUBoatZ/XgAB92TTinnvP2I/A5HMZUNyabCHvRnJUdqyUR4VfU3HcNM6KYBk5VgZVgETevwCMxlDzp/vRmAowiA6giLKRqddV9qzPin7repIhOT96CajqJaChFJS4KNIxunfdk+0A/c8Aiz6TvBkgU0RF4EEyLFAh/aI0kSIhsheK5EguL774Yld+LCWtv43qYP1grOBDtk7FJXoJkAh4yqkX90oVTeakC6jqb9kkgR/Jgq0FPZN+NBeSE42F0R/WdYz/O49f74BFE6rJlkAplK+BFvCQkVIIzEKKEmzrRqiBl/ArTSOAozSSvG5rna80gP7W51I8EgYJjCFmi7gYMDHj1B9QSGgsBKlFLkHXS5Ec1byL+a2OgzKSCuNpEVg+Vfep4yX0ljKy/g39WeluXjYb5MGHfs2ppx/HrIcfY8NpWzF5ymT6Ut0EYwWcQIDHHvqaXK6JQw7YjTnvP86YiSleeOUyLjs5wdTpDolska12h002GciGM2oZMLKd+Z/0UDekgOOZwPy5ca445yPWrFAvjpjbudXv93LzLddSV1PNiFFDWLKohfc++x3OgFcYPkaOfz1lp4Othl7I8q+Hs/Vmp9M4HubMWcZVP/8Jp1yWZ5Otuvj0o69ItNeTL/TRk0q61TJeP/QkoTa8MXtvdzUNtZvjY5BLy9AOzp98+pXrOXQnWhnbON71ajQ/Gi+3b/03rxtvup5rr7nBZdfLqEgBaK76k/oUNdGClhKQHMkTl0wJqGjBawFLeQvcigQnpSC+k146lwEfKxf9LqcCT8FtHJdN+wiEym6ExVuuxePrZfGa+/iy/XyiEaWCgjjatM1bcIGLtyQ+i0PQW8TrCZEpZgh4jqZx2FU4/tFk1E/DmyDvKVNVqqFYTpEop/F6o4TKWZeMnPHW0BCCzoWP89bnpxIvBdn2oGZOOkvVGhGuuC7PkpUBwQty5TyFUpGiuDNlrxtOcXu+hCGb0n5CMXJZD8uW9NE4KuIqrZkj3iNcM5RCXgRGVegU3X2DNAYqe1aFk8f7txyO/9PKyciNWhcWPbUdmbVnjH60lqQT9FveqLUkMMfACJu6b609i6JKJsQzU0he5aqaezMsllIS2BXnQABW0VoDPYqkCKzofXnI3+U72f2qCV+lsU0lwuJGZj1eHH8Axx+k+6vHWHL4EWyVKeHUhvhiSIZBM2JwzM588Js57Lx7O8vG1tG7tkioeiS94TSN/m5ybzZT+5KHAafN5pKXV1ITL3HBsSeQyPdS6svhi4TcCKyHkntvGjuBMHnXAoHiTWh8tK60RrSLsD6TzrNKI4GDlauV+otx/R3bs+P2z9KTiTCyOoVnkZfc53lG1QwhGorQUm6nLpsi1ZVn0XYRGrc4l8H5y8k7FTCp8l4BFotkGJ9Q8yE9qnvSXIqHoX3FNEfWS0VzoLYUSgGLByLQaHsR/SOw8K/IofEkpfct/WfRFcmIUikCdIpISR7N1phB/74Ii8bUumrLcVY0RF1sJXOSVV1X9kwOkmgFin6pcEEg2bgwFt0VeLc5sh4qkj/pMcmyQKbWgICPflv1mNaM9J3SnxrPxx57zG18J4fe7Jw9v8ZDQMns5b8yluv7u+sdsEjALSynSplTTjnFZZtLoWiSrDKkf4RFgi4vW0KhXJ48I+tSaWhexym0q+8oxKZzCVwoNaBFbHsHGb9Fk2hkP02KriEjaW2UjexnnRBVwaPz6RihXvO6THFYWkoL1dJBriEoVRSM/na7deY6XOE79+xz+WL+Ap586hmuvOJndCe68fkcIk41S5as5rFHf8/lV+3FE386h4fvmceCuUVmbDaepavmcvz5fjbaop7agQVa1jSTTYbxRdIEvAO59Wd1PPXIAigF8frkDULIH+eww46gq3cJX85r4pxzLiBe5+XlV59iWetcNtu1SP2Iyg69u4z4A90tG7LTrlP47LNOTjh9G666r4vRE9fQNL+W3rYMiWTKLamunHsEBAo0DBzF7pu8iresDSg7ePutD3jzzY9IpjuZvOFgtt5qeyaOnUkkWlG2BkQ05iK6Kmf/+9/P4pxzfupG3LQwLX2jv7XQDZQqJShPUl6N5l8l4vrbut8qlafzykuRotL8qymUFIZVAphy6J/CrMybAg8l8tmAC/LK5RTlQjX+YJHOzF94c8HhhKt6CXvjePJ5QsG0S74t5SDoDRHwZ6Dg4PhK9PXMZNyE84iG9ied0S7QSXfjxGpfjFK2SM4DnkCJXEndTVU9VEVN6Cs86f047aoiyfbV/O43Ph55aAcuPu/PPPTRSKpjbWRyWbL50rdQr1x0b1ntbCl7wyTTKcJ+h+Vfh9zNEUcN25AhA2cyse4Oio72CFLLfkVWxIcQ+dWHR4Tbks/deuHf+TIugsZfgEKA05Sw1rgMrz7T+9Z0S8foO27665v9fbSm9LJUkZFUBVakyOXdaq51Dq07/W1pKMmfDKV0hZwkyYXmXmWien/WrFnfctusOudbOfF6KBfdwcYrwFKBLngcP44vwJL0+3DwOYz7+iN6xym2BUP7PCyYVKb2xKEkhzWT8w0h2lkkERlEun4Q1aVPqZ/fTvCOwawcsy3Ouddy3MXX8fRNdxOJqetuibA3SG8+RTRY2WfIur6KpyN9IrAlnafoh4yZHEGV2JrB1vpRb5D77r9P8Uf2PHAoN9/wV1qXVDM41EPbGJi6aggrursY4h1HdkiYhuJSYhk/8+Ie6ifuRw03ESXmRpxFDN5xx+2/bZ4m/VqJHsg5qmy7ou/ou3JQbCNCfU/3LF0t/W9RK1c3ftPgc13kT9fWPFsUR0DI+DTSzdphWp8pKtU/BSV7ILtk0fm/dw8W7TdHWDKlcVUUSXvBCRDKmbIiC31fjq3xM+VE6SUHzICd/jfQJDAlMCjQrLFUWk/flf4Sf0XgSMdpDI3oK2Akm6jScb0kr9Kb+p6e00jMVoX3fW051mXs/x3HrnfAYjlnDaaR3YztbAxz85iMbyIBFFIXO105UaFJeURSTJoQTbQ1DlPYTwtXRksRHC0OTbrtRaPPreuslJ0EQ8rISq0tQqLvmLAbUVf5YYXhVLtvTH7rP6BrapGax2ag5buAxRtYzX13/4kTjj2bQAhuuf1a9j9gT8aOmk6iG6pkt5w0H8+/nC7/L7n/hjDzPvTT1tbLmVcH+MFuE/BGFtDZoTC+j3AsxOoVDlOGXcBVZ63kjy8+Ct5u6upjdK7NEA7F2HX3mfzk5CO5/LJLmLHZZpxx3MN4o/PY56AtOfKga/ho0W/ZZK8mRk8M0DF3Jicd9qLb0fb40zdhs90/ZYe9y/Ssceho8ZBXGa1Hm4dpn5xawtEgE0cfQy0XsXrtYl7+83ssXDqX8RPGsM9eBzFm7Ahq6yr8lWxGPI8+l9go8FGJQlVKVuNVMZYvX+3yWWRA9Lnmx4CkZEKKQPOqHykL6/KpNJHIuCoplFwIzGj8rXeOcugKpVqnYwubaoHZfP3N354spUIYxwlQLicp5aP4/F4K3gW8Nu94iqH3iHhjeEQMDKYJqzletkjEH8bnpBWkcSuhOtoaGTn+UOojN5AuyKhlKCOOTJBiEoKqVgsmSRRzRHxxQkUfubUf0tazJdsdGWDa5BwvPAaLl2zJk099yeY/7iVaUIVbHnFq3ahRCQRYhLMcr49UPkQ+l6CY9dL0eQODx7XROGA/pg69kWBwCIV81E0DVVJBuUo/mLL2eQq53Yj13r/zZRUOWncCE/otg6J1osiA5k/rSClja+RlHAOLWloXaN2ncVxMEUuXSG9IoUuxSwYsDa01rmPllYq4aIbCUscCvWoKJiMjg2bN6owLJwPk+H1/A1h0D6WyUms+PD4/mSAkLjiZyK/vp2rnoNuIrsoLa4vQW4TQMRGyR6TobVNWcApDh42n751P6XttOeO74PO2QWwx61mufHYJDZkSZ5z4I/pyaXxZDxlvxk39WbTQNvcTN0UpUOk4ARY9r+5ZIMGAhIyxosU7br8DxXQD8dgqXl5aYsGyGAOdEqlxKbZ6y6H8UBFnBaRGR8gGUtT4oXcoxHfahOod3kSbU5x44knsscfu7gZ9qVTiW+5GNpemWPC48yoDq5SPKiy1LqWjNacyqFbdpMiEpX3N2Ore1+VlkQsDP5ozvSd9LkdWEXgBU9v0ULbFIlDu/Doir//9tKjel/2yPj8GuCVHsisCJor8W9pIsqgiEfEfFZ23Sk+NgXSW7svoByaL+o7Appx4A9gaO8mm7ZsnOVZEWTJu0X3pMRFxNe66D92j7lXn1W/Tff8nIljrMj//6rHrHbCYp2JRFoUNlUu0yIQmQIMsJWKhT02YPCFNotIF6lxqwiLlImHRRGjzQEPJJvgyevLcBFzUgEffUyhQSFZhZwmuXrqeCbktdgmJhMuUqu5RvBt5BgIvEiDdm86p0LOlnvpzZKxKyDgs3lKQp597lkMO2c/1zj54dyFLFy/hiB/t4fZMIPM6b825i4XtT7Lsy3peeiZDc3uSg06CQ46vpzrcQfNybSYYJZvP07S4zB8fztPbOhafP8zXixYwYmQtK1evZVBDjHvufJydd9zD9abf/WA2r70+mw3H/5BCsYV7HzyTo44+naeffoNJ23QwapP5fPlGPccd/CC3XH8f47Z8nh32gtVN4kWU6OyAeDRMIZ/DSwyvdtZJhCl0HEAptSN9+XlsvfWmbLn5zsSqPORLvfgdP6lkgN6eFNW1IkFX2P96/ee28hUynN/vuPwDzbXywAKPlgYQMJThElFb4y6wqnEWAU2Gzoi1Ok4KSL+lFHSM8tWab5VXSskaYLF5MrAi2dTeOzh9eMoxt4eJx5PE7X7rCeEEO5jz9e205q8m7IQJeIr4nRwRb5RSMUnIF8TnzeIUFHmC7p4qaoZuwqDwn9WdjZJXBNk8JY+PTF+ZqmCZjD9Biloa/AG8nR/SuvjXzP7wZY47r4WxjQ5vvlUkQ4i1mRLFaIxSoeublA6U5L4LsHyjX0W+7c2WKeejtDV5KSQGM3xCC5Mbz2ZU1dXkvinXdvw5vE7eTQlVNnoU8UWRr39Vnfzr37eqC0vzyGDpPekAGROtSRk4zYXl4S20betU/9v61rqVYdZ7ArpK12q9ay1LTnRuq7TRGlVkVpVIArCVzrYVwr6+q3Wv+9L+LYpGKDJgaQxrUeBxvJWIabmE882AuQEXEW+9PqKeAIXnb6PnvLPJj/TiJUxbMMm0kYNhYSsdo6DtVoeOXJHazkb88RFEVhdpffh9xi6Hr/Kw1S13sWLkKfzkuCN5+LZbiA8bRLorTSCUR1tHWGrTUmny7pX2FAFUwF1GsD/50u5d46Ax6mwrE2At//E2DIzV4etL0z40zbSWAMwNEGtNEBg8kHImT3ZBkVC8l8RUGHRiC05+sKtv1UzzmmuvdgFLpTVD4huDWomgq2OtjLd6xVhvEM2ViiJ0D0rHSa9aBEv3Zryyf12q/vMIAx0GAKxcXucXUFLhhDZDtXSi5lLfkbz076b99+7BSLU6xhre6Zl0vLrPiqogvaP0t0UANU6KGgq8Sb7kPJvc6R4FqPXckmGLhmm+9NL/ipwpwiLbZR2+pR8FbJSCkj5U5Ea2Sv/r2ZSK0ks2Uvem+zYC8rqM7fo4dr0Dlv49SRTiEvrUQBsx1RSERVk0SDI8+lGplyZH4V5rta0JkRDovJpU85Y0SYaurSRNQqnjFGoTq1vfVTWBvBMJmibd2Na2bbeEyQTZOCsK+ykvq0UnY2mRITu2P4q1+9D96V79ZT+3/vrXJDLLufySq1n41RrOOvV0Xnjpbrp6P+PWuw9jzrtJfvnbLTnvqBTvvr2IS385laPOXMBXSxNuFCbmH8T8L9ewzZY/5KqfdvCnZ5YTrV4BnjBVkQLHn3god9/1e1Y0dRAN15EvVBbVz664lYYhQU475RjuvP0umla9wcKmV9l4g0P56usm4iM/YcHnfsqeDn6wbwPTNu0knSiR7aklHMuTS8TpTLewYnGZ5V9Wu/vSbDHtLPbc9RxGTk4zeNDgShShGHLD2GWPvC+vuy+PUhCBcALHE3cXmbwwjWulIizvKjvJwMUXX+pyhhSu13yZPGiOjfEucqT1ZBAYMc/FwqRSTnpe644rb0RzrZ4ISica7+G73oaUWLEgT7kLSuFKlMWXcKtpysUo/mCWppZP+Kx9GxeQhBU4KhSJOSLztRP0e3HKJYIlB8ejih0fxWgNw8LzCVUPJFtOESZPxhsmnypTFUqR9CQpeIfTkC/SPu9Kmuf/jsufT/DZ51kaYxHOuzLChM07oN7DmqUxytVrXaBSLqh0vNLiX0RZl0tRhIQa9/XU09GcZdDACKMG783ExhOIBWaSLuTdPYbctI+qg7S3UTHkzhEelUFnXZD273yZR6hrSHHbmlKU4JJLLnHXoBwKrTsZBa0tA/2SFf1vPBgrPVXETS+lgyRX0gNabzKUOr9FSDS/WtciScroKgIr46mxM1KiZEfyIqUvIyMAJNmR/OneUpnK5ov9AYs7H2ot7HHIBgPUNH3M2wf9gM1q+4j6lCt0aA346C54GRxJ03Z6I6HRKfLFPM3lBqYPnEju9XkwexVL2mCzvQ+Gwx7nvFuuZ0qwhiPPOtntHB2lj7ITcO9HL42lohZy1KSLVAkkroQ6/EpHau1YmwWtB/19wNE/5IVnP4PeHg6/NMnFhw2iffVK+mo91I2qJR0sMCFWpMqzKW1Pf0LuhT4mjmggN7mD0qGPESofzODBIznllJO48spLKJYqTTvV30bX0JhrnhTVlL4WAdhSKVp76jqt9IURQa2KS+tZAMyM9f+uDBrQtYabmk/9LTChMnCVGVsVoq5ntkMy8n1RCAOK+q5FiOUwqceMZEMyLF2kc9rO8PquijcUsdO1dU2L8CtrYJFi6TbbssAqTmWTFG3RuQXCtS70meyP5FL2U9Ei3YtsmJwypQF1LcmBnDyLKhpZ3VLh/7vj+9993HoHLBo4C9UrxaNQmQyJlI+UiaWBjHyr/61pmLxjEZFUcqz3NKFGztQEWodBQ+79w3tWTaIJNB6LojPz5s1zoy8SdCFZTbpAkbw88+isnFHHyXuRNyevRscpfymejI7vH4a0iTWjqOu7PWE83fz+wec48YTTOenUgxg/SXnHJsaPHMmdtz7MwiZoXQUjx4Y58tQ8O+xez6jJa/h6bgOxeB/dfQN56ZmVhPI/5Iarnub4U87hgYduJVY1nPiAFnbadiTjRuzBzb94nKef/TM77LQZaqj5wYdvc/MtP+PRR1/Ewccpp21DMNRL59oS2+68ES+//gFPPphg2jYhfnzRajbbrkDLIvVVCdDRUmbpx+P48MOvmDcfhtVvzRWXXMhuO+9FLOaWwNCXKBCIt1BIDyKXV8rGj7c0kHyuRDCSxRfIkk6IO+H7djv0fD5biax5K6HYcCjMQw/Ncks1JRsWypcx6V89pnmQQhAQlZxo3rQ4rbpMi98MnZSm5llKXeBY82XEW/OCbI7cNB5R8K2lXAy7xFufP4nPF6SQDRMMq0tvhrdWDMbvJIkGoZCFuGc4Xt8q/A5up9lQyY9TzuMNeOmhxPDQcuIDG0krClPIkA1UUcg7VAXbSZSzlD2NxLr6+PLFXZk+6QPmTPczOlzNmkXtlIobkfd/xto8jIqHWZ3PulyVUr7sAhbds+N43D2L1AenNxWju8WHt9zN6AkwLf5XBtduTzHSTCpVRzhQplhKuQCSchAvVZWOqN60CzApRf+tOskIszIamicBBs2hImuq5lKERVwkKX3NqREidZzmycCLGWzNpRkH5fL1v/pfmIMg+TKvW9cT2BVPxdargVczXpVIn98FtjIwShHpf6taC4YrFYIGWLRbc7EsKqzHHUd/TOTYJbx3zdn4HvgTkxv9DAjlaY7AUCdAazFA9w9L1G7nZ6mvB6dUx4a5yW7PlWx+McGXs3R+WWDi/SWa/CnO2/MQ7vzjLEKhONFsLwnxWb6Rez2rRVnEn1CFlaKI4o3IoZJjJn1pVVkakz+99wQ/3OY04jQwaK8eHrg3SlvrEsZmYiQ9CQJ1QaqiIQZEdyL7x2fwzymTJERh2wzlow5hZPYx9txzXw46+ACOPPJwQqEgfYked02rG7YAowCfIlSq+rLoigy7oukCKwKLAlO6f4EJ6XLbimRdU0I6Xue1iI2iappjkVEVfRAJ1tL++p7AQ4VHVyFwm7z8owiLVY5JZgUcFAERp1FVU9qMUJxMgQc9r0VJRCEQkVbkW0vN6dqW8jaZk83RfFkxiuybjpH8CoxLrtWRXefTNSztI3uoudXGktJzsqcaZ+lJ3a+1dNBz6nv/N73WO2CxRjsScC0qLS41ebLUinnUppg06AqBSYEpjCuvWXlReeT6sbSBFJ6IsXr1zz3bpEmAdU4JiZVQm0DptxaZAIi8dB0jQVfVkfLCRv7Tseap6H6VHpKgS+mqhFCvZJ88p158/iCFXMgVUN83G+D+9e1XefzxNwgWqrjv7gs45KARXH7jhjStbuHBWR/zzKMwdSKceNo0PMEv2HhGDUW6ae+GZNJPR8sAnnmimeSqndx+DC+//GcuOec5rrvtQK7/3WTaO9pw2o5idc8feH32Grbc+AQeffw+HKeVCy+6jcYRm3L0KTuwqvMZrrrqTGoHZYn3XEoi+ynJ9EJm3b+IO56ayl4HRJn7UQdz3lzD3A8TrPwKfE6AoSNynHrCQ+y+256EAtXk86ouwe2Cm8lowzaFHys59n/0cqMYxUplis2J5Vk1VvIkRLoVYdZyy5p7a8svL8RSb/pcHqaUTiXCUHR/G3BRjlyKXGBHDZjkoSglIOOjYyU7btTL73f/rqQTKzTK/tVLqE1cWbl1L6FwlneW7MrqzvepikYIB1L4C35CxYF4/asJhVShA2GnCk++D8phAt6TGTX+OtpzZRyW4fGOJdThIRDJ0lITY6AHWh6/g0TxTJytINNbRSDeRznvpzvpxxNP4Q0MpK/chhx2RVIUNda1CkXcNFbQH6FjrXoYeUi0jyBe38O4kduzychH3Iqhou9rPNmJ4E+sV30lBWqGQTeitSgPVMpW8yCFbUbOmgFKTtx03TeNJQ1AWJdoKW6tU8mNDIUAqgy5tR8wMr3WtnqIqP25EXl1bl3HSk51bvO2ZfxlNJRK0HuSI70snaXjJH/Wbl7yE8qG6K2GnjvuYoezTmN8LMpVm0xi85r5FAsZkt4qmJBi0QU+0sksgwLTqM56WfwGoxM3AAAgAElEQVTQPDZaOoTg1t0sXx4kdsjF1E4+lzsfeoByrsx5JxxIX6kKp1xwDbKRVK17rIyxdKrI5Wo6qfSaVY0IsMgQa6zL+Ry19UNI9w3FH1vNE29W4w80wZpGYtUrKKordkM14RVD6Hqtg1zzWqZsN4x3V6xmyAZhGqa/z5kXPMY2B05l2rQtmT5mDNlECwEn4lbCVcfrXUAo71/3YvpYPUbkLCil378S1Lh+BkY1zuvyMvKsgRY9syK2Kq2WDrCIt3EL+zsr5qBqbHWcNazU2FnZtpFXRfRXREVdmRVFstSQdIzkT89hEQ4jeVvjUQETa7JnTRE1j3K6JctKKan7spw2RVB0fekxgRDZJF3TSOji8QlcK0shfafPFGEz/orxvazQoT9nb13G+b/r2PUOWDTxQtgSGJWXiQgl9KkJMI+qvzBJuJXGkUERYJFiEWCRkdIkW/mhyr8kmFJE/QGLVeiYcbQJMy/bGO3m+em3SqitS6buVwImNraE0XKCUk4iORkxV+hXQjZ06GCy+V53b5ZYLMKylR+RycCU8Vty4fm3c9OtZxGNwVPPHMMuO07ngd88yezZn+OPVfOXF1dx0WUj2PeYLGVfK2tW1JFJ+2jtaqPa2YojdnufoG8C7771FX946g5efuUlTjz5GMZv9yeSod8zfy50fXAGb35yB1tsMZrXn5jER5+/wLIVn3LRub/msaeuo1AawF3PNbJ48UrCjo9o+lR60/OZ/fKrzNzwKKh6l1yphQ9fi9LdXmTTraqZvmWMhqGr2G2X/Rkeu45ouJpUSmWKeaKRqm8AS4JwJOjm2P+rgMUWkebIQviaO4FPfSY5sZI8I0gLSGoeRM7Uwra0nuRDi1O/FSVTd00BWvGe9L76UBgwFeiVMtLLerpYtZnbmv/vAhaX1ko46OfTVaezcPVDRON5goEMwUKAQCmG4+8k4ngplEqEvCGcYsatgPV69mPkmBvpK44i5O3FoxRSqo1ocSArajqp6all2axt8G3wLr6RA8gX1hKtFXfIIRIdRsppJl1wCERi5DMd7qaGAoZylkrlMim143fCdKxNk0nWkM9nGDNmPBOHnciw+BlkM+AE2ynmonh837e54b9XFWn9mCLXlRRtlRcpMr3WuqIrAiJapwIEZngM6Np6Nm9RAFbnE3dDZFrpE8mKkW2l7M0Q6Rgpd5ESLQqra0nm+v+WLpKTIlkSWFGqSjrK0tQycsYT0XnMS3dTz6UyvZE8PW0lTh1ay6IibFdby++27IJq6O0NkK7J0XKhD8+AAp7iCAan4qx4Yj6jFleTre0hHhvIe74Ik3/0F4oDxnPeyWdy//XnEBsxiFRfpexc46E1o3uVcZUuErdP3BERL3W/2vVahQ0aD0tpKZe4z7678sILH7vbRVz8yyL7H9FBy5cwOD6MRHg1NQ1VVH1eS+L21cTrgzT+Yip93cupeqSDF8ddRG96c4LDfNQOGMh2M2bQ17MKx1+rjcGI+oNu6wlFHsQXkT5W23iNl9rZ639L5dlzmB7ozyn735VC4ytp/jSvmhNFHDSHcoytD4oBF7tO/2IJ/a20tUXZNXZWlKHPBFaU8lJjNyN5m3OlUm3xViSLsiOW4pK+ku6SI6aUpXSbpXokZ+LkWXM43ZtkVABE8iyHXWBG5xC/SuBFqR89m0jWmnsrOlG0X89rDoBxmQzw/78Iy3cky0i1f0/gTEi0wKzxl/6WV6XJkpKRAuoPWDThAiyaECkPCb5CbzpOAiUB1bkU+leaxgCLCb8pOEsRmGAak97QvoX6dJyRQvWZ8uMK/elHQiyFKpSra+t+RRaU16Dwq/LGBx9wBqPGRPA4qnBJEfLWsstOR9FQH2DZ8i+JD32f+393JQ/9ZjYeb4lnn5rDwi9hxOgIF944iO13bKW1I01Hr8ymjw/eKLHHtj9nqw3PZsyQHYnXxvh0/is8POtuTjzuMjbdYjJPvbEbn6+6iVKuntdvP5RPl9/Ij88NctflQ/jrK8t46c/v09tezSFHT+bZOfvz0ksvMnqCj5GTkqxZsB0/PeYTAoES+xxe525sWMyFOO6SDMMHa7PGBAOHwZ6bvMrQQeNUpOnut5JIZNx+JTIIuXyGYjFLNCZC7j9XNRp/S8V8F7DoXFpQCm1rEWpxa8FJYei7FjkRIJEykFxovgVcBRiljDQ/4hWJp6D/NU86r+ZIi1jK1Lx8m3vbpE1yFFTe59uCYUVaBFS8IJ6H9hnxhVjR8TwfLbmSUO0n+J0ygWKEgLrZ+rNEiFEkQdgnPkuZfFF9OsYyZNhN4NkfvzdHPu0jWt1GoacaX0OWnnmLyS2dSW66h7W9PmKRBkplP13JpVQP9JItlehKQMAbo1BIuWPs8/kplSoh3+6uHH4nSndnjkR3HVX1ncyYehxjGi7DKYxwG/sFI9ppuNs1UuvzpTmUstZ6l6G3CKjWr3gGCnXLOFikrD9gMb1gpHw9h23ZIYdFsiU5sP1apDvMkMjrlceqkmW9BFj1fc29cUKM89Y/oiNQrKiM+A/qzSTj35/TouOt0ZxLpvQmiASqSPtjfDh6Bk83zaOVMr/bsoBnBMRzDp3JIj2nhYhs7WN10cP4xHBaXviahuURasIlWptSOONr+dXqgznw6rtY8s5f6F6znJNOPYZcusL9sU0+9aySAcm7DLL1LnL5Kgcc4KbPbZzcKpNcibfmvMyee/2QYm4IU6a38Ic/jyeXWkRXK4h/Pa62niFdSVbdl6EQqCVy3XRS1fOYMrfEEeclOeHkZyhXxelMtrD/Pj8Qm4ZUPkygKsSa5cvd9IvuR+MpzopS9YpGSK8aid4iGzbWZhvWNQJgzo/WtvSzmsTJuCvqZBVlBpS+C1b0v4Fdc2jtfqySTSkZpbZUeKE+T/qeZEuyrO/oJZ0j3SM5tqZ1ao4nvp10lQCHija0DnQ9a6Zo8moRX51Lds7SlbJ/0m2SSdk6XUNOv8ZO11R0WrZUTeYk6xp3vWS3rEv4d3l761MX/Feuvd4jLLb3gSZCykvMdvFINLkmzP0BiyZU5CR9V4ZM3xPJSYtPeU8tVikf5fWUYtKx+q4pH0s/9AcsEjIJooV29b+RfvWe/tZxroEKhVyB0nd0f2qbLKSr/6Vcde8SHLXDFiv+0edvZrsZp7DVlhvh86WhGOaxP/yKjuRsBg2u58D9GlnZ9SV7bfsMX3+F2xr7ousamLbBICZs2MXaplbS8sqDk3n79SjPP9HF7jseweXnn89xxx5KdXws1990CYuXfs12Wx/Az668nu7cHHz1z7Ptnhl+duQY4kObOOeWDl56cBx7bns3n326gL0Pi/Lue2/z/oe/I+A0sLarjdVLAyxakGPpQthy85kMG1FFLJzn03nvsvO+ETbdVhyNED/Y8nYGxg4kkWgjU6yQ9wJ+lcFWwvSVfh6V/iVq7/7PXn8PsNhcWbhVoU9VcshTMAKbMey1qPWjxan3LL1nkTtLD+k7Oq9+S+YkH1I0ekk+NGfWT8Hy1/qeGa//7zNUAItC333pVt796iwKVY/j94qzUoWPFAFfkapinLLTSyignZv95Et58p4wNbU/Ix46n6I3TynhJxjuIBX3UpdpZ82bv6YlcDv1G8AH78NZh0LtQJj1+hTy/i/p6YFoLEZ3hxd/KEk2o1JFhamVc/fT1ZHHU4qS6C2RSOaZNGFjpk+4hPrA/u7u2dmiyJfawbnH3Qxxfb5sPcoBkRestSW+g9IIinxpToyvonnSfGieTW4kbza3WqfWTkARGukJORbyZK3vko6TbOh7ItKKnGqRXPM2ba3357dZO3/JpPSKjpeXrmubLjHyr96zTrrVbkithlJ1jgVnn8Ufbr+HtUHYefxADt4wr70S6GnN07V3kPCBARbVJpnaO5o1s1tpaPfTMKqa5ldX0JUoM+zKhVz7zrvsODbK7Bc/5eYrr6Hsr1SQ6NpmFCXzAnuqVBFgk17ScwvYa3sCi8S4KazqOjq6EjQMrCLoG0Eg0MNuexe48/49SXqf5Ks2h7pigMaoj8IbfWQ/r2P0GQfyxcA/MZlW9t8ULrlsNqM22JHnXnqQ447ei0iVNvMrEKuv4t477nDHVxEI6clLL73UJYGKm2T7eBk4sXk1J1fzua4pIUv/6RqaM6X/ZNzlZOp/m3Nd8++BI8mb6SPJpu5HMiBgpci+0koCKyLDajztesad0TMIjCj9o2dWyseoCJI9RZsk+6IQCMDoOwIUxrnqL9+6F92/uFnKHgiMyOZp7hXdkTMtnWU9w3Tf+q6uJ/6VosqKPJqe1rn/X4TlO9rv+yIsFsmQEKgvgKIlSr8InWoC+oMVTYCVJeu38nMSEnlJWqQWYZFQKNwoL8jy3CZ0/b15AyUWltStS9CM6GU8CMtj27GmQCVA1tdAi9JaK6ujpBaEct5fL13OnHcWM3LYUJpbP2XypMFMmRrBH3yfrtJfCFHFT097jGh4OlM2q8IbyLLJrh+4XJDuVUFqYtX0peGXN7XxxosD2We3CxnW6GO7mRtw9klXcvHPjuWoo45zR33KtIksXLCQuR8t49TzN+KiG4dyzblZNt66j2Mv6eC958eyYt50QsFGkuFb6G4P0tdUonl5kc/nRqmKh9jj4GqaVi1m15335aWnkkyekmLI6E5u/3kTt/72II45en8C2QPp6U0SiYbIFCpAwFJspXLB5a541ctB3BDnn3vw/eXD/ra5kmxoASrfrAWvslKNuRa0viuvUtewknbz2BRtkTelxazvyxOWVyKZ0lzKiMnjEzlXSl2NtizFZNE+6875j6sUKo3KvC4oq2bukktYW77eBWpRTwwfSRWDEC4EcQIZ/D4IekKUChny7qabJzMofgfZANR6PSTb15AZPgjvgitZ+8GD/OLL5dx8GSxY6rDPxuMYNXk1j88ZTqa4hq6OLrJpP6V8ESdUckGIeq4o0uVz/HR35Un2eshl/ATiObaZejONtcdTLsTBybslzLl80t0m4dtdodcTarEGkfI0Ne/yQK3rsdaz1prkwIjx/QGkRUs1R/pba13OisLp8jSlR6y6T/IpmdB3LW2jDfiU2tXaNZ6MzbfxqPRbMmFRHN2PZENhfrVAV9TCIn4aQsmkcdz0PGuDGWp89dQkk6ya8yLX7HQwGbWFHxrj9G09jCz2keyB9vEOvkP9NG2eYXzXYJr+tJbGzhjx4UGyTWVK6bVk9/4jgZn78dBd1/L8nz7j0hNPYpcDdnWf2Qyc7kWeujgj4oiI/KnUuVVG9q+61LOGAnG3R9ChRxzC44++QMAPpXyGrbau4q6nBjApvJTP1hTJOH7GJhopfJEkPH0GybEdjAh8wl4zvFx27RNsudOenH/ZL7jg3MMY2DDC5eP4IgFOPP4nbjpI5GZtkyIgqXGzZmlGau2fgtE4GmdxXQGLgSHNvaqmJAcqrbZOuqbT+4MVizrot0Ui9P3/xd57h8lZVv//r+l9e002ZdMbIZQQQIrSiyggIIIIglgAlY80AQugIiKgIopgQZAqUlQEQWoIPUBIT0iym03b3mZ2p898r/czOXE++Sn4E79X/OM717XX7M4+zzzPc9/nPud9znmfcxthV58LtKo7r3g5iuLq/3rJHlhZvWRKcm1RFqt8EnDTSxtTKs2j7V6UqtYYSWfp+3WM9QizvkPSX7IrIvWqt5RVyelz3adFgfSuiLQ5aKImCBgJNGpLACtekMz8vyqh/5+ARYNqhCYRhjThCq2ZwjDvx4RICFaTpcUmpSGUrKZPOk8TLMHTZ6osUb72vQBLuSdlLHIjakqQNfGGqu1v86L0uaFo6yBoEQERdhVhEfdi5h7NJIf8vPLMNu588Evc97cWZs5sYGhblExxHW63h9tv7MLj83HOxfUMJ7dSKGQopAN4c2N55F4Pt9/yLgMDMrq1XHPdhaxY8Qb3/+4ehodSvPjiU3xo/8N55aU3OPDgfVi/YQMTWlpZsWITv77rO/zluSc48Lhupu6ZYbhjX77/rVeZNmkPhnNvk095OPGoFprHF1izbhNf+NpEXnlqLBva3+Er3w1z7Ze9JIa3cuGlJ3DT9//CfrO/xRXfvJLkCIT80J9aTjgwzTH2JbBXak3udP3c3u9JpbIf5GUNnpT/VmmzFK/mV/NslUD6TN6jFrDyuyJT2pwI3Ghe9JJ8SHHpXWRbpZAEgkTy1EtA10jUBpRLnD/j4eh9OwHXaSWrTm0pPK4m2gd+w4rOi3B7Bon4gmibOr/LRzCXdjYfVP+rIN7SHj/eApn8IYyru56sfx4Vvji+goteovjb9+aRO9/k3AeDJDZEGSwO8NnDKjj5AjfHnFBg+YYcQyNx/C6orfAyEFfDQAEnr9OPJZMpMDJcpK9HPJYIU2ZOYt/WhwgWp5LI9jjyHAx5GB7tJuSdSKHw992IP8g8/bvnyoAqd69oiIClohoirctZ2WuvvXYo1FKpbCn94gz79jYFpnQtvC9DqPy+vE8RD7VeHaK71+vMvUi4iowqHSiSvEXqyr16469JBmR0LF1lJHvpGsmK2t3LSxZvQDrJKpwsfeVwb9L9DFbEaPBUscU1zJUzZuJZ08WJjZUcOy0NlSMkPTAU8OI6Nsi205O0DIVZ93Cc8evC+OeMJ9vTRSQ2wFujh/ORr/yWPGM4//wrWfTY7Szf0OnoId2PtQKQPhUgl/MnXaqotXSRuBYaRx2vdaHxcIjx5PnJLddz0YVXU1EJo0Mq22+iqn4djzw1nxnzuuiJd5BO+2lMNJB6OE5LXyV4O1jwffjFH3/G/KPO40tf+xaXXHwWE+vHOdtztLVt5AfX3+BsCaAKId2jQIvmUPNu/L+dZaccMHzQlJCuoXmQMyybIOKxohiaU7t+eVqk/Nq6L5M7gRW9NLb6HgFr8YP0uTXkk+Ok42XHjMBvPbvkVIsILS6K7IOuraiM1qOoA4p8KWIn/pbWg+RY5+p6BtosgmNpS52vyIzWjkC6XVPrSJE1yb/uRdcQT0aVRbrncl33QQHhv7vu/93zdnlKSAIp46KJVt5a+UXb6MmqPwxE6CEl6PKgJfQKHUtY5IFrEi1nqM8U7tX+FiZwFgUwkGJem31u0RS9m7eihW33oPs0b8+8Ob1LGCQo8qq0CJzKgGDQWSDalPH4486kY/Na+gfeJNbyBOH6Jygkg2Ti9XT1v03Rqw3MklRFqinkguRc28inI/RtaWL1igTPPDGVlxctp6lhHLvNa2WvvSdx3fU/LjUJ0266haxjQ++//1G2dK7gtNNOpbm5ldQIfP97N/PYq5dz4deP5Nnn/8S6JXNY9Mwypu8Dc/b0MWe36cybMJXf39Xu7Cy84Ji13POTELGGJJ+7MMriRz7HwlfupxjodBRQb/sY1q7aQiAC/T15fOEup/JJN2DVNYqwCFTKgJaIq3/fG+ifCakpJVMW5cZDcyrlKu9DY2zljhp7i2jZeTIaemkO5KWbYtS8yKBZGkF5X3nvkjUtYFVQmCE0LpPNZaEgUuN23sqOB8ht732fx1UIAFGS7pd5/p0vUfQvJRpS+seFDz+BQppQKIirmHJa9vvyirhk6R9pZFzzhYSCl5JKDVNTF2Jo5W/IjfyM076+jKefncPKzf00Nnfz1qKptMyL8+62zRTTdVRVFxno6SM/6sVfUYqqKMqiHZn7lQ4qehnsg6aGqewx5yxaqy92GsJl6YdCEH/IxWiql6B3HIXCrq0Ssio944lpzWiupbAFQs2oWGjcSTlu74ynd5MVI1lrntWYS+tSSlv/l9xoXmW4Shtteh39IBKqeaEWRtf/LD0gXWHkVOMWWPWY7ktAV4ZYpc4W3bMUggyNU0kSdBPX/AbGOGvoucsu5eVf/YpJU5r4+MQi4dG1DEULZEY9FPeN0POVFA3FPJv/7KLhGR81x+/BxnVLqJ8yyuLXQhx+7l2Mjj3J2VTzyENn8dmzL3M4IrofKy7Qsyo1refX7wLlIn/qmZWmVqWTDK6z/41vlGwqSrbQTXPTRCZOaGXt6vVEvNNI5frx0svvfrUXJ586QHdkI93JajzX9jFtdZTeiW4uuGmI7/7hbKYffxU33PI4Bxy8P3vN2g2fN8n99z5GT1+ns/+NDLba71sKUGNsutiWVTlw0GfvFZ3/Vw2eEbYFMgQWtAecriPdoe/X+Bj43fn6jquyfY8msw/SFQIp11133fbS7RLH0nhvppckc7JDtoWIPhd40PUkm9Z9W1wW8R41NkqBKhom/WRpIatskz6S7JVHRQRA9CNdJptovBrTdeLr6CV7KpAmsK5xULddyaYd96+O5X/DcbscsGgiJQBa6ArPytgp52ob3BmD3IRJk6a6dCkuhRq18MT014LVAjTSraIrQvOWL/xngMUEwP5vAqzvLw8LG2DRcfqf/tY1y/kvumfbe0ify4ObM3sae+y+gJ70z9kycgVDA3FIxSi6hlQUy3AhQzjgppjPEaaSYCjJ8tcrWfJmgTdfdjFh+gXMnlPF7JkVPPPk06xZPsj++36U+/5wF2va3mDhwifYb/7hXHHlJaRz3dx80wNMad2T6lov3b0byQY6qKsNs+/B9ZD8EK++tJJDTtqK31fPs39bwcrn/YyMZpgyPUTjmACvPBvjtHMLbG7L09+bpmtwgK98+Vza1ma47bZ7aGtbw4SJdfQPDREJjCOTLeWBNVYifYr8qTESoCqh9/cvS/xHgMUiHBpPKWKx7/WZwq9WymyARQtJYXHJhpSBzrE8s94tLaB7lPctQ6gojcrede/yUKwCSd+p+zcAKq7HPwYspbayrlytU/njr9rInxeeSyH4HLFoDl8RPAUXIZebcKiKYrGPQBFChQDeYJau4QItYz5JfdX9DMUhE87QsGYeL71exwFXvUjj5n249O7X+fzpsGEj9KfBE4PRFIwmIOiGQLGCVCGB3xchEU+Ty7rZuiVFNBwiPRJh5vS9mTvxR4R8M5zKLX+gyEjchS9YIJMbcvaaQr1WduFLClnzI6dFyl08JetPoShJOVdFa6ocsOi2jedg0TbNnQy0ZESpP6UCrSGhQIUqZkRyFOlT+X1L/2reDaxKB5WXMxunTdfSPeoerMndzTff7Min0g3lgMGMQcYTJpZ0kQquIxaeRv6vj/LVY07grgj8oAnOmxGmLzaKu89NcWaMLZcM0RSDgacjVN1dpPbMVt5avIIxC+rpfWuYcfufTfjwn6uwnkx6kCMO/agTQRFo0cu8ckVYBM4k63p+3Y+2D5HMW38a3W+m2ENteDJFX555e8xk60Y3wXCO3v71uJQeGq4h449zxQURvndNM7lICNeTSZLPrqJzAjx8TYzDv97MHmfexH1Pxcl5Ipz6iePwupJc973bmDWn1UnN6dq6F+vgqnkykn25+BkINdBoKZt/V0RlE8QzVGpMhF/NnyI95Y6yAZby9JBdX/+TbApgKKIv4y+wYsUc9gwaXwPXxhEq54doDpSWUVROFUNK+egcRfr0u+yYUkxy2vW3wIuixXoprWSVQ1blo+M01zrPInsCqZJVjbWAqaKUqo7UtVVkoOfWXGjvNYEiA23/7tjuivP+rwOW93soCYZt3qR8npSBQv9SHgIAQoImFPqfFpkmVL8rR9vVtc0Jf+o4CYiESxOtfJ1Qqzx8y9va9+hd328Iv9yzN5a67tsxvNtbNetvq2Cw0kgnvOotkkm5CQQ8Tmt9XCm0BZp2YfZ73dx37x/Z+9AVuIOv0zX8R0b6XerzRTAcYHjQR6iQJe9PUTMG4n0zefgOH8/9bTl7zJ3MkjfeZd7caRx0SCXvrl5DZ686FU6jIvgROjtXMWnsTDyBFjZv7eL5l59iw7a1kAOvX1sI9EFuKrjbnQjMMR+by4xp+/Db3zzg7A8T8DfR2bOO08+BiuoG8oFBXn4hw7jxQa74QZDerYP4s9Xc+othutsaeO25rRx37KkcffQCzvvKF8kX3LjdPlKjalzldYy2OqyOjGijMXWyLZS4LW5FIP53Trqcq6LxtYVdzi/6uzHKOt+t3garVq1mzz32Zmgovr1BoDrnltpZy2tUyZ8Ui+ZHMqV3LWjL9QrUSBFIviQTIrnppUUtQyllqu+yJnSl+X5vCS66RnBlmolWwStvPMHq7DE01noppnLUeKrAM4hf6SCPqnpK0MdpzFaMgCtCdVMH1R4va9b+jfF1J3LxFxLc8+pkYq56fA2v8/DjU8gU+skzQCaXZzQpuQyC20s2N0IgWCSp9i65KH09fqfhWy4TwBce5LD5P6cp9PntPLA8in5ZxZPmqgQU3x9Qvt8a/qD/F0CwXZTFL1BHWQFISxGZN2i8BgOzJiMWCZEC1vzK61QIXPrDdu8WWDEegn4XAJbjo6iDDKnWsv3o+6zjrqWBZIz0fZZikPwIDMlAKC0kwCCgZKkGnSddkgn04aOFwug6ClUzqOosckmz29nleDQP3zppPOP7OugJNZCq7WX0yz6i0yLkuobJvVWkdsZMtty7gtY+L3FVhR00Ee8Zz1I5UkXQV+DRx//kEMjvvvtu5x6MUKmGYTKA4izIcRL4U6WIIkLikOg5ZNCsf5XG9JZbbnFS2XIcBfZk6JJ9MBqQLqngsHnVPPzqfELejbT/aZjUr7bx+9eG+eolY6jd/wxW1h3NH57bwLdO+6zTJfnk87/A9HEtDv9MY2xcH+lfG9cPmvKx77JIhObFqks1P3pOjY86vaoiUDJiqX4DTboXnW8RdYuy6299rqif7InmV8BHcmKl+P8oKlO+HiRLinzovjTWFv3V+dboTTwopaqsmaW4VUrxSF/pWooq61n0o0iK3tVbRaBE6W/pRqV/RKxVNEt8GEuLa3wVaVH6SEBGaSm1gdBL92B8zJ25PAbi/ttSRv8VgEWDZY1zFLJSPk9CJ0RoIUSLbEi4xD0QOhXpdtu2Lc7x+lyTa+2MFWERYJFCNgVni9kE1fgotmisrLU8VGmpAgtJG1LawvAAACAASURBVNFP15MQJlNxshm1cNdeMX1kc6XNv+JDObzuCga6C4zf51aq61fj8W0jn4qRK8SdhkyZNIyt02ZzrWzeFObGa5fz8jMQDdRSoM/pmjp5SpRp0wNsXt/HpOmT6R/y8vzzazjz3Gk01vrIF0dZv2ErY2tPxx+oZPX6V1iwz0EsfOEpnnt2CeGqCoYGkrjcWfaat4D4UJ7a+hChUA0HHTaDA45cTf9QCp9rP3507avM2bOC0z/bDOl+QsEcA72788XPX82N1z3MaMJLrjDAaacfw7bOfhL9AUIVOZQ20XyIw1I+PlrwIyPJHSH88nHW8RpbU1wWmrext/FundTigFApneHhOPP3XkBfXymaov4jauOv7xEI0WKWEdL/5MUoVywQIqOla5sHLGMoMCOALCVtPToUaSnl9QOOMikZpPferVj5fw9hfF4/7ZvW8mrfDGIRN/58gQptOud0u/UQKPoJut34PTncvlFE7Sm4oaqqSG1ugPY1X2ALD/LZ0yNUVB7BytUr8bGRxVsnMZzoIpHqc+RF3Wtdbj8ur4t8IU0uBdFIBR0bh8nlfMSiFXRs6eMj+5zD7JZv4yk2bQ95FxyuQjlgKSnWXQtYNM8aZ+uRYdw0VV/IyEnBS0YsNWuh+XJSppSu5llzJmOrH+OqyGDJ8Gq+Ddho/kV0VCWSuh1L58jY6x4Ensz4Sa5s01O9G29K8qFrWmWZ9JEI/uIgKO1gWwjo2YLJIkVPJe7AEMVgBf6ii9vOPIjpG9Zw68puDp81i7Mat2kvUFK5ARYfAbPPHsPQa1uZsmQv+j9dQXFpP313v4N7LVQeO42ey1+ggSZqsxlcPr8T3VEbhTPOOMPhNOi+BUYU/RF/RBUlVhmnkmwZXT2rOYWWxpbnLVAjYqfSSTKUA2rTr3BhDqpzQWrHp7j/hRPYa2wdTx7xOOvG9/HxM3J48xX0znyc3zyymZsu+ChvLn2Hz5xxErf89E6HR6M1aFFz0+XW6+iDAF5njNUxcTtdwDiHMrSaJ22Mq340Kuc226A1bhsJ6nz9bc3+jARsAEbkZQFSyYiMvTmu5twYf++fPYMBAY2xZFFjL7Kt7eQs2RRXS6kgURwEMBXBkewrLWQATLKmcdP1BMpFKpcMas4U9RHgkQ5UBEdOmmRd50gH6hjJhICRUlAWHdQx5Wmh/0QK7oPM5b9y7i4HLBZGk4CI2SwlIuRo/BAL0Vu0QwNsfVhU1tzd3ekoJ9vYTsepSZJyjSJqDgwM7TBUFsazPLMh5Z0rEQzIWKrDyu1sEeiedYyUW1V1lGAg6kQSHOGvFJem0uEMhEPV1FW0sqn4EeKjL1PMZcgnK8i5hrdHWdwk40VefCLK83/Ls7kjRO+2MDkyhDwpKqP1hCuzDPZvdNIA9Q1V+CKVbNi4kdPOHEsms4VAHj50yAQe/V2RaLieE86oo7Vlf955bZhw0EU+Opn29VsZGmpjTMPubFjXxeata6iubcIX6ad1QoBA1Tbi/Wpg1MOEGR0Us3l8uQhVlYNUhw5m4cLV+KNj+MOfH2T27lP5wue+SNeWrfhcBbzBCPF4otToaCjhbGZYWiylsHpFRUnRSzkaP8AWink6tseLkZbL88Et4xod8HHGGZ/hxYUvOd6DdrzVWGuX52RyxDFU8hasoZMZKSlt5Xet+6cUgM6TkpB8iSuhPgp6WXmqpQP0WSnF9N5l2YWiH78ASDpMweXjr+vGkEx2UxcLE3SPEvCqLX+BQDFPyOsi6HU5IMZR2oUiFcE4kcAvCPX9kc/9dBUPPBtjz+p9WPjqw1z57Ryfv2w63X2avzgZ7Rek3XldXqdnT7aQJzkMlZVRVi5LMLalga2bh4hUpTlxvzeoCe9NMqOalO0l5qVY13a9YO+7FrBILjR/UsIiQis6orlUWlhj5PT12Q5uzesrpR9L9y/ZkrxobuWRKnKi+ZZOkHxZRETHC3RIgas/ibxYyYsiMTLiAhpycGTkdKxtSqfvkNxaxMQis5Y+sko2GUWBIIX9dY4MmoBY2pugu99HXYWbCleGbKGKR3/+feZ8/UoeiI3l3fot3DO96ACW5BCkZvoJf3cSz72ymqkXQ/cJMXY/dD6jnUtIvdaPK+ij/4x7mDn9ZDK5jMOVkmcusK5n07Mr8qw0iO5JJcTSl0oFXXjhhY5RVAmsAXhLwcho6yVP3Lx/GdniaB/9bp+ju4KpCjxMZDS6lOSaa3nm4lfpaf4TZ363nk139lD18SX84qlOLvn0QRz6qdNJtr/LCy+9taOM2pw/mz8b63/FUL0XILD9cXSM0713e/sCPaOiChoDEaNlSyQrkhNF74xjIhnRWrc0kLVCEBlWYFByIZkR4BGA0DX0PSYj73X/xtWxdhgCgurCLH2pVgwWodHYSBaNtyXira5jGxuas6XjbSsBAxh6FgFNEasFUrSO9GyyfzpftlHPrDWhtaRom0qtzRHQ95RHUsozDu8XQfogc/fvnLvLAYt5WPJuNZAacA20CZ2VLJqC0vE6VsKixjnar8IqPrq7lc+rdxCryuf0bh6+BEYL0Mh3hqA1aEayNfRc/pktaE2o1eBLwHU/EjKV7/q8Snu4tzfwKu2Wq2qNgLgpuQwvbZzBQG+bk3f2FL1kizmGhtVtFFYtbuWe27fR0V4kU1CrfzeTJ0+lp3sLiaEM6awPFyPEwi7HwKXy2lPNTT5bcPapGVfj5eiTanjmiV5mzmlhv0NHWf12iilNHyUa8/DoM21MaZ3M5Glhmhtm8tifnqe3bxvhUDPPLnqUCy9vYJ/DQnzzko3s96EIU+aNEAtBS7OHMc1uZk6IcNIRg5z5yZU88eIT3P/HaxgZGMTrFMvEKXjFpC84vUDk3attvQBFKBRgcEDdbksVOrYoDPyZ8SlfLAZKbR401xrfYCDIDTfcxCWXXOZsYy9QpJcWopHTtPi0yJUutE0SBVb0u6J38vI0z1JuWrzyQqwnhbhQMlq2gaJ5+6UqsPeOsOQLPodgqKquaGWEv606jhXrHmPq5BA+V5Kw14WXYolzoh8P+FxuXMUgBfwEB84hX38jqd4WDj6+QHhyPW0vDDBjtwwL386xZVh7Zw0wklQqSREsbyliWNRmiipBVd+hAn5XDYFgDatWtHPkIZ9lr4k/I5PxUSCxQxErDWQvpdJKr10LWMwx0ZoS+VCRDhkMARZrI258sr/fe2lzR8mOAQoZZR2v3L50g5werXF9l3mRMgAy7N/+9redSISI2XpJ58iISx6UIpLDo++W0tdLwMN4UNIhlvs3MGWpIfX1UXRC6QczLAEGSeaqqfT6SXo3EQhPpSsR57WKCp701PNosYf242sZ9vbhTYOvAMPX1dFXP8SErwapWh5nuMVN4gg3ub0q6M70s6H+JE6Z9RuGs0HCvlIHYPUCUcRZgEkES6V95PzpeTS2irYIsCj1+dRTTzm6TPJuTpkBFnn4isooAqC0Qkv1BDoG2nD7XLjTfoouH3l3mj0njOfYia0cNedp9p8XgM0FRuZfxFLXaYSrG/jCNUdx749eY9LU0g7Y1onYDLjNn3GI/h3jZXra5MSqASUvSjEqeirOkvp0af70f13f+tVYxF3H24apBlrEi5RO0G7S2uJB96vzjXqgv/VcRg94r/u383SsfgSi1CdHUSeBdc2FOCWKDqsEWeltFQPonqwyTu/mSDtFDW63A3qUphIvRbIssKnjFKGxbWo0vxoLRRXF/9M9iyMmeRGwteabO/N39Dz/bWDFsSPxePzvWuzflZoPcJ5FNzSRCmkqFysikpGjbKIsNaR3KSd5AcpJJhLDTqc//S0Pw9r828ZfkUhsR1pJk2wAyMi15az18scoJ30ZktWx5ekiJzwtkOHVBoolvobHU/LG5AHHYiHWd9zJ2t7zcWcDBAMJ53PyYQb6qyh44jx613weum8Fycwgoco0E8e3sGVzL8PxlOMMByPVeMgyOpIgFIG004k7QD4ZZc7UPdi6eSVVTZ10tBVoGlPB1BlRejaP0tpaz97zJ3Lfg+0smD+PqbPzbFi7ifFjZzEwNEJvVxB8ScY3RyiG1vPyixv43JdOY33HY+y5wMXeByQZ6E4xo7GCH//QxQ+v38Kv77+bq753Na888zbFNKxc8xB33PVn/vaUiKY1LFz4kjMGcn6t+kO7thoQMSVlqSG9WwqpPBxpY1/ysEsRDnkEJ554kuNFyBBJ2UrRaMEJpEjBytCIeCYwIhArJSwDI3kxMq4+0zla4DJQmk/1UhBoKUVtSm23rURQaa73eglEeoo+ZzfmcCzGm+0/5cmXL2PW7kkCLjc+RVfUm8XtI+Dy4HPl8fiy+EVD8UPV0vEkxm7luj/l+MvPphHyuVm6YTUPPTKRg45zsaqjjUS8VAHk3r7/VaEggw2q8C1mKtm8eYhZ03fjnWXLnUqPI/Z4jMbaWfQPb8LrriwDLPYsJX7RfxtgkYFUK3EpeClXKXRLC5uc6J4tHWSARaBFMqB5k6MiT1LeqwCsefFS4JprcTOUIpFBF/DQdxnpf9GiRQ5wkf5RJYWBGQNM1gxOn1vKWucqkqcIka4pDo42vJPxcDolF6P4PC5c/UXaqlYzxjODXNjFvTN9vLg6x4Fj4NyjG0kP5gh460gl1rDpyxXUf6TI8Io0qXYXQy+nqemHRvHcWmDRnGZO3vctRuMNhKtKOk2tHST3um/Js3gXMnzipGgtKrWh6KT0o0C+XtKZttb0t9aK0gdy9GwtjavfjW3DS0iPevFoV9No1pFFV6qZKYEMX58f5OxP+enqaCM46Wgy8/6Hhn1P585f/5iTzjoNb7bU90YvrcFyw2icwA9gPnZ0vNbcGC1AwFRzpo0NNZ8CkbquARvJvp5Vf+tYrXXJieZL0Qo1lhNgUBROJH0dbyBBx1pZsbVOeK/713VldySjukb5XlmSdQFrx164XDtAhEVBrIhAIENyZhWpdr8CpqqElUxL5i2SrXFVdEjfI5kQWNMzSOcp9aQeMpJ/yYxFu3WsjpFdNNtYvuY+yBz9J8/d5YDFhFhCIO9KOUd5AXpJ6CREFkI0A6cIiwzWaaedxuBgv6MoNIlr166joaHU5luba8mrEJCwZlCm4DQxEiIjfJoCdBCcQ0T8O+HWIgB2bZtEAS1NbC6XcciM2Uwevz9MsaBmPBnCUYX+M/x14ecg/EcCqO1yFyMiSBZFkqzC43NzwTk5MqOV+AJZYpVeitkaRwHO3aOFlStX4w67GdqWJhTME4nU0R9Xp8QsQU8jC/bYg6LHS9fAMtrWDTit8EeG3RRyAQLBdprHxOjoyLD/fnuw+3wfq1e9ywH7H0lXZx/PPb2Or116Pts6VrJ5S4dTqtzWtp5kPMdHjongCb1D2D2Zs74EDz0wzG9vi7NipZfe/hy7zZzHsqXLxA5i3j5NPPfci1TEWvjRTT/kwq9e7KSDxC2xBfBeAlu+ODTPFnmxcywiJkKtwrrKqyuVo1Cn5ENjJaKtlIHlqCVL+i4tch1jfCP7Ts29PHgpD5HV5Nkr5GvcFeM8lDaJe++UUF5NULI+Av4cPn8lmwbf5pGFZ1DfuoLKQJgQowS92vywRLr14cXnqyQcrMcfjFGzdDUdoRkcdc1ivEuOp7fjVQ49d4Rbb0+yekuYwdEhh7tSFFO7KN5KAUdEFalLu+nZEiISDZLLp9i8dYhjjjiVuXX3ofvKFvspFvw7AZZSKuW/BbA48DsgoO9xWoiLq6T5s4pBA7tm6PRerg90vta+7fUioywgKlmQ8TFDaRwWAVkZbxlzRdrscxk8GRXpG0VKpOivuuoqJ1Wkl3XZtYiQ7lGGxCKG0jGKtCgtJB2mzszOTsWjQ1QVY/hHRhloyDAmW4Mq/dvuvpk7vns1H6tqpGNoFf35eqqH+/jEfBdrjspT+ckwW8eOUgtMTh1I3y+3MfL4OhgPz38yyId3e4Xx0Xn0jvTu2O1YZGVFUbRGRBKVJy1Cue7LxsPAl8bQ0iDSZdYPR59rbehv/T8SrWY0qWhvCVCNZnvB72zIzvSmeXg2buWbp/bxyR/NhJ79ufKmVVz70IsMvtVPZEqGZLyUorFIioEUayth+vbfNWrm6Bgo0Lsiquqoq2uqdF3PYjQAyZoAlHSD6QudYxEWRVUU/RBRVVEPI6baXEtOJCMaU4Fp6Yr3eum7NY46ztLiGgOlfoxMrnddR/IvIKUUuBwzOU+6jnSdPtfvps8s4qMUoH2XOWiSewFo6xQv+yinXtEcAVFFcvR/PaM58bqH/wdY/gUp1KCqLEuTr7C9Jk6o1nKsRpg1oFAeYRFgGR4edACLjMu7766nvr7WET4x0+XtKH1grfklMPY9BliscsgUeHnKwgBNeWis3LsrVRv5yBeSjiB5PWGnH4bX6yIUzdDVs56H/3QeE3ZbTMwfIZ0aZGTQT76YweNXD5VqTju+l/SohylTxtPXG2dg0E11pYfZc8cx2O9l+p4Bnn1sFYVMnOERN0USBKsKpAa9+F05quqmMmuPepYt2UhdU5TKinoGulw0NvmoqWxi05Y1jCZGWNe2moowVMRq2GffPXnmmbc5/Ji9mTg+yaa11cyYPZZf3voQwcKenHbGR+jufYtVyzqYu6+PZH4bDc01pNIVLHmzm0WL3iGXK3n51fUuNm7cQkP9WE44/hR+d9d92zksCTxel5Mm+1eVUrm3Z7+bIZB8SE40/yrL1LsWsnkGkiMBF3nn+kz/t5J14x4Zgc0MpLxNASGFYW2fDYms5badlN/7ZExyRT9e1zCefACXu5K0d4S/vvVZ+tIP0lTvp9pdxO/NEvCV0kF+T4iQZzZB3zyCvknku6/g938NcsMdMTYvm0Tr2HX89k+7UTPtJTZ2VpDN9FHIe3AXfA4QFmDRPRWyYRLDMDgwypimySxbtp5pU/bhI/O/TW3gGIbjisgFyOVL3u3/dw52bSrIVINxS7R+xF8ReVRzKHAqBVtOttU5mlcdWx6ZkwES+FBURl6romw6ToZLMqAfHW88lDfffNMxOvq/PpN+cBrqBYM7ooGKwsiAKEUig2CRObsHXVOfGS9D51v6US3bJYPaeT4xvIWor5pcLkEPReqKYUbCMZa/topjD5jFqHcW5FaSC82gLrmBFUf7SM5NkjushpEFQ0RiWcID+zLyu17qn95KZQu89NEMb7z9Fb58xY1II+i6MmjymAXIROwUgJMeVehfYFxjqne1Z7dqJ+MGaTylG52+LC6X47Wrt4yMWudAJ/UVtfR2daJMbJEI/sAo7mCRCS37sG7D21Qkszzw2r6M9bvYf49XOPzzp/LgzdeS87YyOjK8gx9RnvK19f2v6oZ/ZkpMf1sEw5qkiSSrlJjSwppr4yFpHDRWcnRk7HWe9e9ShF/yoH2GnHT09siI3iUbsk06R3pEY2iFIu9l5gwMGpHbOE8CRuoJozmSvBpFQc6YyNty3vUsFsHTfenaFl0WoNY9mkOtsZWTbg6fwI0ce82rnllpQFUWWf8d8UWVPpSddDIF253Ff8Fk79JD/isiLIYWLWSr8LwNogTDQIvlPzUREkKFt5RyEHqUwlJoTJOoULDSRRIKAQopFwvNWVrCEH756Nv/yj1QAzb6bGcwUwIybqcCx+lB4gmRSbsIR3x4/HGWrXyJF1+4jRn7vgDFBJkRuYOtuMObCFfnyCbHcvSB23C7pVQzxKLVxAeTJPMpYhXqjDqdfHQNiW1hXMVRcrkAoRhEa9L0bAzhJcfe++/P3vu38tgflztNoE44eX+Wv72J5EgcrydCfGiY4cEsvf1r6O+RZxQiGM4ybfoM3lr2GtV+L57cZI79VI7q5k66NmcIBWpIDUUYHOhh/PhjuOOOhzjsw4dx2FHzCEeLbGjvpncgQyZbYOnyRTQ1tbBmVTunfepMvve90v48TlmBU+hd4rBoXqQcbGGUp33MoJry+t8RL8/2bo+lTrUCE1rUAi+SAwEZKQ7lc7Wgtf26gIxkQ/l7hUqVTjIOkrZskCJQTwY195PyEUFRlQDyyvTSIpcR0D3/naT6j9dpvqjW5uvJxWvwuqtRJfNL6y7mrdW3MH5imjoq8Liz+N0FAt4AIX89keBkgsFJ+AINjKZu4eyTEvSvG8sb3W2cf3UNP7yklncG3mVbD3hVFYQXtaEr5JMOb8XjhlQiSF93nuqmLNmRCrZ2pDlk/28yf8qVDI5sxuduJF8UB+if7T753wFYNKoCkFKqSmcoFK+5FBiwSpydHYZywGKhfukDceAUJhexUXNsRriUWiw165LStg0PjdC/cz8l4yUYp0WAVvl+yZm1YLcorc61aiHdiwyKZEfRDhmD3RYsIDACnd4+KkcihIIJ8uEa2lcP87UrJ3DAx1K460JccVEF1WuauLNmJYecPobCPv0MfLoP771Rkq/laOp1MdyXpDALVp4OX79gLH96ZSONRfeOcnyBdhFMVSkiuRZ3QwZR96MUudLtMsrlZftac3omrSdFHOTsqSOu0mKKcr2zehW7TdmTNStfRR0KMpLHQg1eX5Bpe49lzYp3ySYLFAvDfPpMN/PmLmDzxgO46YfXO2GYeKIEWCxCZk6jORT/Cetn32XbD6gSRn1HtNY1Dpof+59VJmourQpM96a5UmRKQK3EXSvtFVceSVOURPpGY/SvRojKZcKeVde2dJQAthxu3adAiXhIAh6yXwY+JO/Se7p+eRpK60PASw3p9Ly6JyvptkiQjbfAt55HAE5VRXLU9P3SjyXHu+TMW/TS9KXN239inv4T37HLAYtQvoRJPxocpXGkUGScBEJ2Dv9qUjVJWmQizul8GS5NuPKvUjYyXCK+Sfi0IEslsKV+HyYEluIpr8mXYOg+9F2GiI3jUp66sPCmru33qeeINvxTSE3hehexqOrlt9Hd1ceLf3mMGR8tVR+ksym8RdFSoamqmYaGDDMmZYiPxCmkG8gUuvH6YPzYCWzZvBFvvpGRQtf2BnX5HV5y89gGRkaHGRoc4cjDD2f2nJk8+eRfnXzo/vvvy+Cg9jUqeQCbN3XuEEQtXCMgKp+pkPWGlXlGC+toHJ/l2lsPJOtbxNsvFan0zSEQ3cbo5nqWLkwye+Y8PNEe+uJx6hqm0hjdk29f9Q0++YljaJhcxbINbXiLDXz0kGN447Vn2P/DR/Dps85h7fK1VFZV0NhYi1f95PGWcuBu/WTIZko9GTT2WmQCqEYE1Fyq10hVZZUj63N3n8uyZas49lgRb0vh+0Q85TyTwqD6TOF+VYqIj1ACPho3H24XrFm7hrvvuYPKyhgu/FRXNdI6uZmrrr6cF59/k4C3hrm7z+KGH32DAw88BPI+eruhtnmIdG6Y1HCTU/WTyg+QL/QTDtZSzPrJMkg4UkV6yE+sMkdP8vf89i/n0DSzSKMvj1/s6oKLaLCSxtjBZOkgl6qkflwfD/11mKvO7SexdQzTZsA9LxfwV65kyYoCwTCoyMeVFQ+riNubcAxG2Buje2uOTDbJlMkzefqvqzjw0MkcOmu5s7N21j1AJuXBHwZXbtcCk3Ju0s4KyxwEK0XVvKvZo1rKW5jbwIqt2/KIqz6zdJ9kQWF0fYeUsJS71rLxkeSpCsioelBN4yQzxksoT0MaD8CqgLT+lV4RWVfpBRkYI/pao0jr7WE8GdtOQiXTl15yBQ1NFRSLOUYSKvOKUFXtx+Xu58afXUpk2l849pBOpjSGiOWP4RzX41xzSIbAPgX6xzbT/USS8d0D+Oq9DBZz1J9fwYqJw8zZDdY+3MvUD9c6RlQGRutZKSBVmwhkqTRc7R0EXJTmEVBRaatAvfbQss3/rHrPuBJ6dkWrpDflkcvIiSOksTcyp64l3lh37zb6tlTgop95H+qnZVyQ9StjvLm4k1whSWKk1H+ktK79O3SZZKGkk0vyWQ5Kd466lEdmzGm0cyQ7en45qfqfnBCl9BQh0zzI0EuXW3TNoib6zKIfAgeq3NF5ViJvwNOIvDsbbnO4JB8WxTA+iAEAq1IzIGCRPullHatGdPfefx/eYKnCNBVPcOgBB3PD93/AqaedTjqfoxANkOsbdJDiiKtIqLaeCePGEXYXGI33kisGHa6O0jxKZYmEK7nW73p+rQkjPYuALOdex+ueFYVT9ZjGTuvBokpmc23zz/8E0PhPfccuByzWhVKDq5Cl8q7aUdI8XSkD+11CYmXNWmxqmKNBFULVYKu8T0IhxKnvksKQsL8XYLHW75bDlPDbvhG6toCTBEDG3sLGVmKmRTvQH3d2J1Y1jACLgi4jiTTr3t2ICL9b1w+Sb/kotXUZPAUfhXQRD0nIhZg7b5CLLh3PL364EV/ISyBcIDPSQDKVJRgaIpXNlTbMcwyviGIBEiP/uzNpQ2M9M2dNJ5NJO4x43aO6zao1vs8XcAinell6xELpOs5pRlQZI88I69aO4IsNc9VPa/EF+vDmJjI6OkhL6yCfPHwPHn0ky+0/fpdwdDojwzHqm3rYuKrIHrtPYUvnANu6e8mjTbu20tubZOrMambuNpGnHltLfVOIK674OskRF0cceSzTp0+iY1MH48dN3lHtYQpMi92UUSmvWiqJFpfkkEMOczgn6p+i47Tg1DhQLxkUyYbC2PKkBVykvJUiLBTc7DFvL3x+F6tWL+XOO+/gmacX4nYFyWQzNDTGcBf9DA3knT46p55+FL/73d0kE0FC0bg2HsCNct8pByQ41WYuH+lUKZSKO+vwkXIpNyERsH3rufeZc3A3vMLYUBGPy0s4XMDv8ZNJVBCN1FPVMEg05OGU49O8+3YlXZvbufUP1Rz28RBtHT2k8qMkEsr9g88dcTY2VMVSMOAiPVzF5o4hJrY2O2MwmohyyH4XMGv8FYwkPBS9w07Uj1wDLpfCervu9X6AxZS91q+iAApVa01ab5DytgYmF5Jhi7I4vZCSpZSs+CtaqwLuWsNWSqr/Sc/oc6V4lC4wTko5Z80AVDlv8Qo8XwAAIABJREFUzcCUDIAiturFoepEXVMvSzdbrx/pD+kk6RMZg3fXdnDFlf9DV08HtdVjSKnrbWqUunoP1910Kb+6/SHOPqWB7964ktjYfZnZsZLfHAf14UHaXTAzB8NR6NnNRfKEWUxoGmDlwFYOrIM7bniGT194sLM+rMOtDLScPnEVRLxUlYte6nqrTT71o54dSjnYvRsZVWNkDfOUbtdxcgQk4zJqAkL2ku4QkOnpKjB+kraK6Ka/081oZoDTPzeHm39yNxX+3Sm4c46Mlho5Bh2QpHdrpvaPUq7l4MWiM+VzYzJlgFVjb46vwIeiq0obWzWX5t/I13oWPaf0oYo0JHMCcZpXPZMcYX2v/i/AYc7pP0tdGeixKI/xVHS8gSTjvOh7LXWl86Svjz36GGoa6li9epVCu+w2a7YDZP7nokvIFfM0t4wnkM9RzGboGRgk1lCPz+1hdLCfWDhAbcNYx15q/hUpFplW0RQ9m+ZY8yd9qGdT9EVATmMqp0BjpJelWcurp4zb8kFTdv9pzbPLAYsJpxa4emIoaqKwrRSOhNsWlQ2cNUVSlEUljBJW25dBXrUGWiFlMd2lMHYGLGb8bSHo+41wZ6FADbI1E5LiNIWnzy1vaGkDeQ3yEtThVbsXq4vpyy+/Tk/3IPmci86uAp3p8zjxtBHCbsgMtJLLb2EktYWZe8Lg8L7sUbeUkWyIuuYUBbefnq4BfP4Ksvlhp3RZVTcBVZTEfAwPZUk7rTXcBHxhfJGiA9AmTWp1yIapVJqa6jq2bNm2vfx3+67C28OyRjKUkGoRt4xtxBdOMn+ffbj7nr/QPAFOOqOCI45t5ekn36GmwU3rlAIbXp3Edy7bwIcOn8ymtgLnf2OYz5y5DwN9bSx6oof80ExefmmAtetkkPegMuZm8Vv3MJwcYXAkQziEs79RY0MLHz5sXx7785MccvCJfO7zpzjAQkZAjY8UljayrJOfLojcrHHHSdso+iYwqv9pUWayo6xevdpRDkoHyMNSnl77S0lG2ts3MGHCZL5x5bdoGdfEL3/1c375y9vo7hpyoj1ulRYHBQYjHHv0STS1VLGu7VXaN7Yxd/aB1NaOobKyhs+ccRYTJjQSTww46T+/J+y0ww9G/MQTCfxhF0FPEF++An8EHnj+HLo8v2FqjcBjlnAUIt4Sxynkmc6U1q0898oQpx9RiTDosZ/IcMsfBujr89O1NUDOLYMYokDc6TCXzxfI6Vx/DRvXpYiEYtTU+Vm8eBP77X0YB816gFAkwsDQEB63D39klEx8LB7frm29/36ARetZEVGtVRkbyac8d4t2lqcRJfXlkVH9z8ih0h8CsgLoAq9yNKyM1SII+lyVH1LqO1fIlEdy7DoGkIy/IjlT1YnWjVIvMuIGXKTstaas70vJcfDyve/cxOzdJnH88Uc6O5wH/dUkk+rf5OfVN57hD49+k972xTxwbwWp+slMqRrgiqp2PjvbQ7rgIpPMEZlTjevIyaxdUGA8ozz9ajcn7BfnoOPP49lHfuzYBNuxWbpM8q/xlB4UH0Uv3ZfSoNrpV2Xd4rloDUn/6X9GKtUzaD60T5IcQqWF5CQosqQItl7m7GgcHCdhfIQlizdQLDYypbUJd2Q9zy98gbB/DunRAUe/Ku1tvCF9h6LAGleR8/9RRMXG3jgqZvj+EcDUfeiexENTV19xVzT2ig7pc/3fQK3kQi/xRpSClFFX6kh6XmNoTQFtPMopBDtf2/5nlIbyVLLJnMmx7kNRJiPf6h6ksxqqapgyYzobOtoZHBzAG4s4KSFlDQQ2v/qlC3nj7TcI+T3k1TXSCODpHBFfAFfA5wBH/Yi/pLUjHap5U28WjZ8BJ60NgSSlgwzYSUY0JjrOnt96Uum5DLD9p4HHv/t9uxywaHCsB4DIThIebV5mpWNaUFpEFqYS4JAXI2OkPKsQpO1+Ke9MAiJ2t9oPi2j0foDFWnYbujYkrgm0EJ4mUnldAQItbgEE5Xw12fp77tw5zoQ7rPpIjK9f9g2WLFnGD667kU985iwG+hbz64fyzJ0N3sFjGUq+TSHQgcvtZtL43fn65+E3v1xOypWl6FGqJOpUd+DqZ/K4Penr62FwqBfQ4i4SDPrJZbLkhLzlhc2cyoc+tL9jrNva2h2gpKZq6oCaSidKhODtW4lbUyTdqxSu3xtiW9dmvnDZBPoHEzx4W8rxkBYcuZqBbujNDjFjUhNvLRzlmYci/OS3Z3DFJXdx4LGdnHe50hVhAtk8Uyv3ZGtPIxXRLxMJHMJg/wh/e/Jmxo072ImaqVRwJJVkzm7TWLL0VYbiaWe/odaJE1m3rp25c2c50RFtSKgyRIXhtcAOO/Qo52/JgZSsOlYq5aM5kAGR96ZQv+ZRC1FVHVrwUlbK3zc3N3LccSfQsXEzX73wfGejSUVdJk+awYzpc7nh+h/T1dPmRMYaGsYzbcYYuvuX092TYKBXafgqPnRoLfPmtfKj6/6IOx+md2AroaCHWKSR5SuXs3FrB/Pm7UZVtJGwy0/Rn+J3T3+WLdn7mdHsIxLK4XMXCbnHURMbQ9GVZGJTPZ8/+3Ue/J3SA338+bX5jN/9DTas9OAJatM9GYYI7kKW4XgGNfN09p4a8LB10wjz5+/FspVvkh5q5sSPfo3WyovJedQ8rwRQQ5ECyZGow43ala/3AywWYZExkzzKuCkdYR6eeYAWkjdHQ3rDfhRV0FpUvwxFAaQfJB9m9CzNK4MhQ6zv1zHGVSk3mDsDFyft6/c792M9XURkVYt7GX5xB7S+7DyBKP2t82QI1q7ewp2/+wWfPuMTTtohPpxxGk3m8hnCYT+XXXICscbH+M2PXbQNV1PXNJtzkmu57qA+iGToSrkdQDs4rYLavdyMOXlfbv3FJr562RYaq5toW7V4B//AIkPSSYoayJlTlFn3bjtO63/iSegZ9JJhln6zHYY1/rp3GVYZPekJRbD1u9JC1k5AzyZdGYol2LbRx0iyiN+XpL4xRldXnPXt6xg7JoSHUhdj6W+9G7G3vIiiHCCWgwKbv/L/myybPOh5zCjLdoi3Vuq/VWoEZwbeol4CliJda/8lpfjUE0Uv29W9nPuhc8xB3XkNWRpR1y5x3UppLT2n5MWqX/WZxlLjLzunv2VHNKZKXX7nmqvwevz4gwESqSTx4UEuvfwKfvCd76CKhVM+dgKPvbyQcG0NrsQoueSIwuW4lWZOQv9IaV8kA0+ym3L4VWmkz5T+s8ZyenYda60gZC/0u8ZDa0eOv+RAz6O5sj2MdqX+2Pna/xWARQMjFGj5VpGftCAs1GmARe+GBIVA1WBOXrX6N0gpKcIiQZWBk/LT35ogI+4aD0UTacjdOCqaOB1rXQx1rL5XREx5LFJEqlwQENL5Wrgyik6aJpFwlNEVV3zDScOMaW4hk81yxeXfYPnGNSx8YhlfvmoZZ51TQ7avheHEBiprPSQHx1PRvIwX/+rl4nNzDAxD0V/iquZzIh1GyOW7nTlzedRtskQCdXnd+ANe0iI4ZEQGhilTJ5U2AEwknfRBaZdkNbsrpZPKI1l6NikljXNb2wbGNsznxXe+y3U3f4Hbrm+nYQxcddM01q/dRKE6y4zJrbz1HNx+43pmLCiwanGEUz8bY/5+GVzRfmZPrCPmHyZSmcFbBdWReQQ5k8rMZ8gUhgkGJhLvz1JklIraIJdeegnTZ0xi6fJXuPOOvzjPZwtchktN95qa6ujs7EVVxQrxSkbkIQvEKAKj53EU6HCJdK1ulIrQSEGbZ1lqPjbqRLyu/8ENPPnUX1i+4m1eeeUlJ8Kjqq6XX3qJzu7NDnfI7QpRW++npqmAxwtbNyXojxc56wszWb9uNffc/hZjaudRdKUYHOgjGhrLa4sXsaVnPSee8CmSQ348apcfeoMHF36NuPsdmmMeqqvzRKRkUpOoioyhasLbtK2YzelHLmHzliznfT3AN74fYH1HnsRImixDaLuhxJCLaCBKPKEOneAqxli3Jk5DQ6Uj36+8soGD9/oa++/9GXyp3UnTg6tQSzoXx++NkXd14Sa2S/XN+wEWAw26SZUaS5Fbt09L++jd1ml5hMXy7gIfOle9T9R/RLpE+sNy8tINitZKhuTU6JpaK1LuZmyMk1BuJCVjMlpWEmvNCXWMUo7ygMUZkPEzx8gil0YYrq6q5sVFL/H4E49yzTVXk0mr1EaLXHuo+fnKWT9n6eD5/PL3e/Oxkxaz4emP8GlfH1fs1cWE2UMMzwyT25yj9/lhZsn+HjWFax51872326itjPDYs884xkZ6T0ZRIEXPpX2yBO7Vk0X3bWX/csz0kjcup6u8LFf3LvAn2dJLjoEAoL5Pus5SMPqfnAv9va1zK1531OlFVV0f4DNnns7i15dxwAEH87lzz6S6ssrRzXpJT0r3OP1pAoEd1UPlAmogw94N2JQfU54y0udKLylyJsOrHiMyzPoxrojmWGBBYyTnSdUx0heyH9aS377H9q/TOFkvJpOJcj1aDqysxYXkRPdrbfiNIyV5kw3RXj9K20g/KdKlMVy6ejmX/c8l1NXU0tPXT/9AL4cceCAXnfN5bv7O9/GP9rHW7yJZWUnfhi0EC3lc0QDJVIFQPkTWk3LGU636lZ14+OGHnetLt+t+xGOyLEGp6rGUgZBTr/UjB1HgVcDNAIrkxbIOu1R5/IOL73LAImGSEGtQNfEiD4nJroWkxWM9VOzedYyUj4yUQl7yorWodLwQoypErMeGlJOldiRIxoTWdxlgMWG2HLBxKLTfg9oyqxGVyhOtN4wtfrufdevWOvcp/swjj/zRUYal9taltt8fOfpobv/pvUSb3uDW387FH11KYcRDLNCCnxYqonnCtW/x7N8KdKxvZtGLm3j6UUiN+siTJac27o7T7MKlpmwKqRSz4NUuhxDIR0hnkixYMN/Zy0ddDxVuDQbD26tySkJqHokUhRabxtHZKLKzk1nTD2Hx28+wquNxvnTe2by2qIsvfGUSE2ZtoDMBreObuePaBGOnFJm81yi3fLPAly73EgzmaBwHjc1O8If6UICw20XRm6KqMUTe3UB97CBqYvNxZ+YQDexGMRchXwji9bhQE9ltve072q8rpGthZoXe16xZS21teIeHorCnyNTa1E3KVaH99vZuh2CoORC5UOBGnpaiblq8f/yjSj07HA7LSScfzxe+eDaf/vRp3H/fI07lTSjkJplKO/VMikglRoeZPa+KRHKU/p4c8XQBUnDDTTdw4QUXkRyNk0qOEAmVtmT42sUX0dQS5WsXfZN8wovXk6UQep77nvsKvZnVNFVUEokMURutIexqIhoK0tK0hYsvGeC2GzNMGFvL4yurcUXWsXFVFbiHyeb8pEjhK6hToIQ17VQHCcB0d2fZe8FUXnv5XSLBZj511MPUxvZmeEjs3BShQB2pdBxXIYYrqI0vSyHwXfV6P8AiYygvWekHpSz0u7xDKVfphHJnxQyVcVis8kyARRVCAi0CLEZANYK5vlMRWRlgpUp0nrVVNyDkrLDtHnn5WGmdWFms8Rp0z5JTyZiImtIdIvgLLBhp03gQSjXqdfvtv3CcG3Em0uksblcJtGzZ1MnVv57FT647hzvveptvntPO7r4hLp4f5KiZBVLnDhKfOZbsokF8S/sYGWjg0BtzdKb78QeCXHXN1U55rJ7DnknPLeOttSIei8ZGzyyQprHV77pvrRUZZit4MN2n+9V6UqWTAIBVlUhfyAjrGXWertnVNcyZnzmdPefP5bbbb3HGvq66gVdffpPjj/sYTeOand46Bxyw/470UwkA2vYK7h0Olc2vgUcDp/8oAqbrmIMpW6D+M9rPSc9qPUV0f7qWATA9izgcelcJvUUcdF2LQhs4ka2wVIoBlfL7s+sb6ba8c7rkU9EKgUKlqFS9KjAge6Uf65zrCEbIzZypMykkC2zp7pQQ4s2k2b2phXo87BdI8bQrxypvGBJFskODjPqz5F0eaooxUu7S5sCaV9tHSuDS0juKlOg+dH/Gc9F6UPpUmQzJgTgvWn/6vxWh6DwD7LtKd/yj6+5ywKLB00KTUBlf5eSTT3a8BU28Bq5c6el42xdBxDKVuFpVgFIEAgmKgkjg1F5ZSNJQtKV4ygGL5S4FNPTdmliRnmT8REzS3huGTMvzgZavDIfVu6FEBl6y5C0H4NTWVTss/EgkzFtvLmPRi8tI5jv58W/nsddhS/Ama3BnCgTdXhL9GabNSxPwNeKj1eFU5PMT6Fgd5bFHn+OlRf0sXbqJLVsVW/Hh81Uwkk3g8pSMLPkAHreLjxxykJMPXrVqhRPeVFWJvZwKpe27XhvrXUBOnyWGM0yaMp7Vq9agfvuPP30Hpxx3KalsPzffW83K9gGqQ7U88OMY9VPaqR0HL/+1ldPOGyAWGaS+ooliLOHwYKoyeSb5A7izaaqnB1k/knKqmhUlmVD/aVxDJ+IpjmHilBJoCTCF0fTojr19TGHqvvQMmpNMOuHwBRSSltERWFWjN/XskQfV1DzeUUAiRWoO5GnIY1APHoU3TzzxeA466BDGjhlHZ9dm3lj8Mu+887bDMVKEZdu2dmpqIyxfsZbeniTRWJBARZJp02fyiePP4bWlD1AZHcetP7qPocE01RUBp+JoaHCQyooKXn55CXWNUaaq2dYwZJMJwvVt/OnVi4j7FuHKeIhGE1QHK6mriNLQ7KGzo57jDn6TzR1w3U/GcvYFGVZt7mG4zyuIStAXoX9ohLq6MCP9SUcuhwegpztDU3M1oViA11/s5qOHXc6COZeTHY0wku7GSwX+YIZcVqA2gMsbp1gs7Za9q17vB1isl4WcFCl3rT/xJWzdW1WQpYSlRMvLLyUrAiyKqqryTYBFa1rfq+P0f72kxFXuKmBhjcTKoyrl41NuIKXEZaj1XdZ0zJwp40OIyHrXXXdx9dVXO2RXrS1dTwBGDf2ymaLDxbr++h9w/AkfY/fdZzvr06nCIMf+h4R5+0Ufrtyos9VFS0sdJ0bSXDU2Tu8V0PUhD02ZWia6m2hfGGXa0e+SdfeAO8KnPvExp1zZ+CgaJ3nH4nBpDSiSIGBvukvjq+cz4Kaope5f/W/klVsBg2ROYEeGzZxCq4LR84srIbKnDPDe8/fniSce5+prvkEo6ON/zr+Me+78Ne3b1vLk315xQJr04SWXXOR8lzZLtciJdOfOoLQcsJRHU8oBg1VxaQzVil7zZE3iLD0iECI5EPiSLpdDpF41sjWSC13XwIrezXE2Irfm17r0mkwYULF7NJKyrqXUtJwppXxsc0WBQtkjObGWjrFSaSfyQY4fXnsd37/mOuqax9C2baNTEXTorNlMCsX4bKqT2xJDPJF0UVs5gZ5N7Qx4EwQjYWpyYeK5v5POJW96BoE22T3riKvPNLdWUetE4kdGnAiTIk5yxtUk0ao1rfFmeVp2V+mPna+7ywGLhMMGWmFMhVi14JWH1KJR6kXCZOE2GTF9JmCiFIAWlAEWIW3xGBTy0jnysLWgDLBYSqgcsFj+WfegRaQ+EIqoyABqQm2hGxFJ32HnSFiNtCYlsXXrZsa2jHPGWGmalnH1HPnhw0nE61m/dRkHnriNoz61BoYbifi34VOQRHvxbE/rxCJTKNJLQ8sgARoIkHO6yXbHI3RumsCrz8Nzz8Z57uk2+oeK5PA4FUpVlRXMnDmNwaF+QiFVKxWddJYWpPZSshI9I6fpmRStkKLv6+t1tpPp700SrfKI0sXVl9/H9677Jvf/+RRqpi7l1Rdf48Yr0yzYr4U3l/YQCEU57vQEDbUhaqOD5Cs9pNJeGtIBMq8PE0wGiMwKUrmvC48yEr5BGiKHU+u+yOmLM1C4k9HsAPWhTxAuHuekeMzTLbH4S7uvimxcyCTxSrFnMk6YW9ET8VSkHOSpfOf71znGSmBUIVdxZfSc8gp13Pr177Jy5VrWr2sjm0uSziSorq6kvm6Ms8t2fV0N4YjH6ejZuWWUdC7J3L1aufOuu1mw99F889Yq7vv9T2ionMmFp/0Zci2k03n8vgLuvI++vlEiFWFG0n3UVtTgFliI5Hj0xXPo9t3lRJ7GjQVftoqaijytYzzcfsO+XHnJIsaMG8vrHVvZ0hOne6u6HbtJF4ZI5gr4c62kXG141X6/AIO9Hvp7i3z4kAW88NIrBApzOe3jt1EZ2JdkQrzcIbxUgr8NV6EOlztHMVdJwVVqHLerXu8HWCSLRnQUWVLzqwip9UYxJ2NnHpt5vVp/AgdKI1kjQAGMEtHTvWPtC+iqIZdSvOY9WorZvOrydzNQBvb1t/FZpIuMl2C6S2RGRSTktYocLkPptP4vJvF5o4SCYZYuXc099/6Wb37rMgeMO2TXQoKfXn8FS9bexsWXfZyrvtvGX/66iaNdE3h8zw20f2iY2OkRtlXkmVM/na/e+g43n1eDN9iPO9dM81i/QyCV8bNtJfQcKmBQ+kEEdY2F0tkaD/F3pCcFYpQOsLHSepKe0Dkydro3S51bhFbpdz2vOBFyHgQ+7r33fr7+jQu4954/sLk9yZ2/vpOlS//G7+/9BUvffIfY2JmcdNLJTkRGG9Xq3PPO++KOSlApH9PvO6f+dF3TCzunYywNo+iBIkwCbUau1XOYE6yx0PYEqhATR1JjIT1fTuY2zokRl61y1Tgsug/9SPfrpzxtJZ0kfqPsjr5HsivbpR+l3CxyY7stW+RN4EDfEwz76GzfwtSp05kwcxbrejajhl1j3D6OnTefU156gTf3ms6vOkcp5CoZ6u0kHh4lS4FmYgxnS/2iJNO2ZqQXrf+O4/RlMs4z67kETAVWpB/1vJp33ZsI1bpf267C7JzG+b/ptcsBiwZDE6cFJ3Sv3J7AiMK3GmhDfeXEUf0uz0DARgtPaSANtAywUiJahPqfvCmRz4yAZaHk8lI1Q/oSchl5KT7l/eTxSbgsbCiBMINvfVoMpZvXondFWfbccy8n+qHqFg8+Jk+dxpSJ++GqXMgp54QYP8lFuHI9eOKk2mA0VupLUp2LOb1aQnU1RBNFJoxmyU4cw1B0M42uVjzpRmfDQQJDLHxtK/c/M8Cy3zewpiNNZMIc2levgYyPc48/iz899SBd2Q3EQhVk0mky6aRTDlcouGiqG4vPF2Lrtm2kPUMOZ+bz553NLT/9ubPLtM/r44IL/oeKaIRrv/tdMvl+WqfUcsgRC+jYvIJULsEBh9U5hLvq2pTTUCoikNEZJLUsSW08SF3IRz47QHROnmAsirelhvyEGjzNY4n4ZuIfmoFrcAyF3Da8lX3aKIda74FUuOeXNnn0J0mSJxKIki1uJeJv4JFH7uGUEy/g4AMXsHHDABddfCYXXPhVR2HLw5VHqFI9zbeibQK28q6kpLTwyo2fFJCBYFuckhuFbs0TktI78qQK5s8/nHfb3iEx0kcxF+DMMw4lU1hBX/c2CskGRngMV97PmNoDqedmPNW9PLjwPIaCD5IfnUJ1/TqaI7XUjevD63Gzu2s2Lnc7v39mHjM/vI5ly7YRCYcYSWQcUnUpggBe8ZayQdKpAitXjLBgn1biI6Msfq2LU465lvnTL3dSV6WX7b5s6uW/Yzfm9wMsWvdaZ1L6MigyAFpnUr7GKzPv1zgUGh8zZppj/aikWetfkdnytKdGQ2tYBlatyBVl0d/W9tx4LpZeKpXQK11TquIo9/bLeQvlaQLdqzUVUypTgEAVKIr+al6sT4j0hsi6Ak+2V1G64Gbxa7/lD7/7BpdcN4srvjTAnQ/FmVPn5/VYH6OH9lI4uomOY+M0M499xi5iS1c1/nw3Ga+fmoqoU7mkKjvrYSQ9pI3/FKVUqkTRFkWt9bkiHRoj/ch4yVlQ6kjpdBktNcjTuRpDRS5FLBYIU+8OrQ3xdqz6RmBBhk/euzgainAIBOl6mjtxe+Ttn3LKKQ5QEUdREQhFZuTZC2BqTNQrRNEgzamVImusLWpkXCO9a21rjkwXy7lUVEtRHOM3SqZ0vo7RfOsaiiIZyLRImfXaMkBmfCar8JGcWapH3yd9oTGVvtHz6l3Pp+ivnklgUHbHvk9gyyJ8/8zoRyMqsChw0IcPdlJHPX29pLW5YcDPYYcdxtytXXiqa3hl/bt0JFOkfCUOUDoRp6muloraBud6kjHdn9LjGiMBRMm55kz20cCs5l33rpfSSAKncs7V/0ibXloUTd9pdI1/lCo1u70zn+j/NrjZ5YBFg6IFL6Oil/JwWtRaILadtyFvCZIGVH8L3EgAxdK3xklSFELSJjDKV2qxaAJtYMsH2FIQ+h5NirwQRR7knehlO3xK6LSwNdm6vvFidI7u21JZVkKnXiQ/veUnjqA8+dQDdG7x4PWnaWqcQiDSy35H9nPCqXXssSDM4DYXqc6N+IoRRkIjjGmF0KYKVt4zQn0oT2EqJIshIo111Mx24a/uJ4yfGFMgWwe+3Xm3awNP/GUlrz80wLNPbyYehVhVNYMbMqRCJb5KNpWCXIpgWGTdHAcdPI8Xnl/Chw86kGefWYjfXctbby1ht7njSIyqrX6OWbNn8NQTrzpjcuWV36RAnp/d+iN+9ItP4a14h3e3rKSpbgwF3wjVkTyhwTSFFVlqB2CMv7R1wEi+dJuuZvBUgzvqplg1iWDNvkQjc6gLp8l42xwSqzezD77wh8nHmqio8FNRhMRAE7GqotN87c67f875X7yScDTF8R87ldt/eSPPPfeO03dC96iImxajFr5kyubDKs60gDVXxuexNJkpOFOSkgsjX3dsXsm8Pf8Pe+8BZWd13X3/b6/TZ6SZ0agLNYSEQUgIkCgGhDHGNMeFGBJsjIlDjFvccEnABDsxxmDAARMwrriBjQtN9CIEAoQk1PtI02+b2+u3fs9l891Xr7HjlTfBXuHR0pqZe59ynrP32fu/63mLPv3ld+ur112qF1/Yp4s+1KtJU5Jy1ahUiapQijvgtD3SrpPmjzm5RT988HzrZ9OAAAAgAElEQVTlIj+SK1jT5A6/POWSlsxarO//YpM+9r6cTjqjplt/Nl87DryieKyqoD+kZBIrqb7XFPnVbpdH7ppH+3cGFAgXNG/BJD22ql/tkcX6qzO/pHb/SmUKf9mAxdqiEwbCU4qFau0FLPTDmrVKHUuAhVbIARQIdMQzixEDGGBNmiVMTpyFdHHVk+ho/VlI2jbABL/wn2daXxKrGDw4h8HCAvzkO+SCFQkwLkKWgC/CAX/1V+c5ssSqRJBF9HMhdAkQYOPM3f3S4ce59PF/juq6S8OK+8Y1p3eOPlHar/cePa7oyiaNv2tET25ZofOWrlax7FNEGSX9XmfXdKp+CHnYc5hTtgdgbgAJzzzzjKO4GBOKG2VmVTEYhcwVgIZEYkALzfUIz1Ftgocao4/74bHGy2KbhiJX+IxzATwGCAEQ0Ab5xzPxeJMnQZ4f4RvkK6AGix4ZC80I8VIZaKF282Ixxxba4CfvYXPJWGkCiLECf1CIAW05B+8BIAYwxdit8ALeALw6vZRYtK82sINuBlT4DF4wfYMXAmOI5/FO0BrvO0a19QziXHgB3jGPhoUR/5ASj4TquodcpH/913/V9JkztHHDBsfIY+5Du3dK4bAGUhmN11yqAeSzaZWzWU1ob1Ogpc25PbKNwg94CnoQDodWgErAIaCQ+WYO0ZcUpCDjoC3jZq6oumVNOKHMV9v+N+Z4Hfwef8gY+e8CLm84YIGoEJvJA7GidGAWLCZz6RpgsZCOLQYmjF4s5saCsegZwAEjEb+1hDRbmAZmjEEhCM/HpYcbDdcuY7D21Ya6GR/PMQuMBYGSzOXqGfgHN0CqlzhHtPr5n+qkYy9zYtj58riaolSStKpSTumvLyvrPZ/Nqcfj0q5EVuXJ0hwiNJ9yyfdAk/qWerT/onG5P1+WZ6KU/IBUCrdKoZR0eFWtE7uVKIXULY+ailn5Il1Kp8N6/kW/9u+fpLvuekaP3NPvlB2RG0GNUcXlVfeUmdqxe7O+cs239dRv7tEDD92tL37pU8oXMrruGzcpn5WCwZAu/+hn9NNf3qB7fvGgPvupf9M3r71dZ517ljZsflAV32Y9/dxPtW7gamWLZYV9UntFCgxKTTGvosWqKvmq4r2tytekiWlpUbqksD+jndOkHXOlfI/UWZb8E05VoHqi2gsT5NJ2JbVDTdXp6k4vlr/7LKdpHFU83/3+Hfrbiz6hhQsn6rHHn9XI6H5d9vcfc6wbQCQhIawprDnoBA04+GkJZZYLgYBDaFk3SrPYGoVWXZpFtHfvPk2bXVN7z5gqrgEdc4Jfi47OKZUqy9cshWodyqRyqhbdmul9WbMW+XXP0+eoGFmj9qagVMqrs9WrOb3v0+zuOzU01Kond/do8tRNeuFlgAnplz5lMyUFgnWwQhiIxMzcuLRvZ1FLly3U4OgebXyhqPPf+W3Nn3GuMumAapSJ1Qd6kIz4y/Cw4NWCNigAEkUR0gAQS5i1PAPrqWJeTeQG5yB8+Q5rFMCDIsa4MFnBOkUp8jfyAauSw9ayVfOwzs2zY+En8678PkHd+BnX1TfKrO9HxE8SclHAbMaKlwNL1jxDGFUoUVroR9v98ge6dOuNRyvpe1ZXsEl0uUOLj1yow4af0TWHBzVhbkL6Wkjv/JtWPfDdvGqKO+0Myu6A/D6X42EwzxT8z/NJQOV5hMH4ideE0AgHORUG2pFz1pyT3D0UMoACixsAACDBa8lcs7Ejio3KIxQizyD/gftyLt4Y8kMAFITeeAaFC9CFiiXoy5wyH3i/kdVU9TE25gfAQwiLNWmNOgEAyHIDARixVqGENwiPPBUuABJr2YCHnh2z0SGMiQOQYvksgBjGxr2g3cEbGDKHgCuAHsYPPILyx6C1HCWjv8kT89DxuYWrLIz4h5Q37Sla6VD88Con8XX23Dn1fje1muYfRqsEnzLZvKo1t5MLxTwkEzGV8znHqx0br+cA8kzoigGP0cZcAFBo/geQAYzwvtCaXC+8a3g1CV0BXmz8yETrDgwdzZj7fe/wvxKwsLjMAwIyZlJJmgQlIngaQ0JmAcPQCCqYGkHFZHMdn1mvFBif3AYWFfdg8s0ysnIziAxBUHa4OnkuFplVDDUSqTGLnM8NTYeCISf8U63i1n7SqXun2oE+KFgWZ5z+Dl1/01XatXNYrS19TnOg913i1cKjivrSh3NEcHTFFYfr2PPjWjg1r8r1w+r6qluBaLO2To6r+f1+ZTuKat3WrOQPU/InpfZwu/o7YqpcLPmPl6h8bu9qU6W7Jp87qhZNkLvkU9WXV0FFrX46pnt+PKzf/qqmxEiHEtmQ1q3ZrI0b1+tDH7lUsdSLuvveO3X++Rdq+5ZBdXZMdHYEXvXwk/rpT77rWBS/uvfXuu666/XLe+7VTf9+rTM1wCB3zacNu36mF3feomTxSTWF8+psbpa/5lMmldHQwzntII8lIi3wRtRLm2xfSZFsSdOSNTXPymvvLK8GWl3q83doVmiK3MEpcnnny1ObpP7RPerrWqhiaaKefma1Tjn+s/rG9f+ij37kMzrnnA/p0MMmOvTDymKc8BB8wAHNKIOG/ig1BBYC1RI9LYETYccBf8ATVmJdT/hMK+yforaOsDZteV7rXnpF11x/iqbO26nps8MaSea0Z/00VdIzlYonldr+QZ30nj3KN39d3uatCiiosL+iaZPn6JGfz9T5f/VrffTL0/TpLxX13Mu7nPwhNohkuwLHK+BGKFXldQecTrr7d9Sc/YIWLjhWd33vaS2Yf4wuPPPHKo73KV8bk8ddLxn9SwUs5mFh/zByWFCEGALQBjpau3sDIKxdM2CgqxkWeFgAJPxtbnnkBYCFhEdALVVEhGkAtPw3j4p5WpFDZthYcjqyxuSOCWjz8poFbZ9zDbKDz+Ezft58842OTAA4oPD4jPMA1yjsj336fNpU6qnv/Vh3PfJDVaet1Z1fLqk52qGZ7om66YQhzVg0pNAnpqp55piCcbeShHE9UmfOp5i74swX8pLKF+NduvkCzjDYGB9KiPA5wIL5M+8VnGOVWoydvC/uRz8TFD+JxFyDLOZ+ABSAB+8AGCGJlZAUB88iPEIYhgP5y7iYQ7wHNLEDyBFyx5gExPBsQklUEuGFwUtOQi90sDA8dLGcH/gCmU1BBdfDMxZ2AXyQdE1TNEAU4MqUL9dbiNG8+gZUeA58A//QEZjUAJQ6Xh9CXsgVy1WyUnrjgcZ+K7yzhU/se97vDx2VUlkt7KadSjr8wXWxRFyxsTFN6uvT9AWzNXxgWAG3X5U82zuklckkVanWu2vnsvU9j2yPIehkRhh8D53hfcaNbMODCQhDLvKTOQHYwa/0ubJwmeWWWkrEm4Dl1RkwNMqftuBBt8R4QYYgfghgrmDOZ/IBIHxHTBbGI64KaCFpDCGI5wXGtk2hzMqCINzLLGrQNgetqEGoVAeZ1QGxYFSu5V7WXI5FzT1Aqbf/x/cUCPq0b98erV+/7tXusvQVCTr9UC644Cy1def1gzt/rabIFO3akVJLR0L7R6/QWGa33n3Uy1q9+WW1zZeu/vupWro2rre8klIpI22PepQ4JaK+45rUvK2o3N0jUkIK57vlCbjkWz6mrWGfqtOripVy8oxJ06ZJvSs6lZvgk9ffpVyhqFLZqwmRw5UoebV7V013fW+1dm3Oa+2aPUqWIvq3r92ooL9D7373+Trt9NN09jlvV//AXkdgPHbfI2ptD+mhVQ+rrVPy+jz64hVXKx6raGQoo56m+XKF9ivlXq9do2u0a3ir8tWaIlGXggGP+vyT9fJYv2KDJXXnpLYmyRfxaXaqqiWDVe0N1JScN1HxPp9CLSMKugvK1SRf83RFg/N05LSssukmLTzsRH3z+pv0g1sHtfalp3XjzTerq2OKhgaGHUHHQrSENixYi3vjEiUvCcsIYQKPIOCs5btVkqDk+J3Fb8DWEeTBMY3HomqOtKhv0gytfW6jou0jWrzCrUVHTNekQ/r0yP3PacHM8xT0TFMgc47Szf8kb88dGi/sVk+H1NkSUmdnu048ZL929EvPj4eUGM0pHcOL4lU+X1atWk8+Zc7ZWkHVoPb3jysdC+mYU3wa2hfQs6sCuujCz2ju1PcpPdomX5iNQW2voL9MD4tZvawzDkJDgBTWnAn/xli6yQHO5XeUKfOGhwa6m6XN96ZMkBnIEpJhCUVYeImEfax1ZABKmsNKYc1ybhTU5nGxJEzz1iJ7uAfPRmYAukzGsJ0CnmMUNMoerwvyC15FcR8SeouWvXup8mN5tc0O6eEdUnntu3T6Bb+SK3y8bg4+oA9cOEe/LBzQWf/sl8c1pgru3Jaq2mIBxVX38HJ/AIQBLRQ2PE/LeTsIn9CuwfptMAbGzt/MheWeEBICbBDawjLnGnJM8GggGwk/0XEauvA374OiBHgAOOiJAv04CAkR5mcdUu1nm1pyHt4wAAFeFrw7zBsGI2Er3slKcxtpbv1RALjkr+AVN1CAp4D7YKQScoOPGCM0sbwX5seMT7zpjAsjlzJkgBJhHniFOUGvWKK1GaiNhquFGi3NwPiiMecDPvpDh5utTTGSAgGde965jheLsVqV7LLlK5QaS4q+BtVCSYl0QvlySYVaScVaSRF3vfCDezBfyDAiBMg3/sMDvBcpFDRNxJAHnMCrjJfIAtfi1QE0Uj1mIN3Kw9/MYWmgIMzEhIEQmSC8HGTbk8yES8tigpbVbVnPXAcSJmaHu46FxyLA/cjBwkCJEZdlwp1EJWdvmtpr7mDOgylZdKBQksxA51gBLCarSTclZnFQriG5DCF1xx13Oo3I2Jm0bq145PUEdMwxK7TqoUcUDbVrY//1uu4bN2vVvQW9tO4pJ8n15JU9+vffljTRldIDTy/UxRce0Nh2v848ZFRXvM2jI1xluQutGpi+Xz2bZmivdsu7sKbIkwHFduXVeoZPcZdPXQ9VFW8tacoJh2nXvl0qVUsKTunSz9fv0dTlszXrzH1qb29TtVJQUygoX82lqKvJWQAD2/dqqHWRDum+XJHKe/TAr4d1yaXv1da9q5xtgum2e9vN39att9yhGdNnOwrh8CMPc6ylDS9vk98X0Xhup1rCrfJ5WpQr+hTLpjUU36hde3+n/fsekwIHFGwPq6ulV8Fym/Yly9o3FNfk/nEtHi1rZI5HhUyThjJlZSd6Veqm5LmqUC2vYCWhfDahzs6pWnT4UbrnF7/T/L4r9Zaj5un+h+9yLJ/bbvmuQ38UHm5lLCwEF9YKVhKWhFloWOzQFh5AcJFNb6EirEfz9rGQEVSOBV4ryKsmJ/G4vTWiaZMP19bta3XfI49r8hS/PvKpk9Qfu09tHdKUCSvV575dA5WrVIzeoeaOrFpD0tw5YW17fo7esfxFXfalJbros5u0dUtWKlacVv3496meYlyZTEnNVJgka9q9M61DZvVp8rQ2/eyu9Vo8/31612k3Kp/1yh9yK5smMdcW018mYEExoTSwzJlvwKUlu0MPFIQlxjZWjfDWfI6iQWGRb8HaR14Y+DQACN8ixPEMoAwwdJAVuPz5HVqjCLGo8VKYEWPPtUREk0E820At18KHFmLi/haWqYcnOxw5guzAW0GejYVUUErf+fq/6X0XXKnuPpf++cfna9qRP9Tc3qO09Jj1UuJo3e56VH/zjgVau2tQpzyUUNxfVrDoUz5UkvJ+uZzu1y4nFwGPgykXgBFrACXE83ku3iWUOM8FoDEHrBkML97RvM20ckCJs8s59yOsgCwFiLB+8LxQ3GCgkDkAPGA8EgqiYAFFyHhYg7YHEUCCZ1LJB1hDZgN8MC6RqdwDTxkK1fIIkc3oBt7BjFvui3eKHiIWZvv5z3/uPJuxoqQbDwMZrH8MWvgA3QG/8f4W6mEMdj+ub/TmGVg1r6yF/wx8GmgxwGsVVgYgXxe0VGvOHEeiUd32ne/o4ks+5IwJuQXPHLf0WDVFo0rG4qpVqhpJxJSvlpXKp53O4RF3Pf+TuYTv8RySt8lzyV3BIOD+vAteqcaqN2vpD9jkXIAN9LG+QxaWexOwNFAPJmRyIQ4TR1wN6wBBgrWFsjEPC4yHcIJJ+I9yQsAgaEwIsVA4EBwIQYiEALJ6ekvAhHAwFcQAyACOIBqCzYAK39vvMKLtO8T98cSwGIm5v/Ost2tkZFDj6aTGUxllMmVN6Jqg4eGYJk0t69EH+rVl60bddPOtGhoY1ODAgGKDlMjFtPyUqn78o4vkD6/R93/8nO64NaQDW9t19hlhnXVOSqHe3Wortyt5d0x9e6VQt1vxUKsmsCPaU3sV3NOmRGhcY0eV1XdJp2rBFj3y1R3a/7hfB9JFLW53aeHJc7W5tElzzpuozuXtSnallApm5ZZPTfIoHvOokA0pFAnr+bXrdOpJH1Gn+zyptkz33v2gvvGN23T+ey9xBPOX/ukTeu6lh+Xz1VSpllVzB+Ulf6JE/a1PYvdVB7xlpHJcq1+8XonsOuXKa+VpiynY3SK3u0m1XVl5tiXVssevyfmI3M1FJY9za3ROSJlxyZMrSP6U/NE2FbJhTeiarMcfGtCh7fdo1YMvaDSxWY8//qh8/vpeUAgbFqBZEoQKATJY4MT34RcOzrUwI54yeMxc3hZ24Bz4BZpHo53O3k4dXRVVykmV8lEtWbZE+wZ36Iff+6UuuvQUHbokpVj5WS1aMF/NY48q7fmhtic+pSkzQpozq6KJbS0674gp2jKwWk/sXqGdA49rfEwKVrpU1ohTOURsqJ47UZPXHVH/nowCvlYteEuXdm6qatMrg7rkghs1vePCetv+aELpVMXZWqF+/GUCFutGShiVMATrl3XLOiXvwEJCBhAsp8Uqhlj3gA08BFiJ0BaFZ5VFCHLWLeAUC9OEt8kBlDfGCUoVTwgCm++QKwZekE98ZiWeVhZrrneACZ+hxHiuhZVQtPH4mAOmLUGX8luUNMqZnk1rtj+tDfdt0UUf+mt975c/0iV/9WFn53dPxKOLekM6M9Kik+cGpYl+rfz+Fj0wXlV70aWYyyO5y3LX6k0h4XW2IoGneUc8DVSMsFeOwx3VqvMd84FXCYUNSGdcrBnGjUxE4aPUAQwkYL773e92vA4oQauG5FzrRcPcMw8k0wJykItcw1wYgAIgIF8BKgASjEOeAbAACOHNoA8IISuSQ/EyULHCHDE++ADdwPgAXoSW8OZwLe961113OTkx5MLgceE8DugCoOVdaSIK+IEW5G3Ut+3oea2lgskH5snyFs1jYomn0N+qZ3hnzjUdYnqM8ZhXxaoP/5CHhesdHi+VHa8UYUtkEnxoW0zAh7y3eVFIemMXbGerA6cPWL3rN/PIeuIerCHmAWAHHzIuxsxa4F6AEkAR74q3ilwl+IUQm3k04RWj+e97h/+VOSxMBBPO5Nv+HyRSMdEwpIEVix2am45JxaWHRYZ1hcCBIVk0MArKiwmljM6ax1nMGaFmnhoWAsAHgYbisn2NrI0097D4Zz25tq5YSOZikeBdueO7t+nGm25RR0fQ2eQrPZ5XteJRteLWtCkzdMisJTrhxKUazT2mx1et066to5o6LeI0hxuqbZEvXdY573dpxvHNeuihGVpz75haZ8TVPdelsxdFNeeUkk7talLLE1mlS2nlJrmUfCap6MNSiUasrdKiFe3asjMmb9Stzs4pKm/3aP/DQyrtTyte9mpYfu2qZXUgIC05r1WTFrnUNdOrwsyIuie75I/GVKnm5fdM1c6tfkV8i9TaNEsvbxnSnp0pBbwzFApM0Gc/80V99nNf0CUXX+6UQMezVYVdZXmrRZXYwdgbUKlGA8eSmoMk+Q5rOPmUNu/8sbbuf1DpXFpNAamjGSXgV0eipsDGgA7E4hpYLLlmS00JyVP0K9XsUbSWUz7rcnbDbo8slXvgRj23ept+dd/1CjdVlBwrOfRhMePGRmmheLAmEYhYXriZOUyQmCsfawR3NcKBhc7nVjkEL6DMeqdMld/VrGoloZoq8lR7VaoWdMSyQ/SrX63SzBkeLVo8TeP+H2nFydM1rbZdg4VvasTzcU2f1ay2QFD9u4f1rrc06Qu3RPW2Dw5o6wavqtmaopGKqiU5fFIokHwOrwWUiJW0Y0tFRy9ZLE+oXw/fN6RjjviATj/hMrnLC5VOSsVqTs0dCZWyLX/xgMWsWpQWXk4UquWRGXA069qUhJWMIqhZ6wAWvJ6cjyKyyh4rbafq0MIYjS3XGxMureIHjw+eWfiI5zEe5AyKBGBg15jSsjYHnGu/WzIv0Run38qre7MgT+BR3pUxf+QfP6NH739A7R1RLTvyGP115xx1F2bI2/e0Th0b10u1mo491qWlc2v65ENBXftCWCFvTNnaBAUrwzRhfq2xJu58SpQ5+ImnhDAUfM1YCbVQaszaQHERHiBkw7iZR3pQIf8IDVFhyXkAFcCIhVK5N5Y4ih9Zi0wEtAAI6p2ndzvP40Cec19ACCAFIMNP5obqJWQo84Gi5DnIYfIpSPLlWs4h+ZfDNk7kGp5N4i46gXAS44W2FlaEdniAGAtgDJoBuqAhRiYH69ySpS2h2xKRbfyWfI3SNh3FTyt1NmPWcoJ4F8sN4vfGni2vB1p4B+4XDoacLrfzX/U0Inv27N2jUEtE7zjzTCe/hvuNDo/J63Yrm8qqlC+pzMaq4bAzPgCIHcwxdCHkBoBnjPzN58g6QDrnwwfITcASQIZqKA4MAcuHedPD0kA9iI4r0jbjoyacbGkIT/4JP801Z0ly/ITQuIAhBtY0CgYkjfuX7wA7ABgQIwsABm1MtoXAEBF0C/BBeLAoUH62k6spOctjsVJZhA/uTXJtiAvj4uU5BzMw1xOyYkt7rCk6LWI5wCxWARUJtzuMk0zUn50hy99Lt9uqg5R9nlF5Okb1ltO8OvbMoKZMS2paS7Mye7JyJaJKrW1VNLtLh3td6r/bpcpIQW3zXKrO7VVxdr+8q8Jy7c6qI+FSPh7WjrhH68dSavK2KSC3UlPH1HOWR6HT/JoZCmuwt6KCN6GYX5pcmqzgxLw87rDkadeBTW3yFo/Vb359QMuOfK9WnPZWlbJ0jy+p6vY4OTtBT1Y+X0alrF9BT5eSlaTaPC3CiVBIb9H6gW9r8+CPlcwNyuuS/B1S0OeVr+ZRuVSQq0qWvUs1BVUpe1TwpOVXhzR+otp8ZykSmK+vXPU1FUoJ+QIFjY4kHQvCkgLhH5QWbl4EFXOO4II2HJbXYO7+np4W9fXOUzTSoooy6urqUS4TVK4wqnDbgMqZevMneMr6e5hbGIF+3Y3/rnTcrebmMf30sek68OS35J31ebVP3aWmjojTkv/KT+/Qji0hXX1nVNniTiX39ykc6Xd2WGBrmbZwj2KJAYcnQv4WbdkUV1/PZPVOz2vX9py2rpc+++GX1OKfqXRhXKVKXK1NU5wNMcmV+nM+/pAVZtYlgJL8MXPRW+KflZWaV8UsXvNwWEgIOuMtAGBgZZpXxrynyAYSQVmnHI3JtQfnpVhzMFNayBiMIZQz4RAODCCMJDy71o6hcUyNlrdZ5FzXuLEgAACPwM4N2/WBj31KuUpRb100Xas//H7t/d69qrikTf6AzvxGkxbP8WvoNwd0IH6Czr/9WW3Cm+avSaVWeT0xhz/ha8I/KG4OSp2xnLHOTTmj7CkuIEcFIIES5zPml/wX5C2eFcYG0Ke9BO8M0GFuLbSCguMdMerwYACMAITIOPNGAHzwyCKTUZQApSuvvNK5B+sVuUjuGb8jwxkLORh4V1i/eEHopUToiDwcroMWyFtCUxzk1iC7AVp4I/gcmQ8N4SfuwfsbjbnGAIUlbltp8xu1hpArAAhoxFzgVQKEmfFlFbPoLvjW0hO4jnfl3cy7g/6ypG/4jnXBfbg/nwPWACLWXwjgDJiE3hwkh9Miggor8zi9WdZ8EGdAEAQXCw6lYjFm4pPU9oM+IRYTZwlT5rpnMfE5lgIgAgYHicKMuD8hEnFjCMD35upqFCgwCYgcBQdQea1D5avl1lzD+ABVEBbkz98oRsbFc8h7IQ6MoGU8IF7eBcZgbGTSWywTJAuA4V71LeDrzXt4Tk/3JGfB0ofDFl5raJI6+6IaK+9SzwyPZs3zaOaUhN55ercmdqbkax5RaV+3Bp4dVGdc8g95lCFU0DpR3fMCSk1MKPNoWm0b2tSSiChTisnf5lK5WFQ+UVBxZJJKE5JKJNOKVKRdH4wqckJZrlBeHdkJijfl1FoNqUZpcesENTVN1NhAUrkxKTSxR02VI9RSO0XN/qUq16QCfUTo3luQAoGi0/ysVC46e+G4ggGxyeh4IasdO3+nXbsf1nDmLgWDMQXDNYV8kqcSVKVCZD7n9DPxBeTsOdRau1hHzrxG37ntdn33ezeps2OSIlE6mdZbp2MFwxe4xVFaWBbwDoqGhWkxZbPmzZpiq5d8ptkJqfiCafX19WjWrIX1pnIVt9pa62W3Zj2Z0GZBI5Q7JkX1yC9HtXfgcR22pKBjjw9owTEVHXNqq9KFtOK7e/TZv9+lCy/v1luOz2j7pozaWz3yucrKp2vyBqRKMSS3pyK3r6iB7c0q5vyad2RelUKrHry/X6etuFQrj7lGuVSzfMGCk1dTLCCo8E6+mjz1RkncP/LcPwZYWG+EIUh6h24AD2jDOuE7yxsx+lloxaowADusQYQzFjrA1fbGQZBzH4Q0IRLKZi0/huvhl0aB3KjYzKq0dcvf8AHgl3AGChylT7MwgAvKEU9PowsdmWPP4XfrMcI5jJP74RX6j9t+qgVHHaEVJ0/T3NY9euCWT6pSS2rSUZN17Jw+jf3mGXWP+FUpvV3vvOEB3VfMqNokucclS+nk3oRd8Cig1AivoehR2BzINrwmeFQAMsgv1gUhODxHrB92OWcuuYZ5Buwj17gXHYitIgcAghHHOxE2IJyHorO8E6u0s12xMRhRxFStcNjcktyKvIYmhG91IZwAACAASURBVMoIyWMEwgOEjwBEJFOT5IsXhoojchuZb8ZKRQ+eKtY4B94ZlDLVmchp5K+tc2NTMzbMA2fA9I1cPsgS6/tE9RjAD4+/beTJ76aXkD8W2oG34S88itYewCrrAIB8BljnHEAh7wr/mv4E7AES0T/MK9EInkVaBuDHQp5velgauKOxGRATg9DioEwVVyTEABjY5EEwc7exWAAtJHuxgBAihJIgkPXiIBkNQWWgh8Vk5W38DqNwDQoOAcSiZ6FYbBLhYg3kAFUwBAuCewA8WDTEaFkYCCEQLczCQkR4cA5xZL43gUiSGdYCC2rJ0iMcYAbjNEVbHODC/flubCyu4SGvZs3qUVHjGh4bU9BHGfgBzZkvvf3MiOadnNGUiceo5touV2pMLclJGt/bL1ehKp9XKvmlyGaPpuzqUHUrFQFulYJlFSijrUhNNPU8EFIimVdlaU17L2hSazasTDyhoXkFRcoB+fxBVeRTITguX6SgiS0Rp/9M0Nep/dlOhcuz1O5dIrdnpnwtXQpGJ6pW7JAnP1GVakEuWpG4KsqXqwp4o2oLSAFSLnJJrYtdq12712lv/wvs+KKWVrcAETXlVXH+1Ut+UzvP0+zOq/TP11wmt39Y7S0zNTDY7/RogS4IWuYMQUx8GsGFJ8s2pmSRmmvclJ5DY7cU9LYpV4rL7ZOWHbVMh847WgND/UrEynJ7Y6/Fz61qwUKE0Gr2/EO1dV1ezzx/iz70ofM0f/mzmn94rzwdz6hYdune2/3audWrCz6TceY8NdAhT2BMUbyEGbcCoUC9MVaICalp3dMuLTxskTqn7tKml3LasSmgKz/9pKLehYonxuq5FJ6wUuN08A28uiv3Gylu//Cz/zOAhXlEIUE725QO0GGVEmZgQLfGZl9chwDGmoberDmEtOUwsL5tIzhCCzRsM8DCPc2D06jMDv7dvLo8t7FE1cJBKFkADF4Yno3wx7tr4SO7H/LC8uZMqTihpdK4tg1kdMOPfqItGx/QBYtcOv/QvGrV5zUSTqjrfp/K2aB27Pfr+xtS+kF/SbudRSE1uaTxopznIrOQO3g7aFiH7KTCh7CogS5KqzGI8Nwi85CdGEaEV/A+ER5FsbGWyIFAJvJuhJcACQAOvBjIJ7zC5gkjhIbC430A8QBEC0Egf5k7QkEAKH6nAhQvAjQ2IEcoAmXJ83n2qlWrnPlGJmNwApqQkxiWgBnkLu/K+zFO5sAOMyqgvTUGNKBigKkRnL6RqwcetMo23pff0YGAPWc3+mTyNUDBvLIGzENo+xUhjyzRm3uwFvAAMl/QCS8KxjxJ5nj5ANfQjvmBb7kvoJLwIZ457sdhAPtNwNLAIeZB4SOYDrBB+SHVQiTAAiAghu2VYIjZEnVZeBCH+CSLCyKZRwRLgIVE0qWFlniOJcVBfEvuQ+iBOAEcCEoTZiYkrZza9qIApFA6Z5nU5hLm/iB+FrgdPM+aYSEwsCawIhDQRxy50GEMEseyWdyDIY2n2AbA5yxeQEuxXHAap+G1WHb0iVq29CR9/bqrFY5KvmpFhx7bpc9de6Kqnq0a3LNOh830OYBleLdPK9a1qrj9gFw7SiodkFpbgip5KXnGqZCVv62i8WSz8nN8KrwroeGOigK/lPz7XMovqSkxu94npKXFrVh3VX2hZrnXpVSYJO2mt0p7t4rlQQccFVNBVTN9CvoOV9D3dkVDKxVQQP5IuwMGCuRr0NnYVZVXflXLlC9LuVJOQ4mHtKP/R9rWf7cS6byaolJXR5tcgXGlRibqpYcXyp05WU+t+bW6estKxouqVrxyueueN6xbQCveLAQevwNYoA+KzAQj/AVNjZ4Sgo7E1arcrnG5vUW1tgV15JGL1dLcpeGhuENGaGGlrggKUwJNbe0KuifqwUe+pc7WHk2a6tfK85M67a/T2re9Sz//7rCOfmtUwfaYCkUpQulyqqBwSKqWvPJ5QyoUcnL7yjqwyyO/J6x5C1uVigW1+ultWrn88zpp8VUq5GgUtt+pEAp4J8rtpYFYQbXqa2VCb6Tcfd1n/zHAwppHcbL+OFjz0IY1eLBVbELU8sgaAQv0AbywPi35FRoBMlEC9AghJ4J1am5znnOwBW4KzZ5tyYoGcIzuyBgOFCIH/IW3h9wJjBGMFfiEsCGJpqx3M7Rs/IDpDl9BCvVqvCBtXPWEbjn7BF3YVtXxC7xK+8sqJJv0eDqi6zYPanVNKrJuK2GSw+RTRq5X94oBLOCNwMNI+AVQgaJnPpgDkiopS+bAWgdUMQ5rGsdaYT6QTYTYMaoAYxQtUDINQCDkxNzyme3PhqID8PCOzI1VmpiSw5uDjMZbgGLkc0IP3N8Oxo5SxaODnDQvG0AJ44OqROunxDU8n3yZRv6wxn3IUt6XsSD/rTLUPCoHAxaj4xu5eBizhYagCaAdXkY3MWd4v/gMYMh4LUUCPrZ1YpWQGM3oTMArvMi8ADQJFTKvpD6YAwCvJAnN6CH0Ht4tO6yrOzzxJmBp4A4mgwm02DGLCfSNGxBhBjPzPRNoVjKXWyIbyBFQQkwUAtHlD+FiibcIFEI+Vr9vuQsQAiuJZ0BsiInLFEvPAAvfwxQwAQdoF0UII+HiZIwWMjLBzHgRwKBkmA8LBrccC46FxFhZhHwHEp46dbrzbMbAuz/00APO+9pC8waqNEpln2bNmXWojluxXFd97Z916ukrtXHTBpXGs068+87b7lHXxLQ2bL9Mx701qWCkqpFRqUgSa1qK7pN6E1ENP5KWZ6M0KRZUaKSkVHGSRmftVfZcScd3yVfxKJbOyT1UUHRrXundIXX6cprU1qk9M32aOBxR9pbt6vlkWJtPm6DpT9S0L5xR6bCq/FOK8lR8cqXqdf4Fz5A6SqfK652uSGCZWn1HKeCZopI7qKQvr3F/Xn35Dnm89b2UqhUpnU1q7/CDWr/tRm3tf1TdfVJr9RLteaVXj6x6TqWSRzVXViOxHU4fFhSFJUazqOkdwTziEmaOmXOEMpYEi93CANC/Xg0QkTeQcUCZqiH5PREVK1X5PFWFmhPKpDyOUkKREpM3lyx8wL3doWHN6D5D23as1eOPPaJiKaiPXV3R3348oDWPVzUcz6tnelbuSpdKrhEHpLUGe1RzDahSqr93rdTkhLb27qjo+JNmqezarc0vRFQan6FPXvwz5dMzHLATbOnXeIJwUrcDVvPFuFyqW0N/rsd/BrDQ5IxQhZUIQ7/GhEhTNhbOs+oLzgckoCRRzNZq/2DAwnoiV4PGWIBO1rTxwsGA5WDhzPeNHh7LozFDhnULf1gFkYUO8aKgDHCzA5hZD3gD4FEUEP8dK1cpqeJT0BNy6rw8yZg+t/IUhfv3akpnp16pJbUj26dtpaC2H9ggT2lcEbWopIpy7oRTHGZGH3Ng3Z1RQNZjAznGHCGHOAdwCEAgUdY8TswJ80m/Fd4FoAGv4xUBHLBXEZ8DUPCGAHA4H28HyZpU7TBPyFnrcWQgCoXIgTGJ7OM6PFFY+LaeAFjcB1rhCcNDxO/k0jB/eIegHZVHeG34nbVvxgf35134HPrDI7ZNQyOw+XNbJ9CGeWL+0UXoNfKJaMaHriAnEzCOfmN+LMzIHHIN9LbkXubLWm9wH+jFf7x9zA08YbqM+Ud+oasAk/AGQBU6AEB5pgGbNwFLA9eY69CYHJeiCRiYFaLBhLZrs1UL8BOlbmWIuD8BBVgYENMAAffnPiBO7guRERQQmeshIETHSwNYobmRlUDzXIQnTMLzrbkUzyA3hQMFiQeHRcw9YRj6ECDE8Kaw0Hm2bfTVWJXA4ifhgzEQTyYG++RTjztI2voX+HxVeRTVBy+8TDd862qdeOrJeuLpVYpEI/ril6/WkuNO1vHHLZPyPq1YNqa7fzXNSdRNpmpKZKt6ZmtUfZMmqLWVLe73aVZ3RPENoypvjCqzyafIlpRciwtKvlXaQa7I/VKpQ5p0aFTTil51VRcp27pNB353QIlRacKQVNgvhb8Z0aYpGc38YpeGyyMKTZdaD5E8E0Iq9HZoqNOlsZacItVRlYvdchffopbyXLVWuxX2T1WodYF8bXPky2bkosMr+3rU6oKmqqQS45sUi2/Wpv4fKlr4qDauG9SdP/qaWpvmqVyqquLuV7UcUCTS5CT+IUAJDbLAEQLwkfUc4J4IbxTI/6VA3dLk6QGp6tFgPw0K8b6UVClTBtrr7OKMoHAqhnp7Hbcpi98am9U8o8rEejV/YYe+ffNtqtaqOultE3X5VRENxnbK0yyVM60KBX2qAliKUsgXli+YdXJzyPvxliZp0/oRzTrUrc4OcgMyemFNSmcf91MduejtSsbIcanKExx23lmVNrk97Neakmr1Es4/1+OPARbWF1UeeAOgI4rcLGNLkLZ7mHfMQnusZ67BfY48sDb9XMc10B+ZwHXkxGFkWEsEAz8mjBst7cbfDaA0jsGqzZhzy70zI8oAi+Vx8DnjBEzhAUYmME5kCTJh+eKjtGzxsVLEr5SnKp8qCqXS6mhpVzTSpr21uA5fdJpOWXqqrr3u06qqJJ+zoWlKCtIuyYB3vSoHRWV8TnsIFD9/Y3VjGFmCM7IGmUXIHWUFj2NkWfNM9hYixM57II/gexJomRtkJWAAAxGPDLkl0NAUr80V3iXWIfKSA88IXmnWI0ULeG44LD+DsTKfjAmZS8UY+U0ob+aOzrXIycZ9k6CjhWj53RKuLdHY1kWj0j3Y2/JGrh3jF+MfwCf6Cu8SnmLmHl1CSI2DeedAX5ohbxEFaI/ss6Z9gEPz/EFv5gbPH0Y+oTXLQ+IcAz+ASnr4kNxsUYE3AUsDhyAQmDCLO0McCEYJHMwOoSAEBELYWEa0CQoEEkjdMtRxK6Jc+N7CSSwMhBUMbe58iIDgMQanWR3JY7g+LU4OwQz5Mj6ebd0CuReuXxY45yCIzOtjhOZZMCALm/9YL1jqlohHotqJJ77VEaYs+NNPP80BYISDcNniOh3cn1BHW7MuuOg9am1v1hVXXCm/N6xiyaXnV78gb1uLnnrqEXVEvFr9wvv0tWvmKBXfK5fXq1WrYtr10l/riGMW6NDlXXpm+7dVaXlOE7qlVr/kr/rle6FZWVdZo7WsRmNFnfpoRMHRFmXKaQ0ppdJUj7wL3er4mV/N2zIK5IIa7JmgxNcrSnoTmnNFRrUtUvuwS9lCq/ZNi6t8jhQ4TfJMnyBvKqeUN6iEr6aaa1zRWkHRfI+quSNUzM9VU/t7FAz0KhzslT8geXw05ZJcNcldk1yBzXrhWZ+zgHb1P6221hkaHhqVL5iRy+VVc1O7E4KDB7AkEMrmnbLqCegJLUggtHwkqxqiNb63Oldd3dK8hQFt2LROjz37JfX29OrYQ78lr9/jCGgWOcAUGiMIzGPX29snv7dFrRMS2rRhQI89/qROPuEcvf19RQW7npKrM66Id4rSub3yeaRosFnZTEpBv8cpk65UpVh/t1KJspavDKt/z7CSo2G5y1P0gbOeUi7rl8vDho1leX1stleVquzw6pK8Mccr9Od8/DHAYh2neQdCGbiuAYYWwmvMW2kELMgC67OBUcN50NZCN6x/LFZTslSU4DWA7vCF5ZRZ0uXrARYDNozPvDEW2uGntUXnd9vTzDZftL5NjBO5ZuEkwAtWLdbt3k07nJ+hCS1atnKF3nXa2xVUUIuPOkrrYgOqDScVrAZ08cUX6qe//pH2D41IbrLay/WM21fb7/BM3g1lb+WtACLkCXNAfghgEPBCfh/jQfkhn3gv6+6NF4i9eZCjgAO+o5qJn1ZijBVO3gjKjT2R6ItiFZuAMeYCEEKiM/KU3AnogbcJ443v8ZQg4w2s8BkVQRh4piC5F+/AQXiKkBdjgGaAGEuqZZ55Dz7nM+aZNW889Oe8PsxbyDvzHzoCUsgzAVBAF/QLHjIADOCSazDQzHAyXjavJHOB7sMAZ/6Y98auvzTWNGMcniVnySISpEXgVSOnyQpV3gQsDRxkAsYAhGXZo4DIYyFr2sI2xoAwJAsOwYOQwqqmFJrzUPwQEwJBLDweLAzcjNzbQksmiFjkKB+SvHCJscCt4gRi4v0wlzBExZrjHOJ/thcDFoZ1PITZKA/kWfxknChb3HwwIQAMBUhJH9VFZ5/9Tid3BmvilFPf6gjsSqXsuO94zsO/flGZ0gGFWqTeSZO0a3tc1339W7rg/e9QMrVXOzYPKJaq6R3nnqHnt35O++PXqqOnIL8nqOu+GFSwNFmzZx6jladerN27xvXFqz6pL33tXZo0Z7dytRc0pWeDCk0VFYcLGh5zaWaqXTvdaZX2F+QvB1TLedV1IKPFd4aVq2UV7A5puJTTvq9K4wukE1dI6ZGQMlPbNHBKXOnTc5o0vUNtT1ZV+XlcQ/GIfMvKKh1XULpPKrjIu8FD0Oa0GKeCqFoNyOedrpbQcYr6VijinqNIoE3hsFe1ikc7to/onHPPlMdXUjgK3Ytqag45IaR4POkIf7OuEGoscFNKsBoLG4sWK405NUHgLES3Sz5Pq1a+N6Zr/vUjOnTijXr3+47Rhz56tE5ecrMCwZqzoAEpWJBYiwhf+ADrvqe7U+HwBPn8VXX3TNazq1/S8OCAlhw7WYlEv/72KxW5A3tVJqTjprFY0cljScY8CkSy8nva9eRDMS0/fpFCzWmVSjE9/lBc7z/jh1o070yNJyLyhgeUSZfV2jRZqfSQ3K6Qgv5mlWqDctX+/2TDP0fB/McACwqLqgQ8LNbQj3m2KiDeycIttmZRTOYShwZUm/Ac6xXC99wDOgM0+e66665zcjjgCytpNd7gpwnl1xPOv+9c+AolAWhhbDzTFGVjVaP18eD9LMfGaLW7nFBpy4DyA3H96slH9eKubTrphLc6Cvqnv/yFJvs7tG9sh9514TlKxeJa9ctH5Hf2a/eqqJzy7noRgnl9rDKHubBcGZ7FGHg+B6AGMMAcWs4Df/MfQwlQwbxRwcRhbftRgqYcuR/9skigRZ5xIOvMWAAUIXcJB0EHQAsGGusTzw4AB5lsu1xzHbkq9GMxDxSgib/xFAHykMvIUOQmspm55KcZgKb0jcbWIbeRdkZrO/f35TD9T64jxt7oCeZ39Bs5kFbKDI9jvKOf8JCxHshtsSIQ7oEeYy4BpPAh/wGVyD3mFqBjoVLko+UTQWcO6IXHn0owWm8w5xZ2exOwNHCEZUlDEBYQk2RxNpQ6yh5AAViBgIARrGgmnUXD3zAzQgsCoVCwKHCPWrt/vCBYxwgTi/lZ2IhFbZaPLQYy0iESjE/uA8lIjInFQbiHa7AErMU13h0y72ESktsYD99h1eDGxEKhpwHvYXXwuGARKiBnEta4B4ICdMsi4r0AMvxurr46kHI5Fpkt0vt/97RCoZpWnLBQ0oD+5pITNWV6TS3tWeVL41o461vq6VqgRx/cpv7dOa3f8JLOe89yRdtHdd2Nn9fRR0/RoqNaNGt+UR7fsFSrd4TNZuPOzsHdySbtSFc18/qMPMNhtY8G1BKKa82/RlWcndaC8ydo75JhTTwvpMkdndpZSGj0sZI6fpPX+Bxp4gqvgtGQ4qGqkh0BJUsJuXJVtbSHFXe7VA1ndFi2T2N9zdoVK6ilvFgZT4cmuTvV5TtaE3qnKz42U4sXH6nps1qUL/fLU56jai2h5shkrXvlCSXiaWdnY8d1elS9JBkDdDyVd94BPoHeCE6sRixQ6zPg1hRV3Xu18uyQysWAVt2b0qS+qVp+wmF6/tnt2r7tlde8elg45sWBLwgzQWd4AwCLwIiNpXT//Q+pUnUr6IvqyrtbNH3OqEZ2+RQOJ+RR3tlYkpJtv6tJuzd4FWmL6/CFRymZf0kbXiypxfs2feCc36pUTapS8b1mxZvHCAHUqMT/JwXsn/qsRs/F7wMFKB3bS4b1gcLFWDFlYxULjYqGezIHJohZ35wPTSx2z0+EMPTmdwALyfzWbsCUmK1zFIXlo5nVa1U9XGPzbeEEzrVnIZc4kAuNoKoxdGQtFSwEYDKH9zcPga1pjDC8vVQXMh8YRsgmDCBkCbxrMsHyV7gv42Ue+I8M4r54liz5lrHRh4WcFEItGEnWs4q5whvCT+teayWwvBveXvIDCZlzf2Qh886c8gwUYiM4tQ31sObJ28HwRLbhIcHbTLgJQIS3hvfG6GBt4YG2Trs21/RvQSZjwOLNgR6EogBEBhbNK877MI7GogkL63E/q+7iHD63nMaDPW0GaIwm3N9yZIzWTvj6oBynxmokG5MZvDY/lj/ljLHsUqlcUChES4x6T7JSqaLPfe4K3XH7nWpuCTthHN6LNATLNbJ9q/DAsEZMNvC9lT0bjwBQLW+S+ULncD68gw5iXIBEgClAmTFgwHMY8LW161RWOgKsbgj+IYD/p8qK/8z5rvHx8Xq6+xt0QDQWlrnxYBwmgoXF4iA5CDACYLHSZpKFmFQIxYQiqAAMKH5CNih6lDvnWEIv4IdsaUOtfNdYCsfr46akDBnXJEoNoAKQAu1aq2OaLgEmiPcydnNLwxDEfcmlsf4KACgWIYwLmCHHwt4DQMXYAVgsCqoYeA+qXCwxlDFxHYuaeQGIrVx5irPHhzHMb3/zkDKZvM46852iGu3fvnq9jjt2qdwq6bHHV2lCzzJNm9GlscQOnXPOqfrUZz6h5qYuXfqhT+td516gttYm7e8fVbE4qC9cvVKelt/KHdmgCRMDGtxf0DSPtH9mUFNeDiq6rU2t944oujOt9Ze6lV8sTXw5qsHF4xrpCWjWI53qvimn4taCiucFtO/yEt3D5XkqrdBel6rdbhXnuuXu9KqcL6g4XlZxQruC8bKaQxHFD4+rw+dSdtglV7qqcmaaps8/Vz+5qV1fufLrmjN3Zj08UuyQP5CRzxfQ/Q8+5OzNBAKYPJneLD5NmNClbKYgvy/qlFVDQ1NC0A062xwTgqJsOhggubukaFNUK5afouOOPVG33/Ftbdu27rXyS/iFfiHwDgoBoV0uV50QliXhTpjQrRdfeFnrN2yS1+3Xxddkdfzb3IqNFtRBu5eyX5VyTXlKpiptOrAjoRNPWaCRkbjKOqDVj3r0wffeqtk9F6pQyilXqLu76yAy+6pAq3f3tVLGN2jp/qcea4DlYMFmf7Pu8ZCyfvgMYwRLHtCCkLbGbPYwkw8GPFCUgEVobF1WeSZrk88JF3JfXNyEKCw/jftZgqaBDKsCM6VjSorvTfmYorPPuMaUmuXWmELjc/MYmyXPTwMvnGc5GHxmjeWsnxOePe6JLMLzgQVMYQAKjMOSbJElpsAs0RI5B/BgDskbQS5aSIZrrTMtchO5iLEEGELGADaYS/7bgXWPDMVDzLOQXZazQtM4DDG8y4wJY4wwHcqR8xiTdcS1lhG2qaLdn+uw7ClVpg0F4UG80oQ1kOs0h6MXDPOP4mZe8KZDK97R5hc6WXoBtIYGBj54ViNo5nejq4Ej49fXy3M5GIDbvQ3w2DMMJDUC3cbnH8xjtVrF4QvWA/e87bbb9YUv0NW3xZlX6Il3ytpsANaZX8s9sfYg5uFDR3Lwt+lQrkFuMNeAYtulHllG1Rb6jmdjiOH9wiOJjGucv8ZF/78SsBjTQBD+Wy0/SgV3I8qajGVDjeY+46f1AUDgYd3iogS120ZOEAeGBWCwGC0+ahYTRMbdhgCwXUshHIKNBcJig7gmJCE+HhasARYz1jXPJeMehMqzsYgANbjUuD+hHe5vbaF5tnX1xV0H0bFsEK4ktuEex2WKx4WDdzDrj+/Ym4RkNvJ8mK87fnCDY9V/7h+/rD17BrVpwzadctJJ8vilxFhWTz61RT/+ya26+qv/qElTWpxmdc8+s14fvvgz+uhln1NTi1vnnvd2rV37tMLBDr3z9Peqp7tD/sio9g2uUX/iWhVDu9WnUUXpau2RCqMu7XE1KzPIAsjrhFVtav1+XL64VHZJO5dJ/o80a4Lfp4HfjCl0n9Q7HlW5s6B0U0nuJr+GD3Mpd06LRkLD8n5PWvH9sGJvbVF2eUmZ2a3KHxJXZlJaHerURcd3av8+ur9Ol8cddLY9iDQVNTi8XevW7VYoGFGxUFa1VnYasB1xxEK1t3cql6XtdX3HVQQavICAxsJgWwXHOnNXnRLqdMKvrq5ODccOSJWIRDl2U0y+ar3yAr7E+gPwsIj5iVBobm51esHgZRkdHVZTU4sOHBjUmmef15IlSzV9yTYtOnpcMw4bVTYuVQoB1TwFhX1T9Nwzwzr00JB6J3U6Y3xu7R7N7f6w3nHy51Ut9jkVRKVy2hEY5hnkOQAVBFdj2OQ/hR7egJP+kFDjvUx4IlSxFq2LquWXWa6RKQpTDHzOnFmiLvSwjS0t1w0lT0ktgppETZShGQxmDCC0rby50SJGcZhSMSV3sKVsoMUAEve0sIvdk3E25uE0vgf3ZayALVz5hMcsR4+fVMPg2WDMHHgncOHj6bDn8DmyA/ljBQU2Du4H3wImaLDG5oCAHzwceFnwBsNHVPrgvcHQw1gzHjNPDj+RQ5SF4w0DkJj1zpwxzwBOclp4HoCT8RmIh3dRinxHyAGPi3WNNpbkfWkGZw3haBuB0kT28zthJ7w5JOtyLgapATdbB5Y7aDKTz62JYCNwbvQQmGw3Pn095fx6S8fAqn3fmPPEZ5YqwNiQ1/xt1acGGAhxF0t5Z46ZJ8a07qX1+qd/utKpLEPfcB2GM/qF+ec56B9AjpWYA3C5B39b40W8JrwbITh0FfMBX5DPBz0YF3SDx/gewxz+olIIGWljfANEx+995BvuYWFU5pZjMs2lx2SyyEDbLCaUBIxvcWCuMxcdioN7gNqxuPBAsGgsh4W8BRA7LlBACFYXCx8Bh8AEOGA5ICyxQsjQtuRMW7Q8C4HKokFI8jvP5TwWIIAEhkQgcF8SB2EShAWhIRiJRc7zWYS4ePlpiVIACVysvCOIGgGMIANI8c58xvHqNh1OLJNFe/XXSncCswAAIABJREFUvq5MKqOrrvqybrrpFp14wgrNnz9b6TS7nEZUk0dbNu/U/v5h/eyn9zhA6rJ/uFSRaFDt7c2aOXuyPv7xTyrgbdI/fOQKzTvkSH340rO1bUe/vN6Msz9SMr1BidILGsyv0Uh2o1yuYbV7s2r11zRUliZtCan2UE6+AWnCpoCy0wsauaJd7pBL+dvG1PWkNIM4epdX2ueW+mt65R0lrfuKtDIfVuGuvHru9CjR7lU6mJMrLNWafBr/25JSZ0jnHDJZU/p65XF5VSuFFAj65AtWtGbtQ0rG2ICsvnngtGl9TgiopRWQ6XV2Qu7q7HHoa03FmEPmjfnFWs2lfUpl4mqJdqpSSyudH1Mk1KxMuiB5Cwp4As78Y3UCKAkxQH94FYGM+9bn8zj8197e+toio3qsvl39YrmjL+rsS19ROtaiQqGsbDmjUjqsof6ITj3Dr9hISW6fV5vW5XT5BWvkE52PpVQyp3C0vjmnKT1za5vibrTs/lyEyp8yDrxWuPxJemfNo3wtod6UfqO1y/taGIe1ieGAVwYa46G0zrgoUjyzrEHWHAYIoRHLeYBe1kOF51mI2DwgppB5Nr9beMcUGmNrBFNGB+5rFUIGcEyJHRxyYp5McddL7OvhSwst4dGg9wmyBaWFhwX3Pq3yD/Yc8L42HuaRd0d2ICfMe4EXhfdkrgE3hKkBL3zOOLDgGYd17TYLneuZQwun8D4AJA5CSNbxF28y4IK/kaFcgzHJWJHLJD2TLMvfyEpob/TkM2QiDUMJI9k+XzyD5+FdAUzhhYGOrEW80ch481L9Pr4z0Hmwx8ToaM0JLYmbebFcKq4x3cL3VmVqng0+47+FDuEtFL+BIwMT5qkzkNmYg1Uq1ZOEScDv65vkPG/mzFmaPm2mU6TR0zPJoT3PrsuTYxye5uBcy+UCWFhnaO6PboEegBi8afA4YATZhSeF9QL44V24D8/gADDSAgCvHeNmzNCmEdA1epn+lLX+/+LcNxywMOG2Y6t5WJhcGBxEiXcErwcTaxNloSGzJPgbYECpFveiCRvnUrsOgWy/IbwWWCwsBoiJy9Ti37bgYR7zmGCdGTCCEbkWdyTJYXhTAC0oQhjBLEU8QtwXxcY78DcAhs8ARAgfrBH+W48WFj8xQ+LWMJuhZPMmMQbb2IuyAIAMVU8f//jH9c0bvqXmplb9zd9coO9857u64P0XKuCTBgeTamqOyBeox3QzmbQDxlpb2zQ4MKxf/OIe/fu/36pN25/QsUtPd8qrt2/bqy/+0z/oo5f/nY4+6lTt2z2u8WzN2cq83OFRkzumaHWTXHpU2bF7NFzeJ0+pS4XemrrDo2qKexT8VZ+qewvavTypeEtOM/onq+ulmiJbx+Su5JQZkXLqkt4T1diFgwrdE1V5TUGdYyllg1JrTgrvk1wb3fJdVdWPz5Q+duqROmRmu6o1dkuuKRptVrlS07PPPapqhYRDl1Rz65RTT5TXV1FnV6s2b96qTLroVBGxMFFOCGKsR+Yboc789g89p40vUV3CZowVnfqOhVpxSo82bHhFu14Ja+3qXc65eO9YxFSDIYjgW3gGBcP3AFe+93rdDs3vu/+32rp1p+ZOOU6LV7h0+bee1paXKyrkmhWK1LRp/bgWHDpfHb375K72aO1zW9XbcpaWzr9K0/sOlcvL1gA+pTMpR1jVwVHJUbi8gyXamcv5/4UweCPugdJCMVOZwoEHjM9YvwhhS1g92DNhNMAY4RqAju3WDF3geSz/l156wQnb3XDDN1/LYTEwUr9H3Q1vIQWzvi2/gTGxHhHcdl/OhXcajRlTvHxnNDHjyqxw8/yYVW/PQrYhP3hH28/MclPgW0LL5HwgtzCY8K7arvQGwAnrwN8AFMaLB4XfbQNHgI/t7UN4CCPQKnR4voWSAH8AP0AHh+V6WZ4On5ksNiXWSBvWGnIPxY9cRO4hI7mG9wAkoSyZg8bkap5PnxyUNPKevBjWE4ACGU2pLe9iwAKjkyRe5Cg8gJ5gnplzAw7mlTfDlmsNjPAezL/pEuvdwrisqMPkL7RgrqCRpSJwPmOGh6y7snnaOM/CuObl4VwDv5acXc8j8dfbZbiq8rjdSmfSikaaHAMMXTM0NOLQ0by6fEbYjnEjx7gv72RtFph3xo+MgBboOTwm8C6GM7k/0IF5g8a8I+/E9SRIw184CTiguYU5LdmaOTPwZ3z8Pyk33nDAYsLAiA2BmXD+AxhgTDwjCGxzr3Euv7MYLCcF9yCAALc93goADElZLBYAAx4ULGqYywSPCSruxYLib8AA3gyEIElioHoYgiQ1iG+twwkNcV/cqCwszjfvEEzA4kLg8jnjwvLg3WAi68XC82BEK1WDAQExMJDtKopFhQJkEXDP/fv3OczFZ1hHv7z3R85GiSBpr9evBYcu1Ph45tWGSnVBjKcFJB8M+JUv5hX0R3Xrrf+hWbNmy++arsVLpznN2CibffLxtbrh+lt07bVf19RpnUpWC3KP5FTJ1RTLlrS/WlApGFRzya9o1atA6T+0sbRGAdcT8ob2qFiVmspS3iPFq1I5J7WGmxQZ9akjEdNYUervdKl5dq98xf2ac227os/nVW3JKqoOlb1dSiZGlfXVNOlmj67dWNK3//FITZrkUcifUrmUlt/fpbF4TLv37FE6HX+1W2xJLS1NmnXIZEUiIe3YsUuDAyNaufJtzvwy78wh/GCCkIVWLrk0edJ8PfbEvRoc6dfshdKnr56j7umD2rO9qHtuWO7wjDXiwmqFNvAECgKBQy8YaMnP+hbvEQ0NDej+B36ncj6o5ae06c4H+rX6ZSk72qHxsZDc/jEdtqhHg8M75a1NVi7VqY2rp+nph8fUO3GBTjh1rj540WUivQ2wbCEhhATjge8brfz/SaHxpzzLBNzrWb9mrLAmUVaEbmzrC97Vck5eLyTEGiSchFIz1zYyBb7Hy7Bp00ZlMjn9y798xUnc5LDERWgWCIReUyQoAcZrCZuNoR7znJgSt2Rg87yYFW3hR+uRYVY578K6bczDY4z2fkZf+AojC3kHCKHoAI+DVfnQOp1nYHwQGuCgpT7KCEPN9lIjb4V3AWAjb+B5eBiwYs3ljCZ8j8xhjRBCACRQrWhzwZjgazwmFoZHIfJ5fQ7r4fnG5p7Mne1xw3syLsbNOAEjWP0k0JLrYvsqcT3vzdh5HvLOwmSsNULivDeKlVYQ5JPxn/my8nLWOO/DPVknVrRgAAM6MWbm0/LATN+Yl8zyYMzzZnklNl+NHodGHjFvjoUWOf/gEJGBvP9zPVTrISGfX3ly1nATy61LL/2IY8TCQ4QMoRFAFBkE36Ar+A6eQtfwPTRr9IDxHMYDoLe1RniNvwE+1q4D+uC5QcehSzkH4GIgsDFpvJHnDej/KTLhv3LuGw5YLMZrJXFMgKFYJgnwwN4YCCQUOkwNQ0Is29CJhcTffI5bkxI6gAQlcdwf1yHMB/gg856D+0BsntWYNGdWM9YaVggLgnASn2MxcBD2AcxwD1xpMDp/A64gPOPieTAWY8ZiMHc17jcru61nhNd7JzTmJoB+rasu7w8D2UZXtrPmsccuc97v5BPP1ObNr6hYzOudZ7/TaeFP4zEYkezzarWkAAmlubJo5t3cHNZ4elxbtm7Qd++8TfPmTdXfffgjyuRzigTp6OvTjTd+R48/9rR++MMfOPsNqVyVSm4nf6VYzCmfKypdqiobzysf2qiKRuRRQSrGtN+9WdnSdnVktqkU7lfYIw2GosrnPOqMJdVWlMI1vyLb/U4ybvQliVzU4QVSx7g0MiR5+Xl5UN2XHaPPXtmv+747UX0T2+R14QkZVTg0U9t2vahEgs3lss5WBiTdAh5OOfV4PfHE40rEM/J6gnr7GSsdgcZiRVgw9wBdK/ELBN0aGR1wPCP9e8e0Y8eA5M3p3PfNUSy5U+HyytdK2KEtXj/oBl0d13AOEEXzqrB83oCjZPwBr4aHB53kXq9Hmjpjoq6+a8jJdzmwt6Z1z6R13InN6uryKJ8Pa8/2vGZNPldbnz1CO3Zu1tq1W5TO7daM6Yfq6qu+4oBea5xoieQoCwsf/FcEwH/3tY35Ao3PMgBiOWIITxLtWUOWP8L6PFggmlVnSbfW6RbQQnUJ9LUEa9bRxo11LynKkW6pzJklL9fHVu/dYQoXmYMcQUFwH9Yw8sGasbHmWf/mLjdjo9H44XmmROA13hUFbNVdfGaWMPTkO+4LUMPtb/l0jB/ZhQwCcGARw7cYJ8gD/uYdSHpFhhCGtB4sAANCLOScAMDMULNQju1Ab3RgDMwNIA/jDqscmcVc4Nmp52iNOrKOc5FJnM+7mLfPQkaWcwfPYpBZCBzAAciiYhMZjdfENt4DlJN7yJqhRQXv2ZhPwtzh/SEPiZAWOYl8j2y2CpnGXKPXC5UeHF48mP8tjGefWzi28d72nXkfGr9rzHOy/Ex75sGhlDp4odKIDQ0LjoyykCTGz09+8jP9/d//nTPHeJHgOUJh3Je5NZkAWIE/mTMDZtayHy8jdGJdEQrHww9IxKMPXeETeBCwAu9AQ3Qna8+KWQwUmaH/vxqwWJWQCWLrlcJk0q6bsmCAglm15sUw9xqTaE3lcAtCULwrIHGyy1m0WG0QkKQzmN2eaaixkZEsWQym4L6EArAGEKYsVH4H9ZI1D5OwsLkfQgWAQ24McVZrgoTVgzBDGJHkZpaGufHMQiEWD8PAtDAo90TRWvtpE9wdHW0OM2EtwWTXfv1rzvphjo5bvkLxsZRjNZbKNSePw+P2KV9IKxjyye2uKpMdV0d7lyOoP/+5L+uVjRt0990/c7quZrNlhcJe+UNVfewTf6dAwKtrrv4G/VRVGc+pFHQ5exdFyjXlIk0q5cvKJr1qLZa1ezwoZcvKRdYo7l2vSYldyrieU7X0khKFmNTtVybsVSjl1YxNbjX/KqWmF6uKlcKaVM0qGW5TWyWuHRGptyOoDT/Iq9Y2S/9yiUtrH/JqVt88FdIxuTxD6m4/Ums3/U6JRFbp8Zxc+CFqXsc6O/6EZY4wHBwc1YzpczR9Rt0bYq56+AxeYF7rrbAD6ursltfVqUTqgAZj67V5fVxBX5+OOX6Kmpvqu3Qz1whzFKwpG4eGyVG55NHQ0Jj27d2vww5bqKVLlyiXz+gXv/iZxjMxnXP6FzRx8Q06YeVsbdyyRt0tM7RwcU37d8fkdk1QMd+sdU816y1Tv66x9HNat26Ltu54Qc89+7KWHb3E6RDKgZIyNzTvYTkR/92g479yfxPm3MPWWeN6g98Jb+CmRtguWbLEscR5N8tHseebAuN65t68EcgGFB8eWWgDrbmWtY9HEpc7RgOK2LZq4J4oXXKQEPgAAhQyz0DBshaRRShqCyGZlcq9yZHjcwvhQg9TkhZutMofaGa7B/NcU+gHh/N4L+5tYNqKA6iUAWiw7i1kBE/yrnyG3AHoYDzhdeV9CP+Q04d3BpAA+EHGcL1tlmjzyXvwbrw/a4NxMKcWTmDMNiY80Jbsap4H5BVzZQrPQinQFhpxLfmIeElMLiOjKS7AU83vhCq4D2MwMHjwPEE/xoZRAMDlPQjTG72NX8z7xRo38GvvaqG7RhBhIMPyxMxLgWLmXlYJZt4Ru9fBIMbob+c15jWZJ4Z343mvPdPldzzblDRjdPK9x1PvM7bm2Rd00ltXOADV+qXg+bA+UtAZowkewGA3oA5fMTbOQ++QGoGu4h7QBE8aUQjm2viR89EhXIucwRCwbU8sUf1NwPKqJIIxmXyLC1sZHNUzVApBEJiURWtEgUCWGIRg4BwWJkIKJiUuziLFssJ9yELmO9zGxthcYwl1lodgsUcWAwIBqwV0SuzVXHMMm3ATAhJhy+ImVEToigXN34AjLDr6DyBwIDpWAV13ES4sPgAWQgQrzdyYeFRgZpiHBY6wtbHgZWIBYaFwMBfcCzcxiWgseAM9LDKbT3NRsoCs6yZzjMuVRDgsGxSxhaM4j2t5R5JNoQFzjDCDsU14WQy2TkavyqWa48nJZgvKZogXl5RKV+UOvaB9o7drLHOfDpnXrHh6TBP7Iqq4sup9tqaxEan5Ybf6nvBouK2q9DXNyp0RVyg9U5efHlWpxMaEAVXKHgccRKIhrVu3Vtlc2nke71ep1JxqmyMXUyI8rNWrN2junFnOAm2Ktjn9DhgXYaN0JukkHIsdpHN1oQRPwE+8H/NoCeDQAre6KR1TRvAJghYegI6W8IjLFoUHH2DFbNq8SSuOX66e5hXqPfQ3mnvUFs0/0qtYjOTRkMqpQ5QePFkXvPtLWnH8UTpr5Xu1ZvUGFdxj2ju8Q2uf2uAAdyrcUORWuQZ9GVuj+/m/Aiz+u679YyEh5pM1RP4ZQh1QiKBF0SETGl3Rje50s0SxAlkjtu+KNcTifQBBhIR4BgYFYIj1hTK3VudYssyhWaeNoQMDI40K6v9j706ALDuv+7CfXqd7umefwWCAwWDfAYIgQIoUKZCiQIgERUVhyLJgU4pUDBmnpEQVSbFFydrsyFFZkuPI5TKlUJGKdjliTEqGdsqSGIoEjYUgQALEYF9mBpgFs/a+d+p3H/7gTVeDPQPMhsSvquu9fu/ebznfWf5n+b4bg9cGYt+OdjFMSRe0jVWMZtpqRxTyHTlUZGvHhnnmIYU5/ItxASwYIfoJIKDTfM6jKqTN8CTwlbNqwq8d2enIQOqyzMd3nEU6KOlsY+Klc6TIivEzet7R2BowdClczdobD+dRIS49KnpNLn2fJxJnV1h7p4v0lD+8T97oP+kg4JRu50TkeUHo0o6Wp6g68zxV/H0y2kWnrEHGm5pIAIXOZvvIQ47KyHOFXG/ursmJ8dpzP17j+KNXHg6K5tbKOrGFqd1MoTdwkxReonGJ5MRWap8+bPPLyaDD8bRxxlNCCedlD3oK07JgkDfQwYsgvIjHS8rWOdchLIIz1gwFxQQouE6kA+ggyF7CkhbQK3UA3jEMRZktrBbfYVMKdYXN/O/gIt8BGdkxoo9syVNdrSCXIEkRAQSUiZCtxTY+4U4LTpmItgBDis3sAICGf/RHf7Qxfn4XBsRYXuagLcqAJ9VmNNGeO++8s7mOYBtTvJOg/NQGadtv2c8vxCo0S4Gnlsd8sh2SklFboBAZnZKKsA6dLb5O1OxtvILuLsi+tymA9TDbhYWq0YmZGp94pl489PX6gz/87frhH/mBmu3eW88duKvm+/bWVRtn6+DUvtp4YENtfnqq9kyP1Mi75mrVpVVrn7m6PvYjXQ3YWFzQx6rmSHoV9c8++2QNDPbXC8+LcPTWYi3WNddcXkPD/U06xhbvq668prZs2dAUtE2M2zLfiah0jIdTkg/Xc8/tftkwoh+ljg+ARGuMfmhLGTN07sWrjCxlnoiHe62xojjeqjX2+5e+cn/NTU/Wti076rtu318/8+ubmvUZGemuydFNNT92rP7jH51fn/7fH6qBoe76wHs/VGNHJ2tq/kjNLEzX17/2zYb2xpBQ8Oup0HYlwJK8Ohm3gwRgIcOpKUtEFX3b6aF4vdkFI11AvlJH4Xf1bE8++XgjM4A5xyUADw07h0+ubuSmDRba3vdynng7bbAScFmaBtBX+7uV7seHjBOHBDhI3YUoB3nES2QZj+C77CDCw6KwPGt0ob/oRYCleWjnS7utjCdtxmAEvNCxzpaSltKfseqDHiL7xobeUnGAE7AImNBrQE0iFnSOMdrpw3FMOsm49MXgpsjYZgI8oE3AxrV5xIJ26CJbbt3HAeVMaTfpXuubVGInWnF2P808vNfWz6lTIwPoiT5Jr3GG7RTCE+iR0ga8HDDbuI8vnW+WcofIA1rSYyJtQGdoBQxZD6APaJGV+NSnPtXYsfbOJ32GrklxHg/QOFnXnHHAEuGN4GaLc7a8KcAS1hRJgO4TJUC45IajpBLuJWTugSAxOMJaAAKl4MvTYbNQWVAE1SZBNwbXWzxnqrifAfe9QiTnEaimdi4CQAX5E1hC5s/WPIuflBLgEo8v+fIsoGiJ6EweIw58iCyZG2VtrIylgmH5R1vSKASMLD/JKFIeDsbCgMaRtAWmDXJOsV88c0bBb1JefrMVHGMyIDmMCDrXn3kCa8aRQ9Ny6F4UAnDSKGPPuJGkyWmI1V19PQ6OqvravR1U/30f/M6arm/WviP315Njn6qR7qdqy/qeWtc1W5MOgdtSdc5Ad3V97ab66MdfbCIkszMOaOs8mbgTAj3QRFqefnJvLTQHx3U3B+bt3vNUvbB3T83OLNbVV72h+vqrpqZHa3pmpLZsOadGjk3VurWbm99dd+hQZ3eB9V1aM2FuaE4RUBJok4e+CUnHGMdLBVhEChhKysb6f+5zn2/qY+bnR+onf/Gy+qlfrHr4kZEaH++rJ77ZV+/8joP1z36x6g//YLYWFubrwgt31NbNW2pmaqQGhzbVc7ufbpRVvOQcvNXM+KVDFk+WMjgV7awEWLJjAp0ZUzVCQCND296ZYGxLix39zkMnU5RwasOsh8/a2rNnVz3//N7mERh21xgPPk8eXg1B+9WOhPic9EKASwDHckDk29FvuShKjNXSVFn7/9TzKfq3/TuHxJkzfrVt2HwZGUAiT4cmq6LS0qPao18YO9+nODkRutDCWqBbAIsx0zEcNlEWvA+wpA7ItSIigBEZwfN2T4oCGBejavxJzYgaZ73pKaCG7jIONTh0Db2ZU47pKC+gRWSF3vVZn+oa6WjtZEs4/a+tRMv0+3oA9+ic4twUdydCok4xu6OSYRCxz2nddIN7vVsD/GH+9ESiTuigPWe6ZGeW/12Dh1yvX7rLOruGww+wiv7H1uKTRDzx3P8vIywJLaWAKXnRdi2JiIXIBiFwXXK5IgUIl+OtGQhMy9ugyITkRTcwtx0ClD4PWC2J9gmytghgtigSMEIvDSBi4kVQjTMCpG2M0S7sAlwY/XgIAIZoifswFKa59957G+HOWRMYUISFYuGxAytRbCI1OSSKknGvqAtaUDiAnIgMmmBEYM5pufrL8yTaOc0AwRj87IhyaBR6eDy84s68UtCpPek19PeOBqnh6Oxs6Byw9S2FDlh0v+zBATJNQfXUXA0N9tef/PE9tXffrvrYf/vhOnhkdx08cEG9ePDuOjr+pXpu9DM10rOz1m2dqEsvq5p4/sL6yQ/O1vbtFzQHw3W2oDoXpfP0bIVqe/e+2DnNrqpuueXt9dyuJ+q5556v7q7uuvyya2rT5vU1M3ekebKxMR4+OFUfeP/frb/3d3+4Ucb//rP/rlGsvFfzEb2yJlG02TEChJi7FFC8WrzjFe8wIXM8hp8I+Gc/+xc1MzNS1TVXH/2Jc+uX/tcd9eADe+vooaonH5mrX/gf5uuf/8a2+p9++pHqGhiqnu6puvyiC2pxZq4G+7bW0an9jWJXCMeoZ0tpAOipABkns82VAAsQiM+F+PGoNQFYrC9FGkUeoOAdXwesMcT4nZFL7j4yC7DYreV39RyUsPbQsJPOJPedZ/H4a0cdIof0RIBFOzW0UmRkORouB3La9FkOuPhOitLLhgH8x6DgL3op6UgOnYgDh4lRdw2DJBUgrWLe2W7MyGszZ9egNV4OP+sLr6dwk/6R6iQbeJr+wpP0AL1Gp2Vruef/kA/gSGQm40droMShl0BN0gvGa9zGYwfT7/3e7zWpqKz30rSnsTCsztVRK2gXlcPoRIJDv9T9fTveO5k8/lraMuZ27Qv6JsJt/E77FV23niL7+FaUnq3LuqFRNnhwnq1dir79xr6kLit1RdaQg5BSDPYOT2V3Kr5SDgAokoGlqbX2mF/L/E/03rMiwmLRMHDqKygqQkVxBdA49RAokKu1aNktQ3klxGUR86whAmyhGXU1AMLBjL72FMpC6VGKFgRz6A9wUJAksuH/oMiExYCkeF1+Y9gojuRkzUWBLqBECWdXE+H2Wf/GaXyKKQENYxFpERkyR6CH0AMwKXLL6bcUBcTtfuMQbUG7X/7lX24OmaI4cq5DQr85yyLeB/oRDG0DIRQ6ZSU9ZHyYGD3QJWd+UBAMiwhVjgTvgKDeFs8tVFdXRwC7ezphdn3aWTS/MFu9Pf21Znhj/cvf/K0m2nHHHR/qPG0Wqpk6XPvHH6y9x/bV3n0P1/zAk/XUs6vqk798b61bu6EmJ6ebdU/0CM2ldCanpqu3RwRjsd500xuaaMrOnU9XX29PbT3nglozvL6m5/bVhs3dnSdzz6ypyy6+qQYHh+vxx3fWJZfuaAwBuhmv9RQ94ZmKKgGI8UDbijxRFd8lihVjyitCNzT9oz/6kxqfOFjv/q6P1MC5f17f94PDddnlW+prdz/dFAW/9x331F99/v31/vf+efWsXl/zM0frDddeXv1dvdWzsLEOTTzfpAV5PgBL+DAp1BP19E9UQbzW61cCLNklRL7JJ2eBzOJpSth6JIqXueLRfId3yQS5JIMpDORUiDhoA6gBXgDRAPaA7naaqR0FybxXAiYr/Z52XimK0nZ6lqN1QvvmxrHw6BBzZWzyCngFCKS7RSrogGwJzi5EThbAg9dFkjk79B2QyJvGY3RivOeAcTQSNaFP6B3rw3hauxysBohoQx/OR5HWsZZ+ZxxTFA04Whvy5Xq6iZ40XpsZ6E4paronegzPxxY4jt/5U8ATHkkxs3VGK7QIyAzQfK08fCrvDyCPPsEneMpc0EZEX5bAPFMKwC74Dd9Hx5IDeiJHZpAb6+M+O2cBQ7qMo0t34h82lk5hx9gmtgTtRO9tFsl294DZpIIS0Upk5lTSZ2nbZxywRPESQobcQqVoLHv9eawYHOEtEAOSQ4BSBGliGNwiWigoVGqGsrJVzmIIIfI+MIGcdsJphJeR1ibD7F4etUW0gAlRYpLk8JK/8y6smQhGc3rq5GRzYmAWOnUOyc17N051CXKwlKdaGxEZfQAelBOvRtvSPhQNEKVAFvNFAcrdiyDqou5MAAAgAElEQVTJ41L4amGMN2cmJMQYRY3JUv9CoeV5HOaFNsBSCriSljN+iketDbSelFrHWHcASyfC4kTEzqmI6kyaMS7OVf+q1TU4sKaOHhtvzoSZmpyon//5n6vv/8D76+23vL16arBGR6p6hqoGe6q6J6q6h8dqYWy4bvvgrQ0IDb2TlsmuifGJ8erv726ez3PlVZdVd89cPf74M7W4ULV+3Zbadu6Omlt8sTae012r+lfX4uyG2rDOttDD9dTTjzQ1LGju4DJpPqF1/JX8uzX61V/91SaqFa88RdtLQYt7XCMSRkFb/7vu+ut66pnn6pJt76utV91T7/vg5nr7u7bWl77wlbr+DTvqmuueqWe//qH6rz7w+Ro5OlfDawbqXbe8tboW5mt2bqCefu7RRsFTNpQPXsnat/s/nUrjRPpaCbD4PelF8ifcTTED8tYh6x65j0eaaAjlK0KGR8lxdt2p/2I0XUf2GU009Ht2FdIdKwG+pUBj6dxXuv+VAE2+X3r/0uvxEJ4nt2SabhA5FpEg6xwd8ipagvfoUXOP55yzSDh1ABwDmSeWc9zcR2/ie945ByY1JvoGboCBAAHARQobLfEfHUmfGY9r6QkOFb1rPY3dWnJ2RHiAkxT8W18GU7/WWSrcs9VEUJKGQB9zMsdEuEWU6UpzBLKk/4Edbfku6fsY/xPh19N9bRuwWL9E8eJQsgP0kvQ8cIkW1kokhGOVY/nRL84xuruOHURHDjFAQ48Clna6uk9kDK2snXvdx86wfRzkNiDGCwFS0X/0ZsDL6aLbGQcsCfkF1bcVBGISVAZD6E/oMMVJFFUe7oVYOcfFwlgMBgjxGXipEqhUFEIhFwSpWt2L8tK3++3ywfSuhT7D+JQcQ9H2hoJsEwFyLQYSIXE2AK8mSiPpJ3NLuA+IoizURlAQAJkQHEYErBTZUQAJoWobmBCi4xlRwJhFoaJrtIURzV+kJtXz+myDLONOqogCQA+ep51Gwo+eo6Tf7AjKvAkMpnVIleuk3dBocbETTu/8dbyDb3mqizU7OVFDazbV6PhMVU9v9fZWrRnqrycefaw+9du/XR//8R+q7ZdcW2OzPbUwe7BWz59Tvd1VA0MvVs2sqQ/+4EeaQj1Pqc46GZv5oeuxkWPV0+1kU/UmV9SRo4oMDzQPNNy8ybH822pmfn+tWj1V5593afXW1lrVt7EeePDu2n/w8Rro3/SyJy/HTlkCf4AZOqMRTxCdPNZA0bZXwEIMcngDP1MElDqF8cADd9V99z1cvXVJvf17u+qf/st31l13f64u3LG6Lrl0U61a93A98dX/on78h++qF3YfrYt3XFq33fruOjyytyam5+rRR3Y2NQQO8tIHnkp0ITx4upTFq+lnJcBiLmTHeSF21jGs/pe+zbO2EjVJoa02Q2/yC/z7DbinqK0ZkMIQujY7g7SpbfyzdFfG0uhK+DgRmPbvbVBxooBlKSBpR3iWiwi4PhEUYzcvgICeAkCkuUT0yEL0FAMn1csA4d04hfSlXSf0IhBh7GjB6ZG+ASbwrSiql/akEoBIaRygAwhMXYhx0Ztx9hT1AkNAC+Oob385OddcGE9yAWRaa2AJuPGiC0Wdk44K4NBPnFf3cvLoSCkhBbjkktyKlOYIgxxVf7oN6onKSOQj9i9pzRyMiu4c0kTV8Iu5cojQmk42VzRKrVBqU1LDo63UJ1k/a45/8mgY64xOnECylAg8HpGlQHPfJdtgXZK6Won/T5QeK11/xgGLBUOMpCvipSKERcxJfHZs8HKz7coC5XTIhM8QlIEVkWDEEVw6CEBJvpPB1wdGIKjayU6QGOQsYI4Gj3fn3W++57lk3GEGdSeUB8HP9uIoG/MzTgBMONU4bLUkiASWwvCwM140cKItwsub4HnwchhS46a0RIEIp9oSffBK3U+Q0QpDYsCkbyiW7G7IfPRN+YkiMBb6MS5nJuQsjIQBszPL9UKyHkIGQE5Nzfy/alg6kRZVsJ0q3KH+NXXQoX5rB6urb67mFyZrYnSqzt28o+6/+5v16d/51/U//tLP1QXbt1XP9O6aOthfC2u3VveakeqqtfXh7/+BBrCsXTv8klLubGEGWAhep6ajp3p7+upNb7qxdj769eakX9usz992Ua3fMFy9q0arp3+irrjshjp2qK+mJrrri1/+0+obmKueWt0oTvPDD/jHGsijy/2nSJoSRUvereK/PNspRqadruBVigYKn3/tvi/XfV99pCane+uCS6fr/7jz7fXUE8/U1dct1r69e+q67+yq+/783fWxOz5fs2NV1112YxO2fe7Ao3Vw5EjtfnJPsx0+xdEMdM5gWc7ArSTwp/v3lQBLijDtUuMtozO5xZvkK0qXjAawdCJ7nh/ViapmxwSZRBvrSQdwGvzhWXJLRhjMeIupWztepbtctOWVIiih8ytFUtLWSvdHnrxn3RP2z4YBAEXRfVIiQHWeCxSnLxFg/+dJ88AJEAdg43uFvcCAiEXbw+Yc3XHHHU3RMt2Uo+fpk0RwRX9SkCsiyOmxDhxGOiRbbrOtloyRa2MXGdOfPzreveZGz7rey1rhDXSQIqGr1AzSp5ynX/mVX2lsQ3ZI4g+yG3B/uvn+ePuL45PxJgKOXknbOV7C/1I++J2sqOUBLvCy70Iv7YVX2AV6MlvFOcbo4352NbuzsgOXTsMPxpKT2q03GUopg9+sSduWHO9cT8Z1ZxywrDQJSghz2q1jcRgByiz1GakjSTsWLoc+UfyMvqiD1IcIRJ7DIZoiLeTFe3YAkcgBJieEiYa0lVqUb0BI/hcaA4wwi4OQctBO2/tOOsG1th6qxSFoxrsUsCRlw0sCtHj6mAQgoYgxE++TYkhdjGspm0SV7OzJboiEz40nIMy8IGwMSdmpIcCECo0ZR8osnlPOpjFWxhioEfEyZx6UdUETbWaro4gMYVlul4X5mQ8hEPI0H0W/xpfD0ShF/9tWbj1TVxNlbU3N3fepIQGg3EMRUsC8kJwgnBNFra8oVg79yy4M/QqF5phwwADoA0DxHPDnXsrUWoqQAYsxqFHc2clCeTqs7J6vfr7++i931sTE4epds1D/82+8pW6/40DtemhzTc1/td7wjqp/88+vrX/yU4/Vqv5VjZe5/YLz6tHH76/pye4GOInYoSPQmrVIMfDxGtuV5OxM/o5npG89zr7zaIM1jXHGI3gqr2+B4U59lHVHfw4AuqMNowZ4quNgMK0XmdAO48mR8Tl0WxrhOJN0WK7vRHCzGSFGHI2y+0OqhcPDG/Y7vZD6hqSj6RsGj5zGifEdngYQpZp+//d/v7mPB68Atp36JBfS3K6hr8i8MSV6G+CVh7aSU3JLrtDY+jCcDKL18buIjbaAF2sikiDyHZnybnzWOXxPDpzLwnGTllIvw4HK6cB0TkCOsUX/nG3r2ubpdlQ6QCCpTXpM3Q865pRlul+5AFtgjtkdZ01CqxTJihSTJXqaTiML/qf7AVt6kJxkU0nOIXK/9qWhRJ7dm2hf+AfoOd3yc9YDFoye4lcCoBrcYmZnRoBFDjPLoUUWl5chHMljkA5SC8MgQ/EWQWU0RgBihEoZsqSWogy0b1EsVrY3J7duHBQHz40B43m7Jrlbi5xxYghtm4M8sfBljstOPYtCXcojIVftKUJTcwNUKHbLNmjjB3wS8jQvAAwa/q3f+q3G2ELOBBj9chKisHBAGaVBiYmW6AOQUB8D3Cl8C3Ay34AvcyAYQtFAHqDkNwCSskqhZGjVDsm2w+spnHSvCIK+pMGSwkr+FVAFKFNXYp195i2gfyrltcdT5JUALOYr3w44UZLGlqLueJk8DMoeGMlTt60nQcwpouZBYQAglIEwrPuBIddIAfJM268Uo+nT85p2Pry3+vrW1PU3nlPnbu+pn/7f7q89jy9WV8+hWrPp3Prxv7Ovdt43WAuLk/XRj36s9r6wv86/YGO97a3vqDvu+HsND0VhGFtAXepszlZlfDzjCq3QVPEneZXqsJ7xkJdLwUTJ4wVr4lp0wusMYqI12sI/9IF1Ypi9UpMR43Y8Yz0T15ALMsVIJT2bufsff+NrhsgfcBugkfHmafE5zbZ98GQi2iK29FaObA9ATzTLOBJ5pB9yVEPqGCLnADdeBUbIcrtAU/vGSy8ryCWjkfesg3d6Ls8RSpTNXBld660P6wy4iCjTYXQo/ZINFEmDtHc+nYn1W6nPpL3C423AQjZ8b204lnnuHICh5IGs+C61ltadTUl0MkCRzkB3MuZ6a+5zThs2xkTg0Q9g1YcdX5wBNsU44rzjN23/Z8CyzOpi2BhZgsJIBzyEcG6zAL63IAhpgRksqF4kANIEKgAXxakYXKTAYjOOFinb+AgnRve9V7Y+815iSH2fXKvohJApheuVh4sl954CMvNQlIt5FGYmtRQQA1ABTfEKCKYwnZA3JAyAUM5Couam6C4eCkAjoiRHKSJjriIu2fqdCAWGRjcvxlnfgJGIU0LOwIuoAqEITYKuzZkx8b1xYGweTnKo+gvASch6OQ85UR/rxgADSKIZlFnOgfAukqNi3ZgTxaDUrB9wZ17AEsHXFmMFdOlbxIUn4V4KD/2jQLUBsOhbGxS06wl7dq5olwBne2jSPEBS8rmAi7mIhKlD8nIPWnY+Tzafnbty23vfXC/unax/8n99pXko5PRE1fSh99e/+l8er+uven99+Aff05xjs+OCy+uii7fV4OCqJrWVgjprFyOQAu7Xe4QlDonogNorL+HuyJe1SzTFd0tTKX4jI9YIvwCJeIDB85u6CilUUQfA3AF1nZ1rMy9HB1YyKmf6d6AAz6EV0JCn9MYwkUf0U6snigRck0/3dR4AubOp5xHBopvUC4lOoFfOHkIzqQJOXFIFqWXIM25cS4YABU5fzosKfUSvyAxDSoaWOmzkhH4DnPSTCFqiRnSH+82RLlOAa50STUxRKL1I/oE4UQJ63O6pRLET8U09yJlev+PpfylgSfmAd04bepkXBwttAe88xTkRluh1MgIM5v/07z5gsHk69EugHc3pTfKBvuhqjUW2OZJAvpQU/W498VxsbKJrxzO/k3XNWR9hCRokZApCoT2edIwhIlNAOTckiJUSo+BFTuRGedlynt6hckIpJSNio+YjUQeLz8AkzZDcYgx9DDfF6AUMYSqAhVLJDidMEKDinpzSyyNX4BovSV+YhHACLIwwoIMpeBQEF9L1DCQ7mDChfoAEJxEaL1rYik0ZmK8xmyOwJi1BeRkX2uQkX8KN+dBBkZ3CNUAKLdFIkSdBybZBbeorpwEbN9qL6mBuYCORJ22nrieeUwRyqYGNUjFfoEWURToqxdh2T5mLviMoxg2UoRWhtRYpcAYaeYnGS/AAkmxZts7mD/TlcKWcksyT4I0TaOtmXO3QJ2BHCQByUkd5gF1qoNS7GIu18u4PPYzb4b89XVXr1jMgV9Yn/7i3Hnnw+Vo3dEW984bP1EDPuTU2VjW8drYj14t9NTIyUYNDC3X0yGTD23giKRDv+DHnwZwsZXAm2kE/PCUVoKDbvKyRqEAK4s03ALfNP3jKOqXQ0zV4mPEFUtyPlyhjil6aFK8nChpDeCbmfbx9Zu5JjZCteMPoZL7SNHQbwAfIkgG1b8AaHUBn2NaNJ4X46QM6MbTMOVYAC+cIrSI7cR7wIH62XuTNBoDUvKEjmls7QDGyn3szV2MhD6K/DDAZNzZt++w3YxEBUndIP/scB9Bv0vpS1kCZs7UYVZsVRJYSXccXmVM7One8ND/d17WjLImwoCndaf3pRVkAv3FQXa88gO6OU2VdstOHrXGfdyCHvQh4ydZ3+gSvaCO6hY6jI91DZuy8UnBNp/kuqbo4h+TrdEcoz3rAQlB5yYy6VIoUBCGN8cVcSRdYZIKWJ1kSPIyP0KIzhMyf7bkWlOApMBUlSLQmBUUWsV205f+l4TpeBsHTZrwR74kKZQsqwaVkoFUMQxAxmr78JnoCsNidxGASMoJPyRiffCUGNUbASDQEmEjkAS0INoWkMBeQIORAB+FGLwyt3XhJ2tI3JndYk/YBJErHNYw+OioMdq0+Qg+0S6EzBShC4xlJIhQ5lEsb6JuQbDtPG09Zm9q2Zin0ErVxZg6Q4Tteo7FkrO00XPLkOQxJO5SuVFWKDIGQ7BgQZePdOYQtwE8b6A+kUfIUb7a7a9cYhOQpQGsI4OADtMoR/ugCGFHIOdcAoGI0jxzsqsnp/XX/g3fV/EzVhz5yRf3mv/6H1TVzVa3u31GDfdubnVMTk4s1M3+oBgf7a/TYQm3YsL7GJg7U4EDnabjWNCHiRB0SwTvdCvZk9pcISzy+nOJsruTSvGO0l+uXsbN2FLnrrAsZoi8oYOuRnURkR4RTm6nlOt05+BOlnTUGlM0rUSFtkCcGx9Zkhat0AUcup2wrQiUrdB2jJKKCzzk1/lfj0wYU2kutFpnlDACCS1/uZ8zoFE6KdvPQyThDOSMr5z9pO9FB+ga4N279i46IzFgP8hVjSwd4Fhu9RG8m5S+S5LlKIsh2SIosswsMLX2fguLsFnq9AZaUIFj3pM1FmTlt0UXmlhSeOWeDBLonymTtkyGgm8iEv+wyZA/y/C0pdL+JjFkD/bqHnhGll0HQZ9J32UByJqK7Zz1gSY6VcBIOtRtCWnn2TQqzCFbyrHkMulCokD2lxaBrQ3FaTkd0L89EhCC7jhgwAmsxAl4SNdEHIfRHmO2uUd/AKBJWjJOUkTYIqYXWLwOm7sOzGQhfFKVrKCQepmgKg+lF8QAf6m/8RtEah8PdCLIwnYLVFFfJ2fM+RF4oaMaWUjBOijr5TAKcvlPQR/CFGIWPI+jGD/CYn+8xesBhhMmcgUnKT9GsdhTyAWoxQG2FES85Y0BjBouSCr2heSdXoq2xAHHGgoZ5GBcaM1LZpUUBewEswsWAmxw6g0cZdrZFd6rneZ0iJL7jTRJMn9GCN2794/VpE//oF08BmdpJ6izRISDUK2F7/bpPdGrf3iP12OMP1/jErtr17LP1nh8Yrn/6j/6sRo+dV2uGuptDeqdmRqurBponax8bfaGGVm+u6cmqnv7O90mB6hvvoQu65dThEzWCZ9P1eAJfJ3Jgdxzez/H8eGM5sJvvrAFg4s/6ojnla11FWUUb0Au/xGM3/xTtn+27SMwTbaKDolPIt9S2QlhyZ2554W91dUAOWTH/RCLpKkZOyjyAgg7B9zlvKvVAaJiIsnVIIWieqUXu6E40FAmlCyKjidBkTNq3Pq4lLwAm8AJocEgSvaGbci1gQ5coPAeOOBt0oXOgABXRYzsyfSflRf8aJ31qTnjobAekcd4CQvN/oodoDqxIZ4Zv6UN6EQ/ga/rKfLO9GZ3ZAN8BmMoHgFF6mj0QNUFXn9E9Thsdl1o50X50JZ+u0WfAULY4/+calmU0KWIlQiFEJTxGUSdM7pY8SyihwOTWCKnvkvMUDZFaIsg8D79bTIZeP4my+Bx0m3CdRdIWBvI7ISPYwrB+y3McEjZre4aJriQ3m/BcPEdMIqwrkpL8vfHxmniKcsbABzADEHimiPeAEO1QUCr7CbPxpQhWzQ9DTIkFSCS6YlzmRBiAJQrCPHJAEwZn+BUIR7Gjh3bQH42SjjN+4AoYTFg/UY523YGxRijjTbg++VE0pYCTppN3J2z6YZQCGKw5hep6StK6GDcFRpDUsVCa2g7wBHiN2W4E91JsUkE8RrTlVSbFk10qoi54RB92nHk3L+AkxWgpbNaPeYRneXtXXnteXXj+Nc0Bek88eVd9+d7fr8FVF9U119xc77jlnXX77e+qwR402V5zM4M1PWdXxWItzA5V38BkTU910p2pq4rSD21Dz7MJhJzIWBK6xofSQLz1PLoitWtR5ube5qWAYTwbwMJoUtLWEe/iHfwgcgN4S2MkhYinznb6BWjjKXO37sZvbpwfNTmMOX7O4wnQA8/ia++piUvNCMAi2qJN4A7/okUAi8/xxGOkktJGW86idYqTKHIp2sjRCKhJBNz4k5pwvbHTjdaOrLgudRJkixG2dnieXnbOirQPXSRtrYBaRMnvbAF9zgn10h7DmoP2klI8EX48E9e2eboNWOKgAPB0vnWh1+lvjhd9lWLcnMfifvSOvfI/0BpH0tqTLxF87bA5vosTiWfwBXvBeRAgSGTe9dmlmRq+002vsz7CQgAQKiEuxBQtYZhjtDF6vAW/5wmwGNZuEqkK3wEAjK8dNYw0oVcoyVORfkm0xgK5nhLQLgFK8WoKk6RwIH8LiIl4HYwoRiH42iD0yRMy6BQLgU8BrGu0L1LBQ+Ex5EnSeXaHOQIrOdSJUuBNMcj6c48j5DGv0J06nxh1Y6WozdH3Qc8JBTPexq9v3ohdSmiQ7cnmDTwIPwJS8YIwqfUAFrxyfL8thubmTJcUNiaN1s7TtiMsAW0RsBT4SbcJC4uSWRvonzAZr76BJmDDGMzD3LxE34TGrZ018z3DZy5SQfqRukmqKFsBczBe0l0p0jV+/VuH7EjStsP28symjDl1Ve7Rj7ZHxg/U1g031tZ1l9Qbbu6v9eu3185n/7QeePQvmsP0BnqrPvD9t9fVF324vu+2H6neVS/VsSz01ULXdC3Md+qZzNHYtJ3weNJ8p1tpnMz+zCfna/CSeYzZjh4jnf6WApbQg/wBLGhODvM8FErZunJQpC45DHSHdGMikydzLqeirThP3vE9II0f1N6RfQbdvHMmld/JP8MO9AMIoqSMEucHrfAvOpEp0Wcgzj1Au6gUOqE14EOGXOuF3/1mzYB1uosToB1RXHwJ1NMBqUfJuIzfy30AkjWwJgCXuqKk9bPLkJHVj8J//GC3JJ1Ln9nSzPu3ccFuo6T30MU90U2vh6LbdsQ7ADy6En/Td9Jf5h/AYp45IRhgSaQ5tSrRve7PIYkpP8D3dJm1zKYU19D7wL62yQ1eYHek5ET3rXVKDbR7piKTZz1gSY1DoiYYW9EqRhU5YBQSOUhO3yJnsQggRMl7A0wssJoNQkt5YQaIXWQgi2AxU4GfcDxh9AccyaOqDdEugcQgFEX7aGTCmXsIMaYCCGJY4zW6RhuACOGktCkVUQACmlQJpGtXkBoPzMfoSjNRKO4DxhQA20nU3oYGPGE4iouCi1BHmI3bveagXgVd0C7nHgB82XEUcOYdUDCOhIz1g6F5QQBiHk0QjyHAIMW/+R7NKRygwjXaSGhZ/ZFxUJjGZF3QCy8YL8BCqSbqwPBRhMaXLZPGR/gAIMowRg89jYWQAznZ/ZQ6EWuCtl7ZiUVZ200GHCpaDCDOMzyMJScQa7d58vds1ZGjh2p+frb6+npefn6KHUd4+5k9d9c3Hr6nJqdfrG3bhxrP5n233VHvePOHq9tjq196pYDXib9okbTV7GzH87ae/rLzLODyTCmW4zXe+IZMWXPrA2AwVhRyisXbCjI1Ykkl6Qc/iDAGPIuq4BtrtH792gac3nVXZwfXH//xnY0cAb+duopvnZob3tB2on/4p21AksYMsG17suHppbn9dg2OdUlkJ9GTRM/aNUp40/f5LXPTtuJkxkYa1isPZ42uSMG/6KoaBJFT+oy8oBWAjafJlQgLwEIP5EGKOek6QBkAtDZ5WjNZ0Y723Kc/8kL3SMFxznIWFvologx40EFq8KwJwOJFTkSRfZ+6v2wKYDRFkowR8FS7R//iDTuiFP3nyelxMOMsGCd9stwr4GC5lFE7jb1cDUx7fZf7vd1fu/1cu/Q9vBY+c3/S595lBtg8esocrRMHEg0BRuuUNA3bEQdbe3E+8ZO1BmTJl3VKqpEtybP1OPHRISL2nDW6M+vonnYEZymvH6/cv9rrznrAYmKIjUEpM8ZfDs5i5aTapHLCCASIoBMi91lExo/Bk8pxuBsGsGMHmrRIFp4gM5oYQF/ec05E6iwUeGEchsvihdlcR9i85wyJ7HWXyuLtUKQpSo0SS4RF2I8nRKgxFQHmTZgHBhOGBQRywBuaiMKowaE0zIsSQpccbtY+G0X7QBAwk5ykMVDaKtDRyfM58vCzCIw5atsYcoCROQe0REnmO4qN1yfKAhTE6GSrb/byEwogKjUz1jl1DGjtd/PTT1JPDJvxUqDWzPooFAPyKHBGD4gL4LSWDWiYm2uiTIn26AvIsxb+RF7QU7vmbZ0CfpOqSvoJaKH80RGt8U8iAYALQ9iO0HnWkvF7xhI+TTrN2LTlnJZLLt9Y810v1BPPfKV27XmyDu6v2rTu0rrh2nfX+953WxP+3bh+Uy2W7fYzNTgwXBMTU80zI3t7Oyd66jPGNR5mtpi/WuVwOu5LFNI6Z6ecNZBmSHou4D48GSNgvolAkBWf8ZQ1J7/WBn3QOelARex2lyRl4dTkpZ5tO/3pcxtkGIv+AzpC9+UM13Lec0BN5pRiav0kMpf+8aY26BQ852WnEx7K0fs+ux798Hl2O0a24njgVaCOjNAlIi7mlXqPPMqDDEQH0ivo5B5G0vcivWSPnBtTavDwGlmnFwEXujXH8+N7spsUneg4By0RWmDETh81ZfpvA0c8IJJt9yPHElgRqQbWFPrTkyLEaJD28D9eMd6AwqV0D2+3Af1yxheN2gBj6XovTefk9+OVnQDepY5F7IrvRdNF1HJYqEgZGuNrEckAFvNNei9Oe9JrHAAgJ0cvcKysj/+ts7aN3ZrSdcCh2j7rLdWvnZQ5BBBmJ9PxzvVkXHfWA5a2ISQ4iCS6wvgicnbAYKwAiNQfxBgSVMYeqgQ4LKxoBEZQeCQPqvKcIFkYbWVx9E9hEEhAwuIRnGa7aldXswbuISQxuoleUBYAhTaSbvE54WhCFaDDK8k5Kj7beaQPoIwiE4GgxHkVPAr/AyRowevAqKIbQEciLFGAPA0hVIzo2my/Tt46W3FtKcb8xoWWSS0BAKIwaJ6TYBMiRKvszXc9BSZdIv+pONiYKUdrla13ybUbR3+gyWcAACAASURBVM48SdQkykbRrXAxgUl6LnTWlt0Fxkj5EkaCy+OztualXfMFZgDG9ktINOAEjxBefGDNs+PHNeaV+qn2eTRojUY5pMx4fNYmwMQrzPZ464131q/vHKpHeTcAe77DN7t2P10To7117VXfVe+65Xtr67bh6hvaW88fvKseeOgv6plHu2rr1m1123veV2+68a31ge/7oPLy6u7qr1rsrsmp8aYd4zR278amf0orofiToSxORRtJCZmDInKpBTQj14msWec4LmQroCGGDc+gu/lHXrLrgad/0003NuB/bGyifuzH/rumJiKOQ19fp6hXW9EfmWfSCwGkqWvL9e1xtA3iUjplnO5LzUy+y3klAWPuTWTP53jIPjPSiuvRyStRS235HKAc3kMXDo5aD3JCHsxFn2hL/jg5SbHSr35jyNDCfCOzeNt3dI72fZ+IALnPybvGwTBmO6wINzo6p8iGAG1I6TC44Vfv0ty2KkvVay81Ej4zqo51IPP0L9BC3tUkcc7otDgY6JJNB5lDez2WRkeyDq90zVJAk/vz3naC0la7zeXub7fhftck5Rv7kJ0/9IqzZmy2oMfpUjwNwJERIC+7OK2L9UTP8BB9oH0Ali6me91vHbXH4cvDQxNxca9NGOjsfvrOC7/gsYw19u5U6IVXavOsBywJATPQFgbBnT+iJoNgMDbxZGKsAJbk+S28RaaggAaMzkBjABEDAiDkBf0zeJQ8JrJIibhYWP9TFEKaOY4+oerU2DDiORcFg2AM6RggQltJMwQ9JzrhHoVnKu4ZWIrJ4W2JQuT0QrUZvHigxct4eC4MsqI0leMUQ85ISXFb8sHaTD1KgIm2tccbBZLi1YXpkx4C9MzT7iTX+D7REvR3vf/NO0XJ7vHgyuy8ohj9Mdx5cCVhSghTO/53DS9K5INSssZAZxC9MRMy80ITAMnaUaruxQfWSHsK9xLd0TZhFP5EW0bOd/pg4JJ+pLBTAJh6KPMyTtegb7zuRAj8LhKCrjxGY+3URE02UZQvfvFLtX/fi014PocV8pTGxibr8JH9NeUUuZde5593ft14400NyD5/x2DT3sMPPVq7d++p4aH19cY33lSf+JmfqxtuuLEZk7+cfZFURdY+BvJ0KpUT6SuGKaCXbJJRdVlJiwSwZP0DGOLMWAu1TuRI6pditf5A6L59LzSfRb5EpL7ne7672YGWLZ9Saol2xgC3Iy4B0m1j1K7L6kTPOsXAud/8M8Z2tGbpNe2IivEkrJ/ty2TE/XSZ06vpCNFQa40HyZEXeYjDFt7UP17nJQvra5vBwtfohN/dkx1v2X2WM0+yLolmkiGOGuBDB2SO3kWFrZn+0Iv8MajkTDoZjegCMosGzowStZXqca/vRGSMVSo5884T5+lfOlFEgR5WCM/g5oncCvM5cdLX+s5Be0BZonFtENEGLQH0S4FI/g/vLQUj+T8gN/8n+pb/k5Ja2n97DHGUApDpHHO2NjmXiw7gGJk/XuaUimYpfk6GgS7iXBoTnsDXQGoildpHG3az/QiSyKtxaEsbIjrom1OE8WDWo53eP90O0VkPWBAq3gMhJNiUk3oUi4jJsw2OIFoUgpMiWfciKqPGWIiyEBjKULGXRQFoFIyqbRF+ZFAIWcLN2iJ4mETtAWFJLYV2guQDnDAjpstzMXiN7gk6xSCYKYYGowlrUgT6kLISOTEuLwrXTqcYfkqH15F+KCSeBqXgj9LWtv4SMTIeNIDWhZVzvDt68trQUr4715tTCo7NES14pgAPkIDOAWrojkZRosZLwQlbUyLOhCAMhE24PqHaRKLaZ2IYp3nzuAhrvEEK0XxzToD29EOI3N8u9PM9oQPiAg7Nxbi9ciS/75x8jNaiZzkhFN2sA8WQFI5xtD0h3yfKZq6JZhiHe6WVgMcLLji/br75LfVXf/U3NT01WzMe975jR731bW+p/fv3Nus4N2+bclV/H49WPUp3zc7PVm+/1NDWxuBceeXlzbifePKxRtng+89+9t/Xd77tnS+nAcwtxYtJl5ztgAVdraG1iEzhJXLGO6e4Y3TQP/NJtCL1FFI++Mt9DHlqY5555qmXn1VjjRhtz4DC3x3g0Um56DM1Z4nyJVK3NFy/FJDFGC1Ha+uR+7WXFEOuxceRs5xjkpRe0jmitHQVwMKrTrrDdTkwMfdEFv1Pvpw/Jf2Cv6NPkqpN+iI7P7LbUvvt2sEcTqZehFxyfKTmjY8st1/xvs3LZ9FPegDQobPJhQMwyZ3ItqgtkA+MiLokfWsNtW1N/Ka/HMNPnzqfCSjCI8CM+rvUrtEhZDcOpfG9EmBpr9lyoKXNb6FX+7sAkqVpo9BkuVTP0mhOW68kum/usQ+AnigZne1Ft+El9owtwDd0EDpmswGwhqfzPCft+kudH/nAK0kBobPf0Q6P+YxnRGDIFpATJzd0amcWTsRJeS3XnvWAJeFYDJGdQN4RDxMrQuXdWnQLF5AR5RMFbtG1oZaFt66QyY4hlebCxRA/4wqph8GzU4ThA5IACYIkdEq4w7gJU2fbl/ExLupGCFce7hUjEjCA2SlsbblW++YinGqMhC5eJTSNQVJYKaya/Cwmw4DGL+qiKC/hXwYe82d3DVDGq0lINls+1Q8498X/yQUnJJxQsyJloEeNirmG5uYQQcv5C/Fg7fQBICi71HBkV0gOi0oeN94igyKlZJy8iggKOiXdl/y4/ynUHBwG5BBS6b5Ea7RjzawhYU/kjMIDVtBHOwBLzvBwTQrVeBkicdJTOWyJUIv8SN/hOw/O5AWL1FEk+M2YVq8eqI9//O/X4OBQ7XzksQZoHDq8vw4fOVCzswu1uDBcW8/tr4Wuw3XlVZfWJRddX3PTq+sLf/PlOnBgf/X2eMbQXM3OTdcPfeQjNbxmoPbs2VVfvf/eOu+8bfXF//srDQ/hy0QHYyTN/3R7QCeqjNA+YMG7VK0tnOHbFGnHWERZRi6SCsD7IlZqIXJwmWtET60BoKzOSQQTcCXzvlMLlLYSafGuH7TL7oqMg6EwlkR/4nxoI6A9zpLf8F0ORAs/5hDCrA99kciYe9qRS5FPssDA4+3U0gXcBLyk6Do1MVkHW37xMqBgkwK9gG8TWUkaILrI/BIJpm9ygJjrRPy0I+1Gd4ookiGyltQW3WFDgrnpWxqIIyQCmpOmzcdaSYEDLBmziKpzk8xZP+3djGhuY4SojbZEgzlCHFBjoDNEgICxREFTZ3SiPNm+vl0v1Y4qvZY2l7s3Ubt2ajDX4UNAnB60JkAap4gtAyasl++9Z9NEIm3Zqk43oBX+YVdcjw+spYM28TPdqA+2JocG6odMZoMJucgY4wyebFp8u/bOesCSCEZSCZQMYQAsoHfKB1Gz2ybGjwDn/IqEWhmRFGcCKAwg5ErIKE4CkSgLIcIojKoD3xSApuo8XkTChQEuST0Yi3yre4XWGJP21tcoCe0nfClfKMICsEjtACzJMWIMAAODEnTGk7fEwAJtEWxMqW7EX8LNKZbKIUqMr5C4SJL20ZUC8J00DHCF8c2xPb9EN3hH+hXRySF52bGC0RINIzABE47NloJjTJJuQ7OEkOMJaQ/dFcQy9tZVP4xLIjrGgQf8DzSgVw6hMl5pnoBOwshAEUL0TF0SxU8x5oRh47YO5kwhElieC9pJF4lKUcq+N1a7T0Q9/OZwPd+hWzyfeP8BC8b55pvf1nlA2+JcXX7FhdXTu1AjI0fqHe9ZV3OLB2vt+t7asO78+ss/ebKeeKhqYmSo1q87t/YffvBl5aGdW299dyPPlJZxUNRqr5Z6PwHFWcPTqVROpK8YWuMkPwBhzgBB38hhO92C3gES8eTJGJowXtYNaLEm/+k/dbbsAtL79h1odmrZPaNYs3MidqdmKwAlqb6kWNpeekL37fRAjAi+z1+ib+YTBW9MriUr8XYjm5lLUs/4W9qDjHtGDh3CCTFHhsP9nIBEhuIZk584AegqnUNevUuHi7wC1MaQR4v4LeNMepZs+S5RYXwPbIjESnHTM3g8kVIF9mpPUo9hXvSZqIf5W1sRbH2qN+GYcRSNQ2rfyxzcR/cZh1QuPRRniDyqaaOj6TdrmMJ+a0knOq4C2BWN9soGgnb6ZSlvfrvfXBtntL3mcWi9L5fya0dzVorOtaM12ktKKXwI8KIfu5WIVg4BBBjpPnR0jfWwZimjyEYV/ESWsq3f+vlfRFLkOgDZuDl72qM7ZSLY2JyTlagduuIP+ijO7YnI/Gu59qwHLCaHkS18Fh8Ti3qo+IcwCbHFJKzJKWIE31kcisJvDAahcYofFM+7VpMiXOl7oVftMXipgfEdpiG0UTQWODswMHRyemFuiygMywuxqCmgaufKo4C1AxXrh2cilMfzEEHBkAo4zVtuV+hTcTClYZ4UWiIimBKzEmaeRwwAATCXFKJRNMLEAFQeNMg7xZyAAs8Go6cYWPuZL7oDBPLNQrLmk1qX9k4V3wc4UsKUpOI/qSiCh14pCjWe1FsQDEpR2kmkgzL1B2jmcLY80iAFmQANzxGdzIEAoxcgS6kzYoQy6QZ0B1iigHmAdowBhLZZiqJEYeI9dUW29+FBhbgpIqT8c5qqNtvRjNQvdBSanSyL1dc7WLNz0nTz9ZEf+ju1afNwnbttc/X0zVTvqrE6Nvp8E035m798qP72C4/Vli3r6xM/+5PNSbnqOgYHhurxx5+qyy+7urZs2VoPfO0bTRTv/O3nvLytM/VT1oyyDw+/FgVxqu8NUEgUQnE3Xvc98BKD106lJFJBgSbiwaAJXwPFvqfU8dD9999Xo6O2za+rI0eOVX9/b7NLyOMkOvLaOciwbYTaNSwBHDEm3mNk0neMXju9EIch1ycCGSPoHjzlRXaSykl9ibngUYCFo0InhffzJOV2fUIAljYDRsiyCBPdALhzblKfRSaN1/dxFHyHZu7v7LDqbfSeaDSaOJMJOG6nwMgu4IxHRbvN231kmW4lk9HhPlsXkRQAhueujoV+jQxJaSv4BP6NO2mHpMVEeQEXul9KiY7kQHlxKnwvUixKHb23HA+3UzhLf89v7TV/pWuWRmBc175/OUDU/q597XLjREdAFS9k63nSgPQ3m0a3t8FyHGrXJXVOJkSrOaeAi7VnY9gBEWh8gd4Ai/7oT+vAJtGJ2bqeNFL4baXxn2z9cdYDlnj6YWiKmBGklBkiYS4C5vwKiiweTwwtQuezReWtAyi+Z6AYIIfj8LgtFGOvqJcRy3My8tTiFK9GGREIL4toDCmmFF0xDqfgpojtlRYueXLpBB4JTxAjJiKQkLm2XON7XohcPC8koeoU/FIwjDe6UXBe6BWvFdNTePLK+ksBqhoa7aJndgFoO7sBcnqt8UlfobX7U6iVSFhqEsxLVMf8CYKxUjq2IrqXoEDq1jUKzmepFbl62zBFWAAf4Ul0MI+cUpqImu/1QwCtJ57gZetf+sr9qeeJUdIfIfRujRkHAgsQoofcLYXNYOoPaLKeef6JvrOzguACEONjMzU+Nlmz82O1bj2+6KmHH3qqNvcO18Tm1bXjinPqmm0Lde3Va2txw6oaOdxb5yxur5mu76jN64brz/7DH9b4xJGaXpysb3zza/XeW7+71g4M1Iarhuqay6+tT/2r362Rg2P1xutuqkOHjtTjTz9TI5OjLx9mF4/XnAIC2sb2ZCuOk9Ue+gV0Z+suI8aYkdOsXwB+QEFAS+rayB6wy3OkbKXeKGLveCLPFyInoheiZomYtAFKUk8xVisp5Hbkp31v7muH+OOwtNv0OTVwbQMp8oAe6qDy0le7nidgB/2S/iDziVy6Hx3VnJAJTkPGS8fgZ68cNkdHxPEhxzncjU4AVOg1DhFdG0coYMQZKuTIkfnZnk63AkTknLybv1ocoMJ6GZsUjvaSkiLPAIy0M10cr19kBrADWERzRAA4J3Qz+TRn7ZNnIE8EB3DxisOoraTUEg1vRyDbjkZAxUrrf7Lk4JXaCZjkIGVnJtBnzQBZ6Z0cGGee6Bqbkeh9NkSYE91FFug7bVvbOFuca+1p3/fqGrUFFHHy2vqantHuShGkk02fsx6wJDSGGXMgEiIIW6mQlqoRAmRIs/3KYjK68cAsXEJlWVzG2eIQAMhT3YFdQ6rwRW8AG96eIjNKMOF+Am2hUt+BAcL0hAEjMMy8izz9+NstmnYYwzz8UFSAd8Cr9zJvhhNAsW1Z6gZg4EliKMrYK8eRU1IUR8K8BC6IvJ0zdy8gQBF4idwIG1MwAE2UYIBIFBRaQuG8LTlj/Wo3x+On1kj/SUvkO5Eh4xXKNSYClPoLSgqwEOnQp+8zFv2hEfDDGLnW/YQTiEltS7Zcui7PGmorHmuVsHVy+NrFQxQcugGtKbrkofJGACG/eSe4frcmnYLD7vrAf/nW6h7YXT190/XAfbvqT/7g4ZoY7a9rrrmy3vueDTW2erAWehar58VjtTC+uo7Nra+DB0dr7tihOtrXU0f3H6y9u3fV6uGh2vnsU3XhpZfUFZdcXH/xH/60rr5we133hhtr1+7na88L+2pg9WDN9yzW/qOHavLYsarpampz8ChZyROcfU4h3clWGiezvRjhyLd1Yyi9gFa8FSMdwBnFGx7t1KJMNCCELOMhwJ6RRA9RwYD2yApwE/C7dD4xUomgvJb5LjV4MYrtqEwO6rJe9AFQL2UtshEQkyJhv6MJ42TOIo0iLXgyIfukJMmBQlc1JORdG6Ih3vEHXaE2hjOCz3MAm9+lV8iF9QAg8ZjUC0AA7JBvDoW6Fu90HXBFF3OGyFWiK4nukhcRHykheocMuY/ebT9glONAV3AazElEjD4APqXsRXOkhsisE2CTbkvhNrpwphh0OjPALjonhdro1Oat17LOp+pea4NuwHt2cok401/oZn3MK7vZ0DrnssR+sJV0KWdMFI2dpLezA1KGImlw9CBHXtq17vQvnZsC6zhCZPZ00++sByzxqJJiQCBMDLxkCxYBwcR5FkwiC4Q7eV7XJoXB87bYFJ3FYYwAGIrOwvBEnEkiykKppYgvp7lmK2vyjdrVvnvVuwA3Oe9kJQQa46hADThKRXi8E6FrIMUYcxYIJWVewBEvieCZS1Ji2XWBwbQPTAB0yU1np46IDc+L0uGFAUEiDxg6RVvxyBLqpegoD2klhkBKJcomijCHWKWCPgf5oYWwMUVJiaYIF90oQABRhAU4c48/c5L6Sg0LzyoAlHFKQbHxUspAKEXdTtMk95toHUNHWPMoBW1LE6Z+wppbB/NJhAi9ras+fMczNL6nnnqmOfjtTd+xpZ565qEa7r+m7v7SCzUyubvedXvVWy6/tR5+zgGGc7Vt9Zo6tn+6nnphvvrXCNHO1Rf/9L7q6+ltQOrTz++qe75+f73lu9/ZMSrTM7UwVTXf1Vubtp5bu597onY/vrNqds4zE2vB7oeenkap5Lh5Y0sRZyItp0qZnox2UyOSSAtQKCVoDUS6pBDzsk6pC0qBq9/Cq+7FD9J4HA78xzihTwo7s+tL6kHq1f9JcWirHW05nvkt55UHjLQjXEvTTOmToWG0A77VfniOGEBFzsOD3vEgGYqD5P84JNkKHIATeZWG5Qwx7OSI4cK7eN3c8yBE/O94AyAxT2LmlAAyCucBGPVS5JGMSqcDVAwguaJDjEe6Js5SDt60Vnm5F7iW4hA1tilBjRs+yHEJ3tXTSannSdz0kzo4URm60j10EP5Iek2/5p1D86QW6RaRmuyEohvxgjnSn3jnbH6xOWjOoTZWOlMK33ysmfWjr9HavFKAmxKKOGj4I1v+pc7oUXqcLQR4RVRS0pDouP+lkOIUZwep96TqTncE6qwHLJgxkZIoLN9ZsKRkCJ/PPGJhwjBjQsxRahbR4kKMFkMaCJPb6eF/QiSMSMCheeebMGyYITk8bWEii2zBExZLiIwHkPNUsu312wlECnB5QhjOHITgKBrtM2QAB2WCcQio+SWXaFtsigwxJVoAIoqlcvw4ujFiAW3GY14iVNqlCFSKE3SCEbTuuhQ1xthH8aMBz4fCwezWKAcYhYndY5yuRfts/+X1AEdScVHU+kouGq2zOygpPvcKVVJAoiwpLAvgA1IZrJxNkWhS8rmAGXCa4j78Yq6iTMbovjxhGfD1UrOCPtYGIOBx+g2wyi60o8f21xOPvljXXX9VPfDg3XX91bfWeVuvqkuu31eX3vxgHX3kzfWZz+6sJ586Vm9964U1Orardj7xQm26YEddff0Ftee+b1Zfd3/19Q/WmC3NazbW0fHp6lnsrcG+oZrbf3/tOjpeF1x3fXO8/+FdT9equZka6ltT42NzNd4383LBLWOddQ6gP90K5USVfyJBFG3OzYhx5tnn+HYyH0DMuMURScG5fskJEE2RJ1ROHihlcp+0JsUvisG4RgmnRuZUAJakipZGV4wZf+bcGOPEpwpIgYrwqmuS+iV/5Dk1P0kn+Y7u48CkBo+OYqxFIzgIicIkfRRwIyKMd9Ao9UPqXRS22ghAV9Ap9AvQnoMYsxtNP2QEMPHYAwaWs8f5oVMAFHrL73QGJ0dbwL/+6Fuy1t7h5Owq+o+OIG/ucawCR1L6GrDCH+4h+0nXowudkoitCBIDLxVl/njAHFyPj15pF92J8sGJ8v3xXm+85kdfGjM5Yb/Ms3Fynn664R86zBqae473iLNpDfAJ2yIahj+yCYPMAPdeefo7uiTiQp70jwdT3pDIZrtu73jn81qve10AlggWJsJ0EWSEUzgk9BcDFDAR5YDQBNT33nPKq4WQOyU4PDleGCNpu5wFdO6KrbgYPeFXxoBwtp8imwgQoZbjhXjtwMlZLe0Cq+UWKyE/nhXBsmuJwiKY8ZQpcoDCnCgB8+XZiJToH2jBhJQz8EFBAE2UcVJj7mX00QmwQDt9qxcR0UAXRg5N0DeFxKFjwqcpZk49kHGLmqToyxwTVYqiTpTHPLRNqHhslJpQp3uBJwJIUPyPnsaPjqlNAuR8x1MQ3kwelgDz9qwf4eQVmHfbmBFWQi8CxhuktPQpdEy58dyAFvldxWbaFmXRbmp50FX75mVcxnn5ldtqoOeSZtvyQveBuu/uR2th+tx65/dcU1sv2VUPf3V3ffmLu2p0orvedutNtbhwrA7sHq2FWlcLA4O1q16oOny0uuZm6tL1q+uiNatq9oVdddnqodrQ1V0b1qyv+/YerdGtO2r3zHS9eGxfdS/MVfWsrkP7RuqmG65qwuxe2WqeZ1qlWP21KolTeX+UnvWy5qlFIINkIGH8gJVELQJE43Uao/mSZYWY2iWLDBv6pGibLPtNRBXvB5S3i3oT/WhHT14tDZJWWmoAIxv6NRfjAtgZZk6T33N0QuouzM98E9GlL8zRnOlBfdm9JmXDMEl3c7zQgE7Cr6lx4gigQ84XQg91IyLPOf/FDiNRFWkgdSf6B1wUzJKbvOJ06J9s0pnOoMqWbjLHGAKR9K5UER1Gbukr81aLwutPJERUx7wU+Eshc4wAFn25x/2pn8v5VGhDj5mjOSSyoy3OijobqRB6AT/E4c08ltatnIz1f7V8k/tyMq35oiHQAJiaHx1vfX0X/Zt0kLmjAxp7JSqXjSicM/OjB4EWtMhuVm3QxWjJtiRCHzuo7chjojKvdZ7He/9ZD1iy4yRouL1bKAyac05EFSBHC5EH6CGERUqUJpEQws6A85otjPCihSKwGIGQASA8DR5bCsfi8eubACcsazHzPCCGDRMdTw6ckFDUwq+Ag/mJrpgD4dKOKIDxepmf1BVji3EoGmNlpL3s3mF0eSja0r55mr9XULfxpipciFA/wIrohTkmD94Ob2PSeDIUB7oDK8atmpzRSerO2AhRPB50dy9DL0JECUrjSZ0RREoaOCBI1ithR2OmXPRnTNYBWEnhmMiHeiHeKToBGsAc5ehlfVLLkKO8tUWQASBjJpwEl2ETQZGrp1R5L2kD/5kP5d/2mMfGD9VA74Wd53BsHqvJqZGq+fU1tHpdvXj4iTq4f7EOH36hFgeqrn/zTTVxYLxWHRythYmxmqy5umLHhpofO1xXb99Smwdmal3vaL3p4q01teep2tTXVS8uXFR/+czRumdyuPb2DNTo+NGanRir/lXDdfDYXH3u332qSaGkCDig9Hh473iVxKm8rj3OFDNTkiIN/lcgm+hKdtW0d9u1ow/mru6Bt46P8uwavEbJ0wlkAq9bZ4Xgyc1rO+0mL/9qDNbSiFYbsCSFjJ7pK+cV0Tl4mXFNLUqitzGsxm1O+NScsu0YT4psmHcMiOJXzoDr0EShajxw4+B0kdV48LZOcyAAkURt0N193slDTtqVps6upziR5qQgVzQkOy2lcUQ4opOleQAr4CkRW2vgLBaRTLqAbgNAgB76QPqHblTbB3RwJgAyQDbpjhyrEEBnvGScHtG3/22koOMBL/QKmNdGAGrbuTxbIpPWh15jp6xZosF4hN7Lww+zlT4OqmvRMXYu6e888sJvdLP2c65Lng+VM5A4bPSkqF0eNJwzblK/spJDfrJ1x1kPWNrbYzEZoYsCC9EZK2FNHkUOLovBTZicoiL4qX9AeMJPqCF7bWTxCW6ejCyi4nuvPJwrkRpt6YdxJnAWnODrMxGJlRg/Jw4qWFP0qtiMkhBJETEAKoxNDUuKUTGdeTLe0hr65WlRTArR5IYBFgqPYolAo1uE3GegRcTANkOREmCNMohnZ+zon4gJ+pur9nKGC0+YcpSb5tVRJF6JSrgHnVJPoc14QJSXNfQbRWS+wAVjAqQE9FHM/nKGhXC5eQBp5i3kDYzIq1PmABcAApAYO6OEZgoxpa+k/hhFHlwASeptCCalSWEad9uzN3e8Yk0ARm2fd965VQtrat3ajfWNb36lhtcu1nnnb22uOaao9tD2OrjvvppenKsLLr2uNs+M1vdum6wLVx+ttRu21Hftf762Xbatjo2N1Xhff+2Zmqzpnt6a7Oqo4QAAIABJREFUX+yu0cMjNdMzUHc+NlEPLGyrOveyGjt0oCb376mFqdnq6h2u3Uf3vpyOyxzCU4lGnmylcTLbiwOS9CllmSPX/SYaFlnKbo82mKY4c1YHnnAvnlOfgjfxk/vIBrqI8gWQO0OH50peXdOup0kNVMDL8c55OXnPdwEskYFEO0QbjRUoaMuaz9KgUid5OjheBtjph5xBlXoCYyR/0jMcLXpEWgffA0LZLZmUUqLNgIh2yZwoLf7PGSjaBDoYerKgXQBZlIVjlRcHgVwCINI/9I7aO5EWjpz2tAEQAaFe1sGjO8gUYCGdTuayG8Y1It7oFb1IrrxiOOPIJLVI52VnDf7PWSTWVyrLXOjagJ44dW3gkvVaSXcfL0+8luvwrOg/QIt3zds6GRvAYm2zwQEfZ4tz9K11RVu0IAvZUZnnoVlvgMT12TZN5pQfkCFOszXLQzETqWnbktcyvxO996wHLMmdYeLkGxE2534EiFA28rUQuUXCgAn/xntKdCDRmlRYSxVoH0Mz/haHF0E4FH45jEio1lgYTuNIsZYFxAgKdUUZGE6Mk4jMSgqPwQaIeCdOqWVoCTBGxRQAlfHnICdo2HcYjoEHXMxXlMSfl/HK0adgLzl/40Iv7+1D8MzdNkrgJ0An9S5JeZlHdgwlaqItAgCwECApNPNOKsbvMTZolvvzfYq+rBvwIG1jrjwg83SPeeaMCsLIIKEZmgMXAIr5E2gv91kj9zECmXNC79oH0uxU0F681eRnARrKjEeW9ENAnjYYC5GlhGIvvezC6umpRjGOjk7U1ORcXXnFtXXZpdfV7ucO17HFJ+vFZ56sifGqCy+4qd598UJ94l3TtfHwo3XsxVW1b/V01cxCdc1W9SxWrRvsqoHZxdo+vKaO7B6tR3vW12cfn66vLFxY+wY3157dj9WqxZEaH52u6qp69ulnmzEB1miNNol0oW8UzIkqhtN1fbx5spowPv4AKO04oTwTHbSWOagKX5pv5D/RP5EU4J5RBVitISDN0HqJvFhHfApki0gGsGgruuHVApaldGtHWOLJZ8zmxcAz5HYFeXGijJs82K3oWvKu3s46k3e6wUt7kdNES/A9h4sOEPkEWLQlShHAn3SptsgTYCP9Qx7UmCj6Raekjs2BYZOWpqs4VmpbRDnJqnfyohYwzmQiKM5KAWYALA6KvrwCFIAr65HD3gIS3EeWOSPaJOvmhKfRjQyTQ3ogtEjEOyAGT6UgW39kQ5RG6svWZ4fxxQEOmFwuLXS6ZGG5fsw3heicLuOl34xT1AW/WE9ykfN80DPr4H7rLPpm/sCv9xzr0HkoaMfJdF9OuHWP9B3dGoDYBrH4LfrxdNLnrAcsKxEjgAHxCJRCLHnUhH7jwcUrS24v9R2MPIXAUAEL0CbQIk3Ay5azFdok9MBIe0eMsVl8NSe8fUbQOFIEFgHCEBQhRZOtp0CR69zPsxJ6U2AmLCxqQMhFDKRcfGdOcvMUHKajJIAOAktJtZ9ITBEDAR1vbaFhcsYgqDoGwFi6uzv5XvPTBuDUzlWGbr7LIXHJuWdOjCUvkTckOuJ3fRmfvs2bgQjQTM4Z2NEmoELxob918D3Do1335/TObKkGNM3Bjgdrkt0khJJQoZ920T+7qOJBZCeBfvzlcDKCLwUIpEpH8AzRjxebLdR4jZK0DVC7eS4HPpDnNS73iHJFCRyc6as9D32pxqZm67JLrq7bNx6tf3jZgdo8O1+Pj1b1be5EozzUcHR6pvqGN9YLxyZr78hEHRmfqTuf2153PfJkXXn9NXV4frZ2Pv1sDfSvqqmRsRro7q1f/81/0YBNa5kCZzTITq3THbJdSV6X+52xSKoWTdHQ1tacw4Hv4ywwouiVSETAeAAxPhWR5MVbK8bfejkmIBENhh8/atduodRsJUKl/bZ3nVRUCrxjEPStzRTutlNV6J7UYeTPPGNgrRUZYYhFP3jPDLoQPj4HUIA1ae6E3+P8uDd9Z976o9ucl0JXSLv4Tm0Wo4SW2f6fM5nQWl0IWqoX8qJD6TO7ivCROXNA1JBI4dI/HkzJmFkj8wf6HXGgHTs29Z2ojzEAQ66lz8h5Xq5xnAK9IyWMHtqgS4AKtSsebAhsigLRvaLB9IRx4XFG3Ls1Ravonzha+spYvKNh6qOkojhZrgXWvKxZojWRnRjnANpEF7LGcaTDH4nWJKWY9wDW6FT9xpluX9OWEfyiKFk0y2f6y/zpUrU/7EaepxbQ0na0spuUvcBjojXAKB7y2Yt8JHUmYmMsdKs/GQNrEPlLVgFPpxD81cj8q73ndQ9YEl4lrEL90kLARqISmCIM5rPrLKLvXGPBKQkeukWh7AgFr0wtA6bmrYl6SPu4JoWAIbrQMiMnJErI4y2G+SM8SY8k/5t0D4bjuYhwQL7xOjGgtgkzpmKcE7b2TsDNJ7lG88KU0lkE3hy3b++ck4LB/J6xpCLfKaxR/tIyvBiCHy8l9S8BJ0HzlF0Ki32WH+YVA1ja9pdq8hTl+S4gLkXQlJloEACXwkPv5gawEH4eM8QvEgYUUKiExdgofLQB8KxRzttAk+T+AbwYFZ4ZwdcO4WPY0NWcO0/33de0wZAZA0Vunq6nHI3J+pgr5QhsUSBobZwBLPrGW1OLq+rorm/UwZHx2n7J9XXLxtn66Td1V9fI3npiaqiunnu2jk5X7Rrtrt0za+vLu6brrj3T9fzi2upad16tG3uk5ruqxuaqLr7y0rrq6mvrz+78o+qp7vrqXXfVlW+84eU6IbQyp2xtbj8y4dUqiFN9X5R+AEsKJRlehtHLepAtdDdH/OS+hLcDwMlb0j/WxZrmZE9eqvom9+ETfEzGGWC82C4izE4ccoqe1lS/MXjtqGNAYg5r005k1NhTj+J+3xuDcUopMgbSJwx8HBBGAn+m8FV7ZDdGVJsxoAFYrkc/9SN4nYPl5XepcvqMXOdYBGMyXnwrwsQxizymfoRnbVxeOeSNbIuQAPkAFb1lbehIxo/zx2HEf/SP1JJXomV0MyOLjq4HHESm6VznX9GBIi3kHF04kubGaVDfkoJctCSPaEl308fkFjjNmBhlPMCJQVPrnsiUMbmOg+koCTuVkkYKTbMLM+vWXv/UTSXKZ2387j3gJdeYayKB7dRgQG/AizG1gU7ArjkDiujJXhgfveIz3WezRfjDbzndNgAoz5RLfRhghiZ0J9qpWzTWRGfxHTCKHnhUP2jr/tRAoWPs4NLC5VOtL173gMXCE2ACBonbMksQhMtS/9L2lqJMgpYxieIuTE2Y5IyF+xkfHjiUb5FFDyhQ4dYYZAtHQVCGvFz9Ee72oWsx3BYyBygl/GgsPAd5dELLcFLMKZzCFIwOD0S/DCdk7Xvj51VQOhiYYGM+Y7FTgHdpDh/60AcbwebZqG3BpIQIMOoo3g7K1x6vShhZpKftmSTnr+94IhRV0g3xkHlxaAg46jMRlGwJ10eEA420xctNBEPf5gA4ECi0DBhIEXUiJeZBWFyHfubgejShkNENvcwR2BERMSZjQBtKMMW5+lVYbUxRJEL01sSuJdebozkbmzEJV+uHN5sdBwQcYLSGAVQT4zO188H7aqar6uqb3l47eqbq9ou6myPjH50ergcnBmvq2NEmvVNz8w3db//gD9Rdd99Tx/bvr9/87X9RPd299WMf/fv1iX/08/WPf+kf10/9xE/U1k2b62d/9hP2xTb8wkjE6CQ94v1sTwlFUVtLY7We1hpPozvDxHFIjUvq2ChUn/FWjEMMhjXyWUG6z9kZl5QpoOKlTXUWeNbnpHoTxQk48N4GVklnuB7NXZ8C2URwc48xkkNKH3DAK8asX16z9Ar+JAvmkVRzzihKii9OVtIcieykzgq9pDlEa+gyEUqFqoBAAIs5kBFt6UfaRXu2PJu/zynCBWS0B5zQn9LVeEy/5iMK4vEjHL3oGiABMPLOqZCydr/+ySt5knLSF3kEHAEHelWdC0cTTUR9yBonMGcr5cns6Iv+SS8nCsKYGl9qPIyRMee40C94Ci0BIroyZz3lcSFASwBReMN70mKJzoUPUnIQQJOIV/QbWrZ3ZWmrHVmJTWpHQJdGYDJP9YWi5uiMz3LyLEDOXuknDnrO4ooTqp9EyXKKMV4hP0nB55l8vsef1oke5aBz6NRPWbOk+RJpX6nc4VSAl/9PAJYoagSERIUlKaGErGLgETAGKYDFdwwZkMM4ESLCJQwXpcfbs70PsHGdxbRomJLQMpiMVBgnSiYMqh39UcgRNMZcHwTWlj4KQRs8i5xcSLFk2zNmti0P80gRiUhguGxng4oxWB4I6DPvUoRl1649De9cddUVjQATWLUqogj/4B/8TNOvcCtgRMnrX+1OvIUwf3agBMzE04wHwZOS3uKxha7Gn+hGdgmJcqCDyAqQA2AxLJS3Fxrr0ziSTvM9ZWWe5iyqEq9YH4BPCnP9n+Lr5O0BCeHOtJ17zInypPjVrqAFobUuqQEybn8EmlJMTU3STsZCSRsbnsBvCZk+v/uFmh7ZV/uOTtblN9xcM4f219ie3bXQVXW4Z7hqfrFue9/t9fGPfbT+64/8UI2Pj9Xc4kR98W/vq3/2G79ef3DnZ2pubrbGj43UhqE1NbCq8zgIAGdhAUDuPC/EfNDMfBN17KT8vvWsnFOhQF5rm/HUolRTL5QIA1qTj5zxg099xkMJ9Zt3DLf2yLO1UFOGJ3iZ1l9Kwovs4Q/KngEVOdBm5DMpHLSLx63dgATXhh/xQJ7dE1rgWUpffQY+Mh4gCZ/TFeTMuEQNIls5NE0bPicSnKhOPFx6gH6JV+9zak84JCIG/gdI8AHAwonhjHhFntBV+pdDloLKpDT0RX+IzmTXks85KNI5KBw0/XnRI2SLDgMugQP6UnErfSydZM62KLuOjnLwGyfKPERZrZFr3GeNpZDoEREwRZ8cCnSWes3WXLRFp6Tw0MYa5RWwgZ70nsP4AEdtoLtx0oXGIqoj2sNhakeV0xY+iD7UTxzlOKdxDhLFD6g1ngDpGPhEP5bKThvExLE2N/bM+uWgTCCevmGHzMV6W0+8En2XDII28T79he6+p2uNCygU1UJH6cc8+Bat2BiF6mQIsPXKgaThz9RnvVYdcCL3v+4BSxBkvC0GU0V5coOYLwyGMBjAXxBycqHZ+shoukeUBYNTCAALIAGNM4xCrwyEBWWknQuQMHWER/tRgMZiDAErGIWAKohT+CVEp3AVYOKxRzlj2uzISXrJHILiKRUKKq94VcYujEhR/Nt/++nGSIve+A4YI/j33/+1Wlzs3Gku2ucN6VNOWkQHo4sk8KKg+myfzFzibWgjnyklgpRwsN9iWGIIfIe2Qr7xwigh/QNZbbAQWmgD2qf8GQJKNh55jppGO8rOmqG1lI3/c2aK/62tdXMPRWKOlHue8GzcgIm2Vcnrz2+uoexjLLIl0Dr6zpjb3hih9+rpHqjDB1+oxZ6qW9793rr3ri83W5p3PvNM/Z//8cv1sz/x39cX/vpv6pa33lh/+1dfqJqdqHfddms1VbizMzXbu7H6eqpmxqX0VlX1dtXExHgt9vXU1PxsDXV3ziWybikwTkQhwOVEFMLpvjZGhoKnCI2Z7OBRniWD5/s8NDMAHT+Eb92b6Bg+CmCQtrC+FLSUC+OX1CheUOsk0qYGKgo+KZikgRL2bxuZ7DYMrbSJR9Sg4E3942Vjxt+MYCJCHA4GHljITr8YMnzkMx5tG97oL2NIO4yUuaKB3TX0F/DvFSANmKnFwu+AWdJVZCMPCpXyNB+6IykH/THkAIc26ALRKfV8/qyHSLYoBZCiPfJAN9qsQP9qj9NDTs1JqggwIPOup1cABjTLc4jMQ0SFnkIzQJV+U9ALdElHJfpljHFYEnXxf1Iwvsv5NWiZglFjyZZoY/Q9+bFu9LzIs92S1h0ooHOsE8CZCExS9mhtPG2HLkXhcZIT5Y+DHD4K4AywWZoaihOIrgqP2QeAAjABtOlzUacAePP2l5KENs+wTfiEfcE/IsvWAP1FonLUf4B4Hm+BR+jDPHMqD6TMdWfCGXrdA5Z4/RYoz4iwGARREWUeUR/Dh/kIJoaxkElT+F0YE7KENv3PS2LsMa08LeZIRb38LgETySG4GCX1GRRYDFsUsnGmeI4S4LFojyAbg22ChJPABPwYYw52YnRz3gxhACCkLbKrJwKCoRNyho67ujq1OgTVb5ScfgEL9wwPr22q+ylwY6XgjN84CIZ7cjgXITJX30H2FIqdDACN+hcpEQrH/AA/4wVe4jkEsPFWeJc5QMr/2mVYjM24vKd41LgAGfcLd6dS3jzjLVkvY7beASjGkbUmbMaNR/wBGNYWgKNU4nVT3owBPkATfQEtlF/O/UFPyi5tMUJApxokoW3jpOT1/fyeA/Xpf/M79b3vu63+/M8+Xx//6H9Ti7Mz9alPf7o8iWh2+lANrhqu2YWF6uruq67qremFuSYCgy5bZvubE257+3mO83Xo6JHqHx6u1WvW1N4DB2r9S9vCU9+Rcz1S7Oz9bH4lzJzUVSKK1tbOFrvz8A/wYS5xQFInltx8AAb+xgsMkMiX+/AVuc8OHPQAYJKTT0F9lL3+tBsgGGMTZ8T9ajAYUTwv8mBcjDEZZujwUzu/T/5cL5ojcgCQpX385BWw1i6ozffmhCbGkoMBrTUgwftW66a/FHu7z++iwhwQzpYx4GFgPYWt+By/R0/hdTKbFJVUhF1DXu6h87zIPSAhIglU6kcdm1045i7l5QXQS7eo1/GHViIGgIyX8WhH+v0XfuEXmjngAbJlvkk/fPKTn2z6ZLjRICcXG3eiYEnHBbjEKc2J5/SCz/psO1tJ1ZNj26zpdrqLQ6hPukJbeKa9nRx96S1tJTIYWbOmqTWKQ5dSAP9b4xh8fBCAEqARHsDP1sDuV/oEj9I9eaYa5yrRH7RKyh7gNE/Oq1fkC42yuzTAFnhM9NC7cUrPKbEwttiPgL7QNzJyOvXL6x6wxIikcA4R2+keYX6LHuZNaCyh6GxnTSEXT8k9wmcYVaEYJWDnh2JWTEwo5XgxtShGIigYh1KLF5eoSE4GxCDZMaN6H1NgvIRFKVdhY/e7x/3ZokqAGXGo2lgxGSXBi0mUKUdSU9C8HJGfLVs629K8jNMY46Whk6LbCI5wrYgRsGFXBe9JYRrvjcJgALKbIc/iITDmTAggdb8bI8XESChYBgwIu3A4pUA5Qe0xqsZECIAPCoXQmYvvtWsdUr2ur8aQv7TFL+Fvgm7tKZR46KEH2pkzAMar1oZ+eE1oot8YL7QwftcDSdbLnz79pr8cYZ0xWz9AVrQMoMJvPEd9zE5O1Wc+99m64eY31hUXX1r9/YM1N1vVJ7OzOFO12F01PVeTM/M1ODRUU+OUzkgNDXZOqpxdmK+pmcnqG+irvlW9Nc8DnxSe7qqN6zfVyNiRl7f9Zh3xWXjidCqTV9NXFD1eNGayZvwMmvVjDKVd1TNYYwY1jkHSNNYqtQBJxyV1qJbN+vodHwEYPieyhh8YKcf044HQLRGrpKboCQ4MvuWVug5/M1g81+x+SfpXHznYjaExBoZfAX1O4jXPFFriXZ8DYjIfNKUL2o6D3xow/PzzDYiw00V0Mbwc2uFT8syJED3A917SRPQcHWYMQAVvO/V2AT34F9jh0OT5agBD6stEkRxaSeay+8n/1ksaB+BX00JHcfi8RC/oODoBGEBLOhUg4/SYG9qjg3HEUSB3al1EZo3B2FKPkzR/jD06mmv0vnVN2tS11rJzTtKxlw/CTEGudIuzWqS21OJ5uTdbzUWr6Dn3ogPeQ2e0AFjVg+QE8oDNNjBJejygBd8HELiuDX4CwPCMNURjfGC9gGI8TP+2tzUn4mM+5q89ACc7i6L3YouS6kavRKrxNRqxc9phd4wlNULuwf+p23o1cv9q73ndA5YwaYr2LCqm5MmolkdcxtL3KUjCUKl7CThIvjoKjRLyYuQYWf1gYpXZIhsYGGM7vIfhaue19Z9ahigeDIGx9K12hYdGiRAuDCsvLLLjLwWAvsfQ2d1jrNrDUBSJELfthO2QZ8ATL87JkldeeXnDrKlxMDbt5ByWVasGmzEYH5DCuxIt0K/Ul/MWolR9F2/DnCkcSkPdDw+PAiUQaMjzA8CMhweL/vpMAbB0CyVECIASShHNATi0ISDWhKdMGfBIKTdzRVsABjigDBX1EU6CrE7BevuL56Ff4BIQQVvGjBCnkKy9cyzrYbzaB2oIp74JdAATYfWdULvHKeSVhya6t3nNz9ZCV1ctdvfW9NRkdXetqkWpPuml3tma7euuiYnJ6l81VAsLIi5ztWXzhhobPVo9Xd212NVdC10LNdc1X7Pzs9XT1VNr+lZXz1xPLUzN1VTPbEOTeGne8QvvlMGMkXq1CuJU3xcDFbCP/nksg3mob1AUGiDvt9QWGVvAZ/LpUaTZZs5Auh6v4V9A0ks7jDRQihfxTVKXaOh6PCLqSv4ZMrKBp0UVyAh+apb4pd0hARzt1EsAj3SISC3jk3qHRA+SxgjYyXqmbU5Zdn6hExlzLRDhWkBIG8bst3aNBqNDX7kGT5BXn/Esx8H/aNhOocfQob8/kVB0wtv0ij4BPSBJ28BaUlTaom/oOOkj9wAa9LBUDxm1Tda9orxkT5E/fS2dZBz0U1JxaIBOOTBO1I1+yVZw+si6xkmNwc+a+B/90Dx1QNEh5pnId1IzrjVGQJmux3tJ+USnGxtbwgbkgMqc7mu++sYr6CviZuw5BDSpvuhUbRlDIiDG6y9pNm3R4+ac4yDwAv7jtFkHaxjboB3jpNuMMduZzSu1VmiulifHQIg8aiunqQPhvuO4AsPZVRdAFaCSiPmp1hHt9l/3gMVkLLBFiPARWgBC/g0iBypivDBKimJzkBzFlTBXijAJIRRrkRhmCksbis0gW54DwYP2AxiyFc44tG0MCVn7LaDJ2QNSOSIWUZLConLe0gqJqrQLdc0RU2I84xdd8cdLaufdU/QlNYEhCUy2M0YRtr26KMW0SVilelzDWzJnkYOlHmdST+53bbwiY+aFEBbKZP36tY0C3bRpSwOIHJIF+J133vaGpps2bWgAmPnzwnLqMOCCzhST1JbqfkYlwq9gF0gaGhps0jC8PKkp6wPAiAwBNePjnVN5CT7QJmVkHXgNKepNXZNxZKdWihm1kWfRmA9aimDhN4BT0aJXFE6EOjnlpMNOp1C/3vpKXj/KGg1jLEU1nQ1i/YAWa5WcPF7F0/HCfY4DY30ZD4aDAvbZmgLSiUDhg0OHD9WFF57fpGgZlXvv+Woj76IpjPDNN7+lkSH8hz/C62gcx8KYjC9AxXzyp0+FpIB6akyS8m3XLbzSmkW35Lh07/6MVy0MMBD5T7Qq70kZkRP6yn2ipgA7gxzn5tvxS7xpzpniy5w1pO5EGpujQW+lEDMF0XQVueesMOrWKCnb6CHrrD4jESHgwNok9bAURKEXkCE6TTcBRKkHTPrI/TmvxJqsBNhdH3uR6Lh1tkZ0lTaANHoNv2UXl/nE9hhXIrDZYs3RFZ2XBuToeOFFzhcd57MIFFDTiXR3NmZEl6BRAK2yA7wYp9rY1Pi4HvBwnf69JwXsWvRLUbLrgRLRNUCbfrU+IjTJSnBwgBb8g+eVB1j/ZCPifOs3KUrjPp2v1z1gaSu5RAqyAIQJis9iI6wFzGm2DJDF87vFxHg5Eh6jiXYQCAzMy3A9ofNHYfifBwiFhmGTu4zyTN4ykRHKFzOr4Wij6VcCLFE+rk3IltAKTVOstlsnKpC8qPlLCRk38JEis+T502/bMyfkwseQNWPvN0peYTDAwDuM5+m3RBoCqlJro+0YaaHe88/f9tKj7DtnSTAeog8bN25u5jM42CmO0y/F5Q99tAu82TlAYHMImLkAkyJSwNqRI4eabZAEEDAVdUJj3oH87WOPPfEycAR2rKe1NgZ98UAoEaFcwFX7IjxCsIBXznswRgpBm/pSN8AzTIg3gtsO/7aL806nUL/e+gq/tL1O/IXPRDfwEblUhCviFaCA5u5JEWy7sNE6ipBQrHaAMJqup6B5pa5tQvlXXNwYXN6naMrqweFm9wvvGs9PTHTq0by0hQcytozXd67Bz/Hwyag/BgJg8O6VLfCRvXbqZ7l1S4pIn/oxZukcAAT/413j8JtXIgX4kEySaZFSoMn47L7hGIgSMXwrFU4aX2rF8Dsa0Z9SaHSLz2pUskPSWiTl0k7vtCMm6BjHypiBJ9FKNTAx/sBB0uJkLLvAAi7oN3MDpADNOJzRk0lrBAS8kkwkSsAGuCfy7DN6/dqv/Vrj+IjW0x9o1nb89JudkOjUpmecUdeIxoiS0C30Kt4EEMyL40oPSSn5y+FsAUfAhja0j7ZoTjfqK+0kUmTMAXp+B2iMVx/WBl3VLdG3ZIL98+caeheIAaLQng1k5+zQCiBKNCu8f7odstc9YEG4FAxFYVmwpEAwKmWUJzNb7ISPXU+oc15IcsXegQFKT7iYEGAURbzuwVQ5mZWXA8wQ5giN+zESBsMkETj98rKkWRhu7cf4AyyAEE9OX0uNXRRhPEpKXBhSiNlvKdzDpBhd0RvFLpccZRKvL0qyzWzokNNugaAUplEi+hFG1t7SqJH+UuMRA4JGvkOD3/3d32kUqxN1AQ/0Bw7Gxjr7+mdmpl6u9s/9qXwnXPoT6bKGjA0a/j/s3Vuo7Wt53/FFPV200tqbEggB21zF1lyELZZNCVURRRQhsBHxgNgbUeqdZCuUiHgA8QCiglsvvFBB0BhFtodWG0FNFG9z0YuSYBJCqoWwaUnVJuXzn35nHkbnHGOutedhrDXfAZMx5hj//3t+n+f3/p7D3+bDcgAev/d7/2kTKOojQDEvNh7AAoD86q/+2nai9Me8hCInpDJ76WfKRf3qzGm3tUPJZL4iXPk85IBpTJob1zfG8/R1vwGI62z/Lhf3AAAgAElEQVRvAHeyLOq3NgLgmSyY/whZ15bt1LpvT7T/u55yoSD4n3lZj+oDRL2smTf+h9dv4B6A/eY3/ssmqE98H05GIcqewJ6OkTk5F5VEwRH2gH9mXOsNCwEspECVp33t2UMKNRbGHi5BnP1kT2ATyQplzWiUgII9jR10aNMGMo0ME6GkvHw/9s13jLQysZ1kFoWGJeDjAbhgGe1F+yaGIJO7+zKDpPSaX323/7TDXqUclWnPuydA5XPmEPXnxwcIlu7fOkjelrq+KKFD/YvNCCio12fg0AuL7uCk/wVx5Eqg7eoJrJrbQuSL+pqO8JmoXEPOWZPMbdYkcEH+ABNkHIdzco7pT5/9pnz39KBcZeSjkxkotiY20Lr0yqJgHdk/gJ7UGPltWUNFRGJ/HNoweCwJ2quP+VqZO/8fWr+XLUvue8AS8ozmDYxYwJScDcrxzvdOWvmDzIGEOC0WwgR4KeLHZmCWcAKz+JzMLFxlO6X4nve2SUb/Oe1Y/FGHmUlMLIHl5E+ACgm0AHIetAjRrcrbBSxFDtQvZdpMAIuF6zTYCauFaqNZbE4tnIKVEVUYy5LpIjpSmZS6RHa89Y2nvhgvCpp5DeAo2iqfCX1Tn+9jg3L8Mv7f+c5/3YTpV7/6+Lb45XnxP2ffk9PQyQO7QuzuzaERjV72WALRvBBwMUonWS3/yalPDpMB5kk7y7khMV7Uqo3LfIR5OzEX/a/TyK2Ep3WRjTabv7ESOQC09URcbUygBgAnEOxEqa3rdf4InAdYUtStU6f4wtmtEX/WdCDF+o3VTEH6nWmnp5Dbp9azcswLRfMv/9Wv3fmTP/lvd/75s/7ZZrZR3y9+8XfbmpymHu1JdsSmxWZ4txbyr/GuLMBAu61L7dXGnMRbF4dOqNpIARf1gamx95lkiggxuvMQFitDQWEEyUCMLmdYPj0ODPaO/hxiePxeQAMTAd8X48m0pE7ssn2hzJgvbSbbOtxMMGpMU3oFJxgXbaOg9ZVMAUw6SKonYDDlg+8cFslVTu9kbGAntv2QyaJ1kFlNW6wBfYmF8786yC8+a+R0CruDYv+n/AMm6aXWeS4CyZlMSx1wtAeLBbwpi8zCGjsgAzbaQr843JJfpYBQvvH0/9QrMftFRwGt2gSsGBtAiD8RPQf8YJRj6+gQgNd8lzw0cDfB+3XKt/sesBj0BJVFU+SJBW+j+Z3CReGbdKYF11sYbVqfLfYm0mL1ncXPqcyEQtbK4t1uElHTTCXMA5///Oc3MINCq04LTZnaU32cyjjJOh35PnbI7zEslO1kWCwM9QZG/E8QaZf25fRrk4eoCTftdA1/EW3qJFZbAioWtM82DtqSCQhtHHOgrp7mzKZrwxQGmXNeQCLBpA7XuPfpT3/q5lD3rne9e6PZbRS//+Qn//OXp8yTSAmvQE8nRuMOCOYMFqthXAEX5Rc9Ye4wK14oVyc2bU0opsS0kXACWLAtTA6u13dleQEqNrI5djoH1gIqfs8rXxuMe69Mbf5PkR5SCNe52Y+xrglYEtoT+Fm7mBVmDXNnf1h39tekv81FCjiWi+A2z75HaxfCDpjn1yWKzlz9+Z//5Z13v/tdd373d9++rRusWgpwgs9YwAS29WWtWe/WIMFPrthDlLjwduu754Zpp7UGzLe3DzEAxoPCwXQ67PDdYEKw7wIqE7DkS2MdOyBRdDGo/K6SBdNv4rw2GJv8UhwC+N+RLUCf8RGlZF87FOaUWnTPBFIBz9jIDigxT9ro8MU5mS9LzrfKiOXKzGWc8z0xhkALnxbmG2abZLc9fwgQVjb5575kqHfrRp+KNsJAY1kwDnyrjJ+xTtcYK7Jh1tlabK7zpVR2Ea7qts47WAV+XAPIGWNMiN9jn0VcAhfGCYAJOJlbfwEn79Yn87c1xKfTmsXgANVkH5mMMdMOc21vKM99AI5XEVn5PQX0DgHCy5Y59z1gmcjWwjKw0Yz+N+kmOUTJMZNA8SpxU0jT4qMUbe6YAxMK8WJnTKhJd2ojCNzPFES5MZ3EfCjbZsHahGz9TvEzWXQSsVm037UYFqg5wBIQa9NP4QKQ2KAWTYIigUUgaAf2hXMaZkDf82OJLi+qqpNLglT4sjYqpw2pn050mCgK3PdtUn3weeZqsUn0yTj+9Kf/YzuR/PqvnzxosIRqMrSe1PHzU8c59xib6GpKAGhoQ5o31+h/p7Qyd5pjbUCfAmlYnxmyrs3uMYcnDM/Jc2JOTtQnz6iZQtW1XtM0Z0wDSgAqpTMZlAlYYggue8M+yOUFeAMugUd7TSgwYdrzZayTTpeuyxnV58CEuSGUKUMC3vf+t1bMn7nlY0UwE/7Pec6/2Zg5a+Rv//Znv6TgT/Zn1HcKqL3R98CB9lmbnDQBKubfTuqBcHUmnwIWhwBLpgl7WcSIPbh7cg/ktZ472Og71pEJgOwrokf7M03tqz/zurEE8EXpMBk7vCjX3GAeABn9tx9zYq/cXTapvdbhydhhv5he7HfyCoOdz1CsckCrqJ9MOMrBdAO12kFedVg5ZLIIZGhDTHRygA4wn979rh4AWF4UABiwivEwTpl+ksX5NRqPDoj1Pbl+IiN/emrWtCbMpTXoj68ePx16pMAS5doPZKnPMVJFcMaIWeexJQAJ0KO9xpFM1Sbro6gsbTP+ytZPwF57+nP9ZLnnfr0uufRAAJYYiBBidlNKxyLzh96SsAhixJaUzdS1FqXJsgEsvPJ2FPlRSmd5UywwoIjA4/SFYSEMIXtOgZAsv5Yc9UykugABwsapK3NQYGUfYEkQTeSvfahhvwFMsSEJgGg7zqhOp4WvBcg6NYTKXU8I6BPhI39LoZPG1DiypWKSnIKU14MPA1bRqLEuxonwevjhf7v1/+GH/90pKDjJeXLivwOwpEgKxfW98FGhkQQtAcRurk7j3Lw46TEVGVf2bJvT9V42rzbpY85rCZDmJi/6eSLSn079gTH91xd1a7vNDqRmZpsK9ro27oNSz67Qay5a94S9NWhtEro9kVceog4c1kMn1g4BmW/8xj8AI+FeQh4Qtp7N36/8yr/Y1tCPf/wX2752GPmN3/jXp8nZPNkg37QUkTr6ywRsLwOwRe+UzlwdhHwMn7VXSvnMs/vmUj3uwapQbMxM5Ecyr3ZMVkp7lW0PWqtYFSyI5HHWceaDEm0eqt+c2EMierBUmAxMj7qBM58daNrHxjO2VL8LRIjNzZTWXjOPlCt5xS8HI4u9LiTdvFgD6ovFcS+5Vx4UfQZYyCighYxqnPb1L7NfzIe2BU6U7/sAmDrVh30DVviR8GnzXfMcy9e7vhuXQFsO28ptXSSPYsnzVSLPMHQYffK4g5U29sDXUjOo3xiqC+AzXoX2d/g0DiwMM8GqQ7V75iFaziOy1T4BJM1nwLvxiCgwJ9f5uu8BSwopByAD2cnFAmuzGVR5ADhjOvFb0Hnsd0oPxUY9mvQijFCgFphcITmAEZpYEzY+zrkWKf8IghHiT3lzenOdVNcWoY1EAPgcqIph4cPS4pnmmwCLvlnQFLT+yZSr/Z2YeleujYu6BKq0PXChXvUbO+PV6cACx8oAORZ9m1jdFjmBoO+AW6F06rFZ9DXFncOdzJaPP/7VzWz19KefgEEC9AQ4RNf+3TYPTrnZUHN21v8eWJcABkgypbmu8ECAlP+NRHWZCPMbMJ4EhTYGFjv1BOK0PbpzKjufEwoxLoVKtr7q96R/o7yve0Nfp/C4jLp2AcoEj500zSeF3YnW3i2iI98D6yPGLABeZA1Trbm1bilc8wmwnOyzn9956KGTnEt81gCCd77zXXee+tR/dOdv/uYJ3iGnWWCncnN9bKX1rk6KhQLnaGt/6UtOwVHoZam1rvKT2TeOysZkcAx20gaUS+xm/Z0FWGJjc4YH/h3WsCvt+ckq7qs/xlZfRE3yhQFQvMg9IMb+FXVUNEsm40ym+tpYdJjMRKI95VjhvEteOVDyjREJ5aCSE6tyXG8sY1lmWDLgQO6SjUw31klm3vP62OHNuzLNYwx8LG7sSC4HMat8d1yPcUmp+197Y2kmIO+7ZHkmJ/WWJ8g1yVttJs844QIa+k5GGi9uBT0TKJnqPm3XZ/uDeVJbfOe+nkGHZfS7uch5vYjZ5CR9Z+z5P2FdzDF9qH+Z2bXnuuXbfQ9YDglNC4ayNuFYCUrUQuEf0bMYTijgEy/8wtzaRIRgGWZF3lgUPNlNts1CAAIjPdhMezh2Eg7qszB49cu7Uiihe3PoVL6NJmxOGCXAYvEkHJWXsEvYWDRsmzYJhqXFHgCyiFwjjbaTFUGSmWXXbt3/RUhpB4ChLdkttafF/6EPfWAbw/rylKc8bROg+QABNvqHNkbxulbd2tZJNSFenfqXYOkhdebNido4GH/fm8dyGiiT4CBE0ZdO4NnHAyg5ZR5aI+v34x0B69h6tqcwBIQuIWzvWlPWr/eUWKCFcplOs8wZHSqspyI0XIcVtV/lCbKmMDIOL2X4dE0mmBiSALq2qcceEDGjjfab9hQFeOiEb/8WUTIPDxSF3/hMUIoOWjmdBrDb65nBGhN7S5l8wBxAHK5iByjI2mzP2LtF1nT61o5koe842SqLEtNH92GefcbIMveWKNJvHRamyfSscQi4aC95pW0y3mK6RDbx7Uu2BPbIAbKvZHVl6rXvyXC+ew5eHGR7PprDmLHKxzCmJmbqvDmKbe1Q4j2fP+9YIfmwsE7klXKTtZkSp7kuFiUQF2sXK2bczZvx0C96yvoMLDHhWKvmJCtBe8C47JqhSm7oHcBhFgpIkqnG2dwbF+8O5Hx1zCVzlFeH3ZixxmSOzXVJkAcesFgQFkC+GpQox1cLnlKO9rdxbDLXtmkJLZ/RyCaUMMPSCPkCgDIlsfUBLZiVhKITDaXu1GBxojenM1OPma99Fr72lCQoVB+daPHnT0FY2twWMh+WAEtAQJ8seELG4mRvtYlC+9PO3Ym2zWV8+AmUwE77Ugba9K1v/ecNHDANGSt5KqZdXnn6QnhLOBerkaPqtGcnbHMytmH0X74Cf8qyAbEvgRAKC5hUt/mxCSkj7I82Edj6StgmDK5rM616Ln8E7NueBRPD5QAgciL/A2uE8LTWMx1kbu0EyHxLWAMThL79l/mQIncIad3ZN/w9Oux4z9/DXiMHsvuXe0OEi7VL2WoPZUNGxIacNzIpqsyXyotFIF84XNrnDjz5H3hXf2bbHB+t/XwxtNlYYET0Cxizb4quMl5kWuxovg7T9GwMjak+OMiQCcrCfpBp7mECw/JilQCrIpfcG3u7b1Woz/jrEwUJWHFYJisx0+ZK0ERArTKThR24yC8yQv/JHKCFLFMWOZx/mXkJLMRmHGKYJguonEBqTK7oKeOD1XGAck0MWmzEbKf+Wnv5vARoZtnGhZM12S3kPj1A15RAEVOSqcb16oqNqkxrAFgxJlgTOoru44+nTa7XDodSeo6+A4gw7JyZ81up/Y1jumQyope/+///Eh94wBJt3wYy4GyPbHccab1MmhdBYxNnCiIQsmm2SE0s5kQmQAtB+b6zqQlFk82nxX02jfIIHddHaVLMZVO0WNRnwROmIlJmuG3gIlMXwWlT2tyUN3ujzZ09PBSsXIqcgCFIKrMTAmFjw7XwoiGVa0EDQpOVSXH8/Of/ZzN72ZhOL088cfJcjurF/BBoAFqnXeObmStFEnPk+55XoS3mBfLHXKk/s5RrbCLCPLNQTtaUhM3VBsw2ntnrOjbSquNqRsCaKPeGdUTQWs/mmPKJtUtJ2GOtsUx33gl/64ZJ2MmUsO8ZUtagHD7q4ofmGqYFr3y18pOxT7SjCCKgglnEvUJ+U4j2dFGI+0bG/rYXi4Dz2bq2xznqcwLGFAA/wIB++91+zrky0NPBoQMGRtjp3x5ygMDYdEBzLRnhPdOSNiu3oIPMbNpBmQE/lDJ5lrJWF9lmnBzafA8MGpciow4BFn23V53smdT4+/nfWDLRYRnMOXmQTHKIUU9md3NSRmvt1k99x8xhgDAGGLOYMePb/YdWbko5M28yVB2BWW03TwIW6JUZBhzY0Cdrzv/GODml3A6orV9zZi0CwkxkATTrWF/01/iSh/nDWMcd0vJbKfu79ep3+sk4AIbkqXnKilDknYMz5oUZUh6vxbAcWiGX+Hu20xLJZbu1KQgYDzq0kAgwGyfnpha2+52osAoWU3ZNuRD4T/APsWhsJMqWHZtDFFOIRUKBE5Ts4+yOKVnlFi5nkzsNiBICWJQV3TbZkHw3bDZUqcXn1FM+kLmx9Bf7AFzpZ1FCkzomoBJWBKV+UvzGSHK7NkAb9EQQPmMTLDYOe/Mzn/lPTyOGULg9dt64aLuNq5x8RdqY/o8ODvChvG1CocbaUnSENha1pa/KI3x9zykMhd9DJG2uHN4O0b2XuMxWUVc0AtaIdWRO+aLk4+Xdfi2CLKFvL/lzfes784cTJoDfM4TcS0hbi9gXQAUzShnIX4JJtbczOWUmsm+z52NjrFdKvGSJhVhbp9qx7xXQjwFNAVvHQAaF5SBjj7S/Y3vy2wuw5BPR75gPUXN8OjBG5It7Un6ZbZI3MS7ar37KzDWUMBOvg8mjjz66sSmxPcYEAKSkMSJMCsbM3/TxOm8M7FFt6jk38kbx1XEYM4/2N18R/iwOmuYr/6DY3w5rsUPqNRbkJNACUAJa+cNM9vUiMmKXYUk2+95fPijGgYMzBh8A1g7gwLh6WUeASmDCuFtHU9a7znf6xNxGHmt3ck00mzVMp8TYJx+VV0BCdQRuvSdDtdP8cBeI0VNWjtIOrHwHsZjA0QIsVyTczio2hZ9DpdO7SQUsymJrUmw8AobC7PRiIVCMnX4sIqyKibVxMCpYBpur0xjULhLJAuHpbkEAN3IvEIYiWpRTFEuIWnQOus5itLAy76TUJwVnAwgvdPIAcKJhc+rSbvX6HhCy4VvA0Y7KV3dAwmInkFC8wJsMugGhfGhOxuXEvKZ+SPy3f/vfb30l1IRxElwoTH0wRp1Ita1TRZlkE6zKlSAO0GOOAu7UHXiMrqZonAyMnznjaEtR9MwP5eSETdiVsfIal9uq6pJHIJNENH7KivJyYCi3SmaUwE1+ADng+996sVYxoEwNAEtPGMfcMDU5WWIUfJaMLEq/5IYpJ0LdPneCd7ImJ1Iq5SEJQBxiGNq39kpgSPQJ6h+roQ/lhelEnQLK6T3GIz8NTGmMBbDhAMJkpc+NUaZTsiWWJ/OSOu03piTySx4rY0X5228OE53mtcEBkPm7SBUyJH+Rff1PvsWyYFIk2yMH8kkBCJl2+KUANr6fDp/aHoNA7pRwLodezI/8Lu4nm0qvnx/LoSU7zR67AKf1ZfytMYw2VshB2Bz6viclTwd+faCLvDcG5jRfSnOEubK+ra0cga2tQppj3LRfX/yftaDoTiyKeVQ3uWpe6DBg1FyrQzusLzpK+fqkXWWEXoDl0Aq5xN+zYeekacIKuxM1YDNaxGg3C9l1JjhzRJ72QAlhZWI7QcWcOJ0RnhSpRWOjCMlVjwXRU4o5rYl0kEk281AnSAnbsAQYE4svB1q/tykMiw1jsQn9cy3QZUFNfw0LMXMP1sNJyyLVrl4+V3esR056mJns0dks835/1rNOzGTQt3pf+tKXbSdBVC4/gB5T34Pp3B84Alh8joqPCXGPsSRYfAZcKJAcLp0IYqa035gaHxvQfBBQyi2apxNnJ69LXE6rqGseAQK4KJyifvgqyUNEcJvr6cxtveVwWiSJvUGhOa0L12TuLOICcFG+vUBJAtxYBHtMIsLY13xDOgxYr/agtrgn809KVp2ddg8BloBKfjjMUeQHMzE55JU5IuU2Tdz5rtiPFDo5xkxqTwJ2Tv0c6Zlp872JWSVr9C3TUAcbMsv+E2YstBZzos/KJMPsUcotUCCaRH4YhyOsjjb5S/6eNwbt0frOeZWSBdTK8Osa7I05FwmozuY9XxFt1eb8OPKLKSKzHFja1sMak6cXWdL7fDWsy0xVDn1AG5BIrwB3fjd25mYmNLVmrK/8l6zbWBDy04GQKdD8uK9syhgX4CIgoY8d1pKZxt5aNA6YQn5QPRetZy/JoWPMRFMFWN1P9npZ//q9AMtFVsglXZOTVo5OndpNVNEtFg3hB2Bknoi+0wyLkJK1SU0o4eFa11iImYfUwVPcRus5Ju7HhNgkyhCiaIHYmL6LDoT+mYwIBovWYtMudUWt5iRGmKJNCUrKO0erbKrKTAgKB3UdwaW984QQsIllUR8QgHoHWIyPjWjDRKs/7Wkn4aPGwenrLW/5j5sSQIEGQPwucoeSCGy5v6gNZQae9NVYAYwAXbSmtigHgNFOG9f9Np72EQp8aWLJShynXVH42eIvaSmtYm5gBPJvsh7Mp3VtLQMf9rK95LuYh8wBrZ+UfWwHZtUeZU51emXqZcrFZhDMzKeUI98R5lwJzKy7KHOnUTLF/uAQCbCUJ6TTsnWvTPv0kMkhM2/tpKiwAUy+5E5JGSfrqj36m1+beym7fFfseXtEbhQv6RS0ycElIDWdV41NSjOAYdz5wDEnMQG5z2EMSANiMMsOf8bZtfrr4GIfMhXrwzQpn7d0qte+Nb/8/vhuYIbNpQNJj+Wg/M2dBHrqrHxyohBxZaS88xUpPxczNibYX3LWuN7Na5dtKSw68KPNBW1gnBy2sFKxJK2HZGGHRveTldqqP8AZNh6IVqY/67WgA3qHrNRX7+angBHlADSARzqDHLWe/G/uyUj3Fj2lH2SsecWsuKZnQy3Acjcr5Elem0DIxm1i2qAWB69r9lE0cKn7e6aIa6MYLSJCgsCyMKITCU0gxwILyWpyAsEGJlwtNOUTYpQ5xO/kY/N4Ub6uYVdsMRXdNAFLG4IpBLXNhOT6KNIEjvbZvKJnLEIbND8W9RkDZWmn711L+GgXqltUQiekbOU22TOecfLgNvQwsPRnf/bjTUDZpK4jYPwG3AWQovOnXVvdnQwzEUW723DRtgCKsimWBBOAhoYnwKIvo8S1LWdL/coX6Ukuo3X7DY0ApeRkWjQD9i9/JUo4c2zrKRBu3q27QL+1Z43be9YoBkJZ1p6TJnOsvcPXw3XWFhAjdDfbflEd5AUFwFchpWktU6LW3wzpPQRY8gUhVygvZWqDvxSFazp5KzugkrLLpGOfkEVM0XwflOle4IfywuxSbvYWENAzz3LAj3XJZORRIg4iDnO+o9wclMgGp//kTj4azE7MIcAK+eS5YYeipCyrycDa53w3+N51ENP3IgX5uCif7IlZMx6ZW5Rn/7snc6J315D3/JgACGHiZO2h9mWKbx53mZZ8kNIH6s4p23dM548//vjmwNrhazrGTgBD/rlGHczrxp98V57+FSFkLnK49Vs+lJNZNpe+LxJOO62PsoTnt2QNzCAPrD1XB2u9sVmA5YaE31nV5khL4ZlkbAgTj4k2yQkKggA4cV2RRJ3mcvTDEFg0J4+l/9+nD1J0L9BikbBt+h3a5xDGoY5wtDhQdU6MUa0J2+jaqFuLqQcScj7MEzzaOIFmgTLdQNtOiuqPkrQIA0TGoDBM7bKpCUz320RzjGwwAlAkkPEAmoyRjUCAUQI2nN/Kk2ATz9OQeeh067QM3NjU2odpyf9EP8odoX3Ai/vknuE74JU3/llzm7A5ouW2mnKXI5APWocA68GBgmAXPi+8P0f4zJCBdoAmcxDBHvPGJ4IDKpCCibCm7DVmXadQDAL/A8CbTxfTMeFvHVOkHtUhKaP9H6ty3vrr++lTpS4yAahShnL1QV86QLmeUspBNMUWi9qJ3veZh1yLVbHfmT5SdB7chy3hB6K+FH1scT5qygwgOrj0INRMua5jpgJEHL5c27yQJQINyDLfiy5xUvc9oJPsUnc5PwJ45Ie2p/zf9KY3bQpbdmKyze+xA9hcTA6GulxQyZ/8b2KRYliKBgq4AKjAAHBFFqsXoMuvI6CTWb05bA4mCN11yM0Rt3f9Blb4FPGJAoKNgTa7Rt3WbQEGgS+gk34wzpnVsTXkfdE8HfCMkbWd3A+sBX7SXcbLenedtQ6YBO4AWLKXidRatH6KRjrPHHYT8vWBD2s+JB87HTDPcJhyeiPoUI9sfiY0Ws0Ctgg6WTjBWOQWDmVqYREOFiAg4vpAh03T48PVAbhYGKhnCw4DggLkGJcidm827KjTTo2cAinuvLinx/w0g1mUTonYHAIwWj1wk3Ove9Qnq6ITpBMSZiZGKo935Ti9CWsmULTLmBDuTked6mySTDLKVY46AaUiLHiiE6oBPGNkPjKDGdcEt43PwRiwsZGdPGzc2JsFWA6t9Pvz93ynYkWtw0ySzAeiaKwN68o6s/cIUtecMIL/8GA5I+B+Csv3TukAgn1uvTKdOqgA45xvOZJiD4EWL+Yk5haKx76nmCeA2B1h7bB/e5q5On2X74K+dSACEJhemG+AfaDD/ord2Y1MybdMmfaNw46+8J0AfHrwaocWIc78TzIfBMBywi9yKEbZgYiy5PsSC6KvGANKE+uSWde7+rCeFB8fF066zN/M5V6TGYrt8p0xyCTtsznDfjgw2ePJjECo/mDD9ZHJzjzEMOhbkZfWRH407ukz4GMNGG/zCJzyvVO3cjItaVM+UPt2zi4D49oJWvxvjpjamYiALWtK+QFS8+0gGZMEPNED/nd41t5MkgCPNao/ZWi3Do1lTLwxNC7+8ucC9MhpfjUYyxkcou9AOxCjbnOLmY/RXoDliGSnhZNfC5s0lsTJC4Ap5bEFYdF3UohepJxz0i0M0IJwgsNsYEvYLi0m11pklLpyKGYKmA8GsxHWArNhQfOSR3W3GdSfgLJxbUanJSed8rCE+mN7/J8vCRDFGa7IJG12nX5oR4rfONgM0kETnkBUQl4UE2dEZWhzCbpsilI/a1v220xSOaRN4W4c1KVuyiCHORuuDMP6HsulnaWmBtD4GCivSKhj2gxyR6sAACAASURBVFBHtLQfiKZ0WqY8vOxXa86JlXKmZIDnTqkEbg6cAZsUT2wFRYFJjB10cmUqApwpXKZdIc4lIrRnAQL1ATMUuT1jrdr3F1l/+ZfEyNgn2soZXtvte74ZZELgviiefSd646EdxgG7oTzt1C4vhwZMBzbKHq5+e9Aezm+i7+1LgA6D5JTt/swH9htAhZ0ydurUtsAk2akeidT0wRhSsPxe1Fe/zEfm4pxuvRtHv3lMid+Zx3rukroBS2wsOaNMc+Bw5TdjaX47kMUYq3M6JRt3Y+MdiGAekqfFATK2yz0xe4echncZljZdoCXzmncHYswdsxbzmTaQ/QFu/xsH82VN+ytXjjVqnukUn3MbyNk3c7v7Y8oAGvoHUAFIrG11qTPncdcbY2sc6PSy/jExHZwvsr6vS9jceobFBsm0A3U7WWA9TC7QYEPbGHmgW8wEoYlvsTgJmWyoNa9sYbpoWOXnlW6RxbhYBKhtiwNQIiydRpwafc/ZigCLcelEVHQPkwiwAoF30iE8tDe/nTY5JzYnCQu+UF/9KLlVJ5B8c5xe0LLKQwujT4UT64e+WuT50ljszEAEHaFuDKJos+tSEOpKKAbEbGKbD/MUi5WjbV7+7jNmTrciBwizfG+cQtV7TBvqujbubakntlB/W0/2GvbDGvUSnZIt3x7LB8payjcr+j3gj0EhzJmAix6yBoF1+w97KfJFnhWsolOpeplWY2VTpvvWX3ssllF7kx0UrDYCAeqmzIpqoXBjCzq1zzmvH0UbovKZURw02jOFyIr2cNhgmpiApXtzSNYPsoASJ//4qrg+llW7MSxkDt+W6eMAKJF5HgMACOgbJUi2YTLMUREo+uVP2TnqFyhgP5ODGCGgSR+wHo25/8upJXoJcGI+6anKmaH1hVw0FrFc5FAg1m/uIVf45WDq+G8EwCh1863vE4TszsUuw7ILLjNT6Ze5dQhTH+DBV8f35jrHYOtMvzl/5zukrcAak47fyUvfzTWfiSnzaIEfsdm+J58x4fRDB2lz6jv7pmckkfHAVezWMcnXWw9YbDqTRrCFTpmDKFITlw3RAiZUckRto5WB1UJlFvK7heReipwJw29OGupok+boFGuDjkapEhhs5MIaMSMWmVNdmXJzLmVLRpui8bJJ20yZeizU6GL5XwhgAEy9hEkx/PreCdT1Xk5ITlkoV0IIqLJ5ok1dZ5M1Jjly2TRFBWXWiWExTgQnkMEk5s9TraPtldmYGDvApw2pLt/ZWK5RT6ajNupZCvwmbKy3BUhcVz8zhUzgkr/U17/+9U1BWtcpwJjDWMSiT6yvlIe9ay0CKpxvrSv73dp0cOCMSdlSspQt5YzZU1cvJ1asn3r2CfQcLJMdMRbkDnnhcOSAgGF1TY/ZyJ+j/u+Od4pRX/QN2NF2h5xSMkwfDmYaET/2p3sbn1irfPMcTDArGAzjHCgpegWDot/M1wBb0Snanu8K/xIstZdHmTBfk2cpSd/b2/nQdQAyPxS4eVE/f5yifowLWahO11GuQBpmivlahKXv9a0DaH0tIifzYo9UIWO0STlYbWUBWD02pbw6+wBLv53l3+I38xMLl/lKe4BgsksfMwtWlvBzEZhYn+bSGnWINVbkLsBC12RijFHLHyqdpn5rFcgxZuoCxIRGeze/5CtA5EALqBSafhEfrQnQrkMm3HrAQvHNTWDQbRb2RqcMEw7Fm3ALJVuvDWqCbSTvNkMPT2T+ca+NQNlD8SJvXOck0r0WRHkDAkCEIyoUEwJIAA8Ems2KLuYbQzABM957PEBJ3mIqKo9AIQyZjyD0NnXgZC4yi9Xj2Z2wcoRDixdtQ8h0YiTcvYC7HGxzJFRnDn8JpjKSAnH67FQkmygq10ZSrjozv1EY2sqPxnXGUH8TtlPgHtMJ4Do27W2qIyZwrusicvhn8acw/9g/AtgaTJC7N8GdclQOoe+anN6ddq1LZiHXUSaAev5T9hYlgqVwf0nRcnTct/7aRzE8mTIBrBQzBTGzsFrbOdLml2DOd0/v2lKkI8CCQSkPi32XiUF5ZArlGBNBjmlTCpWs8cdHRz0OSfZs7VC/upiVtB374vfMsswO7pNw0uFIrpv8jbA+GGGJ+zJDzciUWAF1lG/JWIsGAnxSzoGRWBL3mUNZbB3KyFyyh7zym1cgJQd+Y2EOMj0DJwAYMwwzO2dhz0AzbzHWT2a/aU/9C5jQGWQmXx1yVEoLc2lMADQy3e/6ST9ZZxgTpjhtt8YL49efTHbKSJ+YZ+WUEZz8NN/K7dEJTHbmUPnlION3JCeYEHhr6DzAHNO0AMuTWR33cK8JtukshByULO5C3xQJ6dqQJjXmIIexniKcCYPQzDvbCYogZHe1MCWEch/goK58SGJIEhC8tUXP2Kx8YixEGwrz4rP7gQsgBJiK2i2cN1DVYmPWofgh9HmislCBASHZzEZMYtqkT+q34G0ygoyQ9rLZ2P+VpW2+Ny4JwDaSzZEd2ObRt5LKOVX67A9gSVi6pth/G9XmUoacF8xS5qq+qZPQSTmdNfWLYbmHDXFkt8Q0ZH6lhGPxrFuRKdaPNWu/ZcunLK0NeyMTbk6dOahzUrV+MZXWE6FOaXCKBIQoEifbTBIOIJlplB9jcwgwa2/O4ZSNw4e2UeTWMFbES3nVZS+XjG7XTyLwky8d04iDjkNAqQv0sdO2MQHCHMIcMIruUacy8jcjo5hcgQ6s1QQs+Q7lP8bvI5a2OTI32BVjVu6WTFf8Nsggh0H1ByT0RTvb17HcfFMwXfqE/SJf3eNFhnbQBDYc6IAhZkL1lfmbjI1xVkeAQBnmWxnJNuUAqUAE/xJ/BVfs2xL7FLr71FvWbv2eTsF+12YsPHMemct3BDDJHKTPrX2muJJumrP8c3JajmV0uI7JB2Cx2cbQdwWJmGsAj4z1sn+sP9mRHZIxTZlXD63v6xQZt55hybxgMqNrS/hE0dt4zCM2ugm2gCz8bK7eC4cz+T5bQJ0CCq20IGwgG8upwHUWUkxIiy6nqBgH9ZVrAkCAji0sghbjg3XRNuACmxNzor7KZj5yPYCjLwQK+zwn37z0LTqbBIioP9oCMKAUjQ27v/4wTxEsaHVt6BQW8HKPcWnB5+Bn42kXwaA9Ofwp20kgcxsh4n4gDZBC2xeOuUvB59y2AMt1io3rrSufLHOd2bFs1H6jEJyOrefAAWVvbVuL3jut2h9FlSjPXmSudUjoac3MrBQXxkU5IueAGf5tzAZe2hFbecgkpA3+KNpoeUqBLJCJOqZ1RqZoY46o00/CvqhPfhcBSEYx92iT/REQCWQoC4uDZXHYKfouxiL2gd8IhQnYFHWijEw29r5rKEQ+cR0gyJmuw3qJMAFcYl9ivkTjcAgG0MjQZI/+BS59tv/1iTzltzafg6bvriltRCwOnw8AhHlIuwKl2kW+FKVkLMqpFatBrjsomRuKvEcZAMONpzE9z+wT2zDf2yH52zWHASh979Bq7QqXx5rLx8WfxljNRwgYY6CKD4wyzbW++OvAaLwz98do56NpDMq9o27tsLaNi9/cB/A7wGL+sI4B1gVYrlfe7a0thDyFggm1QGxUjrNAgQlGOwMNNnyOUr4vrE9FFoh7E0w2B2Ws/OmoqlxolgBxfYvNNcrLu1z7ouYSYtoX9V3UgnZYxE5AgBah63obu5C4ORAWqLaq34nP6Ug7irJwbaGbBLeyRA1hfZTntEmQBCRyzKv97gVKjBN0jwnyWQRV2UK1maDK9EM49JBJ977mNa/ZTrnzuikUrpuOPKJle6uasuvY6P98Vaxja5PQJ+zzK7Fn7CFrK8Bij6UkYkqBEXsEy2LtAS3WHlbP+mNGsd8Bg5wfi0SZLMt5SquDTRNmn1EIGEMsQk7zOcunkGMmus/etFe81IuZ0QcK3R8WOMCvDPIhR1X7nB+JfDIOG+Wrcb9rXecgpE1MS5iQHFTJwMJn7WlRfZgpDzlNmXfYUg+ZBtg5JAEcpTHQfgcQJhdmZ3Kkg5/fYh+USXaaS/Vod2ar5jIzYTLPWLgf08SEnUkn1qaIpJic1s9k1xsHvwEFfFoclDBD1gxmw7u2WFuxJ3Oekkcp+IswvB1sAVj18pnSztht44+lZw43XupWrvmxrs2NejNzmveYbGNiDPj/uSeGqey2+u/+xoMfEMdjfkr6ah9o3wIsRyZuJ+XaJrZo/PkN0rZR/YYVoeQDDLpi4k1sdKbFb3N7EZI2YHUQqD2oi+KHrL0IMr/ZEFGACSnlZoO3OHN+zWaZE5nFCVwQiGXlbCPa1OolnPwWHRoNnWDJjFPCJs5YzD8EjP4DNCHzBEF+JZ3stJtQbHMTYgAU4YxdyWmuU1BATLuNk/tcS5m4JuYmB8Y5X0e2lFZzrnAEpkKwJ1qr2AUmikyZrb0Adb4eFKp9lON6p0zMDIXAj4SSBE6sd86nTpyiVgAZwJtCp1Ryrp8siK4rs1fmjpRM9Dt2gp8HxjPAH1sTG5MinMqv8NwciJlW5STRTnsG6GjPlV4gsAbQOXAxsdSe9lO+INgR7AqFVm6QEotlLlen/ZzTaKd9ZZAr7hW9JcQ6n7lMW+QU/wg+dQ5s+miuytfUad8ccf6Vy8VYYwZmtFIyMNOSthk3uUbMT89QIsMKby4Kxz3WSfUWmh0TQtaQk+SePgKywIuX8S00vtDs85R5APbQoSqfKu0z/g7H5K37tNN4Gj9rU3+037zlyJvPSuZB7Qd2Mgdasz0AkczXT4dG/Q/YSlPhOm2QjsN70VaHnMoP9e+yxcGtNwntntgTOJk5vJt8TAaHNJPJdGLzRU3m9BT9lkkkFA6wxGDYjO6NlvM/04okaoSlMtBxBIZyE0CxDO5zT9RwoKXytDdU7D3Hw06i0bidDt1fyLQybYQeP+4ekRLaopwenpVgTmBY3NodindftmQAjxmK30vjQDAlCG3GnAz10TgJ13ZCQ1F28sxfoBOoNlz3ZrnszbfKOzwCuz4CzXnrwBp3ohZxRlBTktYqgZzjdyfIHHDtYd8FmAEU64tjrfXP8dA7M4MTOz8D4Nn+pDSAF6fRmTo/xRXl7//qyLfMHmECUoY0+ZlduifAPxmlFG1K2rX5ZgAGwqy1W5muofyZaZ2yi3LRb8/m0Q7+KflmGMMiaDwiBKuU+Tm2xrhUp3IADeNDmWtnYb8xXtqmHA6dfIHsb9eVR8d1HGqZpTkJK58ciSWIrfa/gyLTElZbX7Sj9ia3XJdTq3fKGCDig2g9eBkb9+eHOJU72QOg5DOkj64HFpjCmYcAy9I8ZH4JCNb/CSxb1ReRT+7rsCtknDkIC5bjMJDUYdaaNlbTT8v45tidk7ixpmPIT3LXnAB9uTwUjq8vzHvqd6A0RtZ40ZkxWYthOSynrvWKKVzmyaaNVnicUDMnOdQxmg0LgLkwsaWwz0nVhrfBpre3TWGz+M59FlLOvuq1eDi+YiG8bDCbzj2FHrdBe9e2qE+bL1OPRddGmKc4fbLZo8RzCtN+wEn7tY3TFcdDC97G7emgKYoAT5Sx9tkwNliOxj3bRB1OP8Yk4AT1ExSETDZ19fdwsqIp/DbnZFLm17pIVmU3MgK7gGUXqBLM1pzsy5QK5UbZBOAJ+cB9fiyUUmyoPWONYQ0wEPY0QGLdOziIbnHaZ2oFBOxPSl+0jH2XeWCyKlPAq9ueAtbLnot9yHQVs9LBadck1OGHkqJwYgwwvpyOAZGUVqxuTsn2W9GLmFwHDgrR3vJnzypTwje+PPx28rVpfObec0LHRjFf8OXxf6DQfdpGXjEJ2ef8ZtrbRd3Y8/oCzGAvAALtzIk0M7TrHBKBH7lytDc5bc6m2V7/1VeuE4pfvRxZO1TFWhcSH5NuTZRaIhORst2nDZkHgUI+QPWzJJsd1Grb3CQXASwxOsaAWY+p3Rru8GvtOfTRFYHwotO8TwdjbcCAB2jsA2PDJYGctX6L2sxPEXD0yueR7I7Z135lLcByI6Jvf6XTzDCpZ5+zXSpB0h9UJUEDUPDrMMGlVi6vS05ogR3X+FMW4RXiVQahoTyLK8Fl4bD5WlA2ic3jOmCiTZdNN/OPxaW+wIQ+ETw2ZycC/dFGf661QZRPgAIR7NfuURZFYJPkjd4m10b3+l4deZ5HDwMnNgbam5AGxCiJMi4SBpSB+/yWI7FNAwx2wozinjO3qwz2UbJHuMxWk+5yBOZenLfGhJb2HtgVXWENotSnk2XsHKVmr/izF1PO1iPFYE2jx508ARg+BRS8Pyd2qQn8xnSJZRDFkiKsjkxEsTfKtN/tbUqev4mDgH0VE3kW2AkoUEr2vtOvsmu3sFP+HRyGKSIK1LUp2uSAsik/oERCN34q9r5r87MTuSPKSJSK/aSthT8HXPTHuDGRCSEGboCT6QPRIwI4j4qI/NjHPnb6XLD6GEOMdQVWHFDyvyFPckzWf4y2fvEjyTQc45pD9XSqJbMyTYnywdRKzkapk7vNlfE0/pl1Kkud5rf1YRzKsM2fSa4soNi6wUKX6TyZPd8vAlZcH0AlB5l9gBNyUj/4qfQkcWNjrM1vgC0ZnmlPH9WrXznsAqk94sHYAuQBMWuWnsEWOiQ7pJq7mPZA7QIsdym0rvLyeYLbVYbqNakmGlAgYCwwacF7UivFa1EXUWNh5QxmIwQaMi1ZVP785i/fEgDGQlNXVK7NasFiNwALf/MUkF05/xaLXH+02Xc2cA66+Z1kvrJobTh12CD6oK1+7+nJnYq0yeJVrv4HWIq2KA8L4eF+YdzYKPRynufu00dl2UxRzYUXovJFFzhdZENXZ/UlDBIE5ymyq1wrq+ybGYEp/HcPFgEC2UEBC/vMGhIxV5LBaf4sxNley7xQDiOARJ4jAly0DKYFiOcnol6mDCAGbQ7YyIKrviI2po+VNvd/2WO1Q3LImNDzMuXuKrvMpzG2WB/tA6JSxvZiDKY9oy7ywLs+84/AyBRWbCbJCJFKsmtrV073mU66nwxRjn6QReplLrPP7edM19qNdaEE+ZJopzoyeRmnAJ3vgRrRQJLLdbDKfwJgYn5yDaZEH/Q1pkn7cyI1f8rTFjLNC4AFiLRT0r/CfIG78tNYO/kD5atRRNPMiKv9AA7/HqAOc2Q9AGiBBHXei0zKMVrZ5oYJPtZcH/QLkFG/Nram1V+/tc/YZBoyL9plHjFimdLcA6QCctYUfVJ5mENO4JypM3PluL4Ay83IvXNr3bfQLCi0IKXsOovGZ3ZvaJvvic1lo5QwLgWf+SVfkkLqMg1ZjP11clKWheYa5XSysckACeYZ7bFZvJz2CvUkWIokUG6UMOFsIwJH+qM986RpsSs71iS7svdC5zrRdg2hmBCJVgdItAWIY0vWTt+5draFoE5J5CwnNFv7bcwYJGX57l5OLke2xFZz7nEE7KFdv5AYOPsx00BKxYkSAyAMuT3UOnZ9JlPr3/ptbSkTCLA2naStcwCGgmOawKpyGGVasS85t8sEzYckk2un//a9tW0fclQV9cJUUTTHNM3ugvG53vUvBWIfY1wpNuDMaTwmyX7KxFMYcL4z+kpxabt728v2JNMWkCaKL7ZE29p7+bfpG7lHTvQQP/s8Px5t7jCmXNFAgI3TfeYIhyKHEX0qvb5rgCnARLuMd7IJMDTuolY6zGlHaQ/yhVOvdgTszHMmOL5C/OHIF21XbyaTCViZTfS5yBpluo7cNS7kp35hWrBaxr82BU6n+SwT0SGmpYMuUKJurB1Q6Htss3bpS+HMRQVZc+R2ZnXfu8Z39BAdgi0HuvWLHC660+GQz4rxMCfWPODKrMpUV6i033LuPWv7tg/vcWvf023L6fYM5805ETZIttrsjX6PfgyR+86pzmL2m0WSvbOHk1HsOfx1GrHwfGeTFsFgI/mcAMr5KbrTvQSXzQ3xJwR8n804x7wZvZTgttEt0k4stTcbcPRjAiDmJX8S7epk6V39hAtbs/EA4sp9AIB4uY7QMJa+sxHcx2wk14qX8SkfQ345Ue2t7gkub2LD3NMuWzfd8wg0xynZXafrFJi9kaJnBuCE66QZM5i51P05Jab4AGTKwdrENjAtiRpi/mCWpTAoTd8zqXDAdXCw1gEXL+2bdWRGdrDANmBn5HqJNYzZjYWZ6ztl176zh+0D7WQmsX+YZNTnfsqqxJUp8e7Nh4VpFmgCWHJYpRgxU0K3tcu9pWt3v/2fOdneVL+6mLb8UYg9Yb3II/NgXGXCBfSYzAMBmW/0RTkUonHgF0iBAkL6FHPiOs69hfrqyzR1xY74rrbm8xPbLC1CSeViQVwfGxWzM9nj5JW+u65+k+P6i4UQRcYkV6RkjHHzGiA9BFisOWw0H5mYj5ht68/46TcTlFemQX0ILAJVmbMcEtsr2MEAZ+ZQ7TSX9AdgY9ytL2PUQz6VS//EIC2G5Z7F183cOGloLbApMulAreywULwXpR2i7eQ1TT0l/7H4U8oWk80X89Kpsf/dbwP63uIELELBzC4o2DZtPjQ2GVBi8Wmv3/OWn17m+gZps21qtwU/HWmjmjvFJDRSDupz0pNQStuk5PaMFwLM94SrdmiD0wIhGYvCZsq8Ns08uxv8vM1yMyth1XpsI2A9puB8lvVUGKq9w6mzh71ZR9ZhptlMvDl5xoJiaKxRkSH2A5bFGnfy9JBC/zNR+A1Ysfed4tWXE2TPuSL0OdhSDNLMFwrdyV5795k4+02bXatdAJMQZeyGA0QK+qx5cb861U/5MdFoq3Z5YTf4+/AhsV8DfwUC6GOK3/VkgPqwC9hl+9vYU4Ap8w5ZmBuyBAjpicT6oY4AnrKU6Xe+PUAYU1uhu9rJZxDj5S+WNrnaOO72PVBrzrWHCcecKMu9+fqY890D0GTvKP7knndt7yG4ABnQYj7cQ6bF2HUwjXnRPmNZfa4vvNpvpc0QHZQfoDEx58bYwY7sThZ3iOuwi1kxFuQrp1vXx5Clp5jm89sxJkC3Fz8kc+c7VoPuoxMy5x3Tnl8My4HZmApzUn6FPXeyQ0M7dYS0LQIgwEKBjpVjwUZL5uuSn4t3m6LNXOidhaiOnN98Vo7NVISChRy1WC4D9RWyVpmZjuZpTnuU5RSpjkIMs8vbpIR6WQ99b0OWW0G7nbSYpkRW6G+CybvxsPmKDtJWCZ4IfWPU5mtsd6fj0AnlmDbTasv1j0AKhhJCgzuN88ewtqxLisoa92fvWIcACNBP+VjbZT61rq1zDriYBqdbzojMS/YHk46TsHfASN3WNkYRzZ75NFMQB0Z+I/w0OhHnw6EdhfOf56NjNNvbZAOAod0YCf3N+fK8PeL7QAGww6QlB4yTt34JK/Y/5hP4CbBUbnKjMe7QxDeEDx+FHXsS4FNfrAGWS9+TKcnG/NI6+HXCp/yZ2Zz69U+9/FuASCwVpT0ZqUyCZx1yYqkab/186UtfujG6ro+pSa7W1+TQBD3GA4OVqSyWmLzHqsuu6/rM6j0+wtwFNnMazr8o0GhegEZgY2aXtQbNi3Wn3CmXk82FnudOwOxjD6iXf4rP6Rd7gZ+K+vnG6BNZTY5j6UXBZdIvrBsQqp3Xv7PPrnEBlgvMxGRYdhG5xZPJh9+GxD8pZxuRTdI9ealb7DZgzxNpASdYXJs5yT05f3WS0haLsI3oFDNBTI5kriOEtGXSqLtmlCjfKN0cFBOoFmxPbLV5lGmxo5iVJU8FG3Sbs6cs+82G0U9lQ/1l2HRtLyc0r/MAy2JYLrBAb/kl9oM1msMlJSBLqRMj0441a+1at9ZnDys1bDm9ZxZVDhDCxAmc2FvKIeQxEXKyEOjYAN9Z19Y4BsMeLcpEG7ALFC2FZJ9SZPZbps+c0Ju+uTeTM8kSJ2cMD6WOpY3anyzNWWA/FoLC03bRM/wlAAMyRLSRsspzkpnFdznbZjbxTh5gV/wxkRlb7c6x031O69pLoTPJuE+f88Wpze7Lr0/b+djwo8C6lmSPqUJmXCBRGTn4TlPOPIBNeRHDYl6ASgwLcMFsr70dugJQkxHxXaazZK7rrSNjlV8JR1XzYV70L8fizO8BFm0kh/2vnuR6z6yThThGjLzEDFq7QEnhzJUR8EuOZhb0PTOodQaQWl8BafcCMearaCMmSuvbnhDZqX5llldr+k8di4hZgOWCM3GWMHFrfh4WiQVjcTnhOc1YSCIOLIBytkDL5UvIRjrt8ynvNsk8jQRS/KbehNl0Suz04BrCp5OYtrk/gNRJZV7XqcKGUY57ypOSv4u2oxEJQPS4VM42sA0GjFEahJWN2zMqCH/1oOhtcAKT4Cv18xQ4u9NR/y84TeuyWzYC1ioFaa1PJ0IMiRflNJnRnFStK/uHYnR/J0ll+M1p1Pf8CuxpESvAiL2NXWD25A+iDCZZPioASowrFhFoooicVEtTb9/5PPOKxAbsAvf2pnfZbDmwcvosS2l+G/sYFveWVwPb8cgjj2zlYKIwNU72+pUiTe6UvyQZR9nGHPER8jwgQIxcyJFYe1yTnJGvhsnM6X6yuwGh2k3ONCYUv5O/OpTHhwiI4TfiAJQZTHu0NYZkdwz633hrE7llzoA2gKi2dlBTVvJvzkMhwoVCB2SUm/8ikxM2JPOQ+S5kPNkeMAsIap95wVJpQ+DPOAAPfiMngecyNmtX7EryWft6YCxA5XvyuRBzMjmQ4nMmfYx4B2JuBcL0/RabBIiXQf2YRMoCLHcxGxO9JwRNsgVngVkQpbgXCsmWThjYgCUEsggpavf1TBJNyC7rczSe7zohJUgmcJoAxrVtuk4z7o3G1N58YlwbXdzCnye17LyEeI5dhLKNI4eETWRTeHq08m1Or8xSRQHZrP5cC8A5sWYXtsn0v1PCWUJ3lw26i6lal96SESiao71izTBNUpZMOfabQwOzrDXm9wCE/eOkS+hTFCleQ4c9IdQBciCczV/EBZ8C4IGCAVCENjvJEvD2w3Oe85wtlwXliBXIN8SBxjVkRIxruTICR87X2gAAIABJREFULJNlbC/blw4D6uQPQ0n6jgyx7+yffYBFX9Tp4MJh1x7kXInlBapKo1Aqf0DAmJAhlHMMbE6pysKcAGL8TfKRyy/Ons5Ug9HAEvD/ibmdckfb6rv2YbsoV3lXABY+bvrJ4dkjBfgHxsg237PvfZ7fKdfcxjQrC/uQz2FO2R3gAlv+r8+VR77FWmt7YdTkIr8eh1LvM3rSPfqonjLNtuYAJ747TFVF//gNSMN+mBNrNfbafMSOxJrXL2vUd+ki6x0wJWd9Z2zzRyr7rfYCR/LlYMxmRFAmLGvtmF4LsNzlbEz6MPNNidMsNgLUooeELTxhj+jhqExI3KKz8dF3CakWYIIqIBH1ORmXqMveiyIobt4ii+LOL6aTj+6G+ifAsZi1wZ97gQ7Xhcr9TgEQVCIkCNHaxFfGZxvSJrNJsSpe2u+0yk4aOMnpNupxl2EJGC7AcpeL8xZenmLxbt3lGGooMIDMOfL72CPWXQon84R1nQMu4W8vU5L2qHeKhi+L60uCKGSX4ysmEdtSgkVgBYvBRAoYoOOBktZzwj/fFXXbE2cBFtdmJn7729++KX7m1xR2MiZm5KypT9HmA8e0AvDwj5AoLrO0NtjnHXQAuAICcpJVfv4p+m4/eySC8YmRAA56Xo32q88Y8nlJrgQMYirKf5LJG7hgvhGBI3rJGKpPLhUAqQia/F/8v3uQrD0BohidHGexZHL1iEDSnkw5PgdYKoNMtSZqp7EpbX4pLwBWrxgrwBI4LeIqViMAaJ1aa8LJAWNuBNam8shWa1S/zZ/1UySS9hlv85UzrXrqJ9lLp/jd2reuA4j6aw1Zq/SSfrkeeAFamLVKieFdG9NBxyRWFmA5MBspzU5nu8IlGi0BkzOtxdq10l6jDS0iL8iXsLOgLKQczDKhFK6ozE4w0ZW9t5gyDVnM5W0plDn6sBBL9xAc8wTSCW3aoN1nYQMlTqf6wrlMJJB3p0yL3vdoWn1xassxrYeEETo2r1fjpG5CwabX9vNeUwgd04ZZbTmuEbDmWkuZLewD69KaJowpBGYJrw4OTqCUj71CcAcOinaxB5ywrXNAxEEDy2gPU1CUntOxZwM5rZcRVaKy1772tZvAp3hiK1Javks5qCMWtINECsb37uEbgxXgv1JyNDJBGbuJy3ZnZjIO+ijXCdPWC17wgu1UH/jJbJID/GRWlDmdR8kS7QEs+L8oI9mY2dn/lK+HRj7++OOb6SwGOcCSko1B9jtwg40GsIT6YoQws8rQJtE0FHYKnIxIhpzFfgeykq89/42SF7UFYDz88MNb+2ODG8Nkd6yb8SsNvs/agb3o0SyZJT1KwDwBrl7lxCkAoVw1wudFoqnfvZm35AICOjAmgRNlxGAF2PKBAWi0A+DRFrJZeda9MSOjsTTWikgrfTV3GLYSI5aeXx2ZgrSneT+mHb8Ay4HZaPO2+XcBi81l05btVXGFt0WnZtdmz0W/Eawl/SH8QuzsyQRwYX3lfwkM5WzV5swMFD2aP02CW9tbgOWc6ESX7dc1NnSMSBkSLXSnU8La7/6U6wTQ6U6/KAZKoGgjbWFnJ2BR1p2k/N7pRVm15xBgiQ06pk2z2nI8I2AtBZQBlfIPWZvABYXgRTkE/vNTmanHC8edvmE54FIGTviV6VTMmZ7iRqsz/TIB8Uew5inbnC9jdPINyEF4Uu3zUBRgUZc/vjFMI0JelaXN6qCoig7ZZxJKUVLWmCYA6xvf+MZphtcOPqVFiPWJYbF/tb1xUZ4IKfucws8hXzmuCRxQ6hhZ8g6gi0mur8oPKMXwqKtxI0O1lQw0rgIamFumL4zrk2cBIO8TqGmnsrTTu3vMNWdeOWi0LxChbZmuAjv1y7hrSyx0wRZFarquxxkwmXl5cKPxNFcBM2DGGJpTgE5m2/yqzC9zVYEaPWgxn8JktTGOQad3HBYLRfe97xpLayWwbLzNpUOn+eG3QifxK9Sf3BkCleetq5vc/QuwXPHoR10GWix4JhQ2cIJQCJ8FhpqzoZycWjCQtvtKamWxW3BenWYS2NO5K2rTb9HBUeAAEkQNdduANqmNhiXRLrZTm4vtH6VrYaPEnfRsBv4o7nW9dmuTz17K4XiGTap9CbQrHuZV/C0dgRR8DAVlEKAmgCkE69W+w5JQVvYCk6fP9kj35MtiH1IAPe8Hy2KfcuAFVgAhZcjFIeoEiAfSMTDu5W/x2c9+9jS8X12d0FNq7Vv7hEIq5wV5oW4HAQoFEKJUKFUKrYRe5WayJzOnJAMCQzEmgQ2J4/jlyMXixRetw9V5yydQULSL8cZ4eBYQlqmTv7qbi+kIy1mWf4Sx088YruYr0NIhLAa2NmNosbzGmF+ScTGXxshYZMaYgGWyLY2B3wNv5VIxthx6hfQGhIqynM7Zjc0EQn2XrFW2e/Ln4x+E8QBatAdI1icyl2mRP87znve87Xr3+cMwqYO5zZqJSUrmuyYzuvn3uUMjxsSYkLcBFGsm/x19xioqQ7nmnbMtxi3gG6uYb+QCLLdQqMaCWCTZOi00gotNlrnIAvO775iLLGpCEcsBIBAK/nr+D0Hqf4vQ6RKLQjgr3yLzu0WYlzc60IZxjw0S2udIyCSlDMJczgibpZA90wXx23gJb+1TFxA1X+zMQj0DZtlfE163cOpXl69hBM5jQPPZ8i6EVx4OZiHAw9q1pr2XeTqTEAHfw0it8zK52iv2IvBOyHOip9wkSONbIikbnwh+IQD8Bz/4wS2kOWBkzxcybI/k1JhZQ/0lH8vHAbsiESOTViwnReOzsvLfmIAlv7QONSlvsoAJy/7GAPSE44swmB2gyI3MNRgPQCpFP53+Yye0i4mMKQfTRfGSQTO6KcZ61/Sej4ZyzR1wJSeLl7Ybe22Z4OQ8X5bJdJfEkoyj3LEs6jLWXmRpLMRFDlsllsukYzwCLZgLcykyy+HTi1xkSgOURKCRj/kOkbUYuxyg+z7G3NgBJc2DdWCNkuGlzQCaMfXWsXb0WAZ9xKJjV6xPZcvDY25i2QrGOC/y6hq288EqFsNycIie3AU2bQmZCEgCs5fvOdSJLpA0CMvSA9g8LRYVmuD1v8XHRgmJY0lKjEXQ2Wh+ZwMmHAEUwpaAysRkMbvHJrIp/vAP/3ATJDa+MrTPYmbr1BYblgCG3nOYncIWgHLCdNIs+67N1OPuc9x6ciO47l4jcP4IEK75ZeWgTvAS4E6hXk6yfAOcLkW5US6UmDWdH4frCHWHBcq9cu0Jgt8J334CHgh7+7FHYzCRAPL2MlYSGLJnvvSlL23OrdoTExHr2aEhZsL/XWNfMRd885vf3BxOvWpngCRTdCbX+uTaFHdl25sc/6XKB4D4bzA3lOxt3/qKNYkxJWMAtq985Stb8kdjn99eis61xlL573vf+7ax4aicWTkn2AlsUuYBqPppDjkJY2i8kylFuxiTs3xYKiu2JtkVo1ZEkvaaUya9V73qVZvyNi49dNb7ZGjOGqfGuChL68dYd7ATLWqMOLyS55gp79aRa5PNZC3ZW96UafbJx2aOdfPec4eAaeNiTZLxxt7/9EBMGp+VDr2u94yrzHixOcfMrmxr+4knnvj7JRCvbgSKXgAigATAwHeozezDarfAIOw3v/nNG+sSDeg6CJo9GHJuwVncQAVETqAGYvicWOAlH2Li8bI5PF5emGY+JLzx3YtdIdB76JiybSAbPOc+wsEG0C4UrVOPE+S0XetD6f9LGHeRE9zVjf4q+UEfgWjrnNHzQSB4rVfABbhw2iXcAXpCHD1edF0nTGPlentlMi9dG2gQ3WG/MJNa35KxSQDG9CRqyHf2O0WBtQSY7LmcbLWNotJmbfTZu/aklDz0T7m/9Vu/ders2eEnE5Z6Cr2dDEVznt8IxYtlynkTcKH4ewDpvjWijvxafC6K55Of/OTmWKoOMsFvlJ//Y1HIE9luyTPjkxIOUOwCFv9P59fJDvEXkoQOs+OanlRc9E5MzW7fWxf5utTGQCRwyRQOsPCZASyMUz480yxSeyaTUwBBUVYBUe0g75WNGXJQ5UdFZgp3Zza0HsreS36TmWSu/lk7sYfaGtjLGbbxVj95HcBzD33h0OhlbQVelAmgufblL3/56dPGXaMtHY5bNzF3xyRDFmC54tmwUWIaLM68yrPlWkydrrzbLGyrThOesOrBgJ2ELDSL2kaA1L3Kxsk2jbaWw8Dic8IDcjh39VwKm91JxUs9hXnySHdNJ4/SdO/mZuFkh/4WZTAdf20ewryTbh7zNs0hG/kVD/8q/gEfgU7zOUzGCHi3HsuYSvh6MdtgNAEXeyTlmUM7BdD6LT1AStT+FLIM4DMNAfx8Wuw3zpv2IlaEmcFBA9CRXM0eDsRoF3nQIzqanslgcIrl58DE2l7Mmbj+kSv2VuxB/evEnwJXl4MQpSktPeAix4k9j5Ut7cF5yySn1Zw8HXDIHonnRPD4fRewBMzK6s2njU+P8XSQirWYIGP6sEyQEAAwL8YUkOMXoz1kWP0OmMx+xEw0dto5TU3VqZ3GByj63Oc+tx0KtTMlXpnnAZaAQT6GRfCQqeQ1NlzUjiAGpicMtjWmLea3B9GSzUCvl/WRL4q+5sxsPKzrxhwz73ftxQKaf64BgBKgqQxj18MTM++bP+a6gHS+OO0jbXDvsR04F2C5YoEe5ZYd1eKxQC3untGT8LHBErA+WzwWXjSjHCjMOjmPFTJpI7vWBnH6s5EtRAuYCalNELtT1sYERo5vFqhNGspXBgEPpLB9YnPy7vdb1PvMKxGVrk8l9briIV7F3/IR6CSaA2p+VNZyjpn2oZM+pW2dMw0R4gGV3u2JmBn3uN9+dQLGGFAkwLkTMiXhcFFySM8Ts3+ZhZh07Ft7EvDgP2JPU1AxOjnilkAxXzZmVgxmeVyi/3cjd+aBor2cks7Zn4wAoLA8ok/4nQAQgMd0WN0HWDK7dKChgCnenFWnSai+kQOlVyA/tIEfRwnSAl77lm4y0ByYH0pWagWO/ca/5xjtAxR+SxlnIvJ/ci7A67qPf/zjGxgTTu3VYwf2tbGkbLFk1o61UhZZMhdoUY8154GZHvEQM+R7Mp4uAKLL/RNoCygGaHOCtib9YcA5z6qXj0r9Yso0X7KLk9vAkv/1iQ6xZssp0zjHqFR3JtZjEi8LsFzxbAQGolYtGkKt50OUrTImJsc0JyCbITv8bGZOdwSb05hNZvF2klBWi80iJHAyMYWcc+QKQQMxBMoLX/jC7VpMjZPAjEaKKqxNPRuoHCv1MeGfoLviIV7F3+IRmA6n1l/OjzEn1rK1bT9gQOS/oEif+9znbvulTKf5j7Q//Gb9xm4W3eM6plhKlNMk0MMXTL2c6LGPfCEo88cee2zzJ7A3KVmJ1nYVYYcV36tPBI5Eiz2bJhPXVLbR/4UAp3DyY+laSoxywm6I6PE7oCE8uACAGJrzllB7vtM+kMWswHStj4X55nQ7wUNsFSdfvjNMIhRmB6OA2GRU3J95K7BR3hPslXFXHt8QCj7fi9q5C14KIw88JReLpomx6KDIH48ZjmOseg853maW066S6AGgXu4l37VN9mMHTr4rri2lPpZLHzAl5jNQEZsz2RVlxmIDzSWNc5i0xgPDRZQ5qFrn5LpyXWPc1A9Im7NC/dsv3mOrjo1d2dbG8mG5emkfE2GxWTg2SYI1gRT1aXETjoSCTRSNmWDOxDLBjLTdELXQSqYhtnqsC2Ep3wAUzhykfietkj3ZvIQoGyjflyIPal/AqFwuCfVySkS7E4z1sYim8smsKKGrX1+3uYb8OuynGIeSa0X/W5PYDqdbjIi9wCGWQ3qAJB+BlH1htSh0ZSuzXB4+C3VG4ftTrn3mXntQzhZKz0mdSQgAYd4FRuxFe1f5u34Dvudky+ThVEyplCyukNh8HlJQ0faTLdUO19vPTBz6JiTYOChb5lmn8nKI7Fs/9m+OwhSYcTQOFDtn4+noHGDMTKMdrmdqIQ/c08meDMpccRbYCMTETBsHUS3G1thLRmdM9SlWJ3NYoCfwSV5lrikAgrwyRsagdaIcoEPiPw7UZOUEdLVpF2Bl4tPHAJxrMvf77PEE3/72tzfgpu58Gq1FoAabRs4GgAJUxj4GW3/8r1xlktv5Vfku8572kP/l92K25GSrfUAMU552WDPKTrdoewyjuvL7OSb5sgDLMc3GPbSFQNj32t1cu9dOB7Js9YGoY0TY9zBE65ZbPAKFjTrR5uRKWfMRc/oEtv0GHPhc8jn3pXR87pTvuh50yvEWo4KtAEr8ATgex8HxkTJA96PjKQqHA4Ak35PMqhQFBcPXBWspWyplUZjz3KNzKmNaOnVrrz74Xx2UGRYWu1IKBH5o2BFgrYRkh5ZH7EmOyOSCMkQAYYLVM80umXt8px2cnoXxvve97z31Yck/6CIHGsDO4Q07BlBwGDVG2uNhhgGA+pGTcAzOIfkYwFOPcdJekVScfDODmz9KH+Dq+mmaZyoEIifA0Q6gyIGSvwjGGpgwXuabCUd4PBBmDWLrYsliojJz5kSLVXKYBTj4JmHXC9MvIaIopIChNaaOWCuOxcz8MTeH5v7Yfl+A5dhm5C7bc2jDd9o5r1jCbZ5IOu30fuj+u2zuunyNwLWPAGVASVBGlJKkjcw6hH8JzYADJ9JO4j5TKpk1y81S8jb7DhihyIQu2y9MQ9hNFDwfFGwKPzJhwBQEBS5qTzKxnk5c+XwXRNJQJu4vC2++DmcNWsot4JJ5yb2AE5BAuXmysnq0WRSTRG7GgBI8JD8CSzEdmYaUI6kbB+R9gAVbDNiJKJKbJtPJBDiHGB7zp2+UM98gDJHxpphF3QBhRTH63phlujrkVBwr5N0Y6R+ZBzx+4QtfuCMaKl+jlH7A1ti5dvrDBASA2PwKgUPtwLb1hHpzBOCKuGTScZ+5Uh4AFvPjvWR2rnGfeRN1VL4eTIu1qu3WnPaKYNOuzEbKNUb6xYcmU9n9Jt8XYLl28Xm5FR5iQQ4tyGjAKOUEVMzMeae7y+3FKm2NwNWNAAVWCDOgQAmIwuHAKbKOn0fJEjNT5ONV1EQRF76n2MoFQokqs6cg8xGwdzyrh0Ll9KgMYISCE7nH9wWYoJicirEUEs9RMJiDImnU5Z59DEu+b07SUfspXQ62fDEozBQzB2COx071FwEsZmWar2KHRBoxLzFlHAIsFCqfHHVjt4DBnF0PMcApa6CFgvfYAyYbgMzccWYWoaU/ytUnv/lcbqh9K0v5QJX7jFumNGPOLOR3ANPLXMWQ+D8AbH2Vtt8cWhvmDUiR4wXoiV1xrb4w3QOzHrmgDoxI5plC2wMZ+RG6r6R52qIeQMUYWkPa7h5rAROo/8xBygaUsX6iofTNurkfozgXYLk6OXktJR/a8IcakTA8Syg+2bIP1b1+XyNw1SNQBBGFQnBTJNiSfFIoUEyLE6sw5xQPhVCm6BjIFFoROEUjCZMGTkrdT0mg4SkJZiB1yMdCSbnOM32Yaihw7WGeotTe8Y53nIb+FgF4CLBQbhRniSNzruQvwRTFwdY1FJR+U7582ziAFvG3bw4oy1gn1xkf4Ee5gANfnX2AxZhRtO985zu3KBmOt2XiVvahA5X7A3UUsjESEMDnjsxitsHcFAVjXou6AgAOOf5XfwxYDqtlGAcgjRXgWZbhxqvDnnvmWKpfuUCpLLeYFTm0sHE9+BJgxk6JILIuMSex2sZFe/KHMeZFixoPpqci13roIZZGnYCKsvJFwdoYEy9+P5yurRGgWDsvEil21Xv0bspfgOVuRusIrz0EKg4xJGcxKbPMQ/cf4ZCsJq0ROB2BokAo1RRJJgaOqCJdrHF5VShm/gD+dy1FEkgp2s/309FV+RQEhen5MHwLOOGi3l0nKoQJhuLghEtBOfl6rg+QIgPsRz7yke17bEhRKfmh7HN8jP0pLbv/c8rnL8LRE6DI/0G9HGWViZlQRzlRzlsyrpmApQdNYkxERYkq3AdYlAv4yf9CcTLf9LgD42aM9r20FWPClMLMIjyaScNYN6f8Qyh04MWLEg9oHeqf8QIkgACvro9pwb4xQUk8KGVEfj/GOpBSGgjtUQ7goI+uJ0t7Pps1VOZevwf2ilRzbSHihV4bH+OnjYCba2TRtV4AZiDbPZl4jBMAa84wOF7Al++BaOZG1+eLdb+JigVY7rcZ22nvkwUsbdBdpmUBlft8YazmbyNQGoESZFFERQ3xOaHkpCjnm+LES+E4mWdiKcGjsigiiqBnAhW+7/QsckV+Eqd/Sp2DKJOFeygmzraYF4q7yCOnbOnt1c3nZZpjO/EXYnrWdObD4tpSJTARiDxhmvKQQ/KhB/k5qcs8y39HaPChkF11lqqgUzol6Y/DrQek/s7v/M5ewJLvjJBkUT38XopeyQSyb6nqf/48RQq5Xr09yFIb+RHJDAwA9jDJGV1zXh2ZRzLxzfQT1gCQJH8PFoeDL4Yk01AMS09yzjnYu2zC5lriTusE+LVO3IuR80iUTFHNtfcSwhX95j0zEnBSxBZWkB+SNdU8Aqau5UyOgdIOjrl8qDB9QLJ+Wm/KBdYuEil2TKJkAZZjmo0baMsu4MmXRVMSiDfQrFXlGoFLGQFCWfSFEymFkPNtND4FQHlwDGW6cRoteodymSn6p49D/iJFogAp/FMoBACFkvK/kz8lKLJFAjXZcX0PtCjbffwvKDh7kWLzKty6fbgPsFBSytNudUlgx2+F+UV5ASEKkvIV2i1j7EUSo3XvNN8UqgwkCePex7DkVyHTq3YBURiAzB2HJtmYGHf1q1cEj5B0gKvoJf3CJvATAdT41VDWlPEhk1ORTMoKDOS/VIZyv2HHAFBRNuaYCU67fM5ZO+ZO2DCnZGHRPdG+5/kAHe4FZHpobeYf9WS+yyk5/xbz68WpW7/MC7akeVGPPgderSvjwn+In5U8MHynvAAs17n3rDxfh+bkJn9fgOUmR/8S6j7EsBzasDWhcpaz7SVMyiriaEYghZvz5szKSqB7CV2lSIAaip4CKjqn/CyBFdf7XPr1HC6BD99jaygXzpSUFBZHnerniCtDKzbGyVcZWAd7jgmJwqWolEmplNdjn9NtqQi0i9ICDOQ9EZVDKdVf9XMspvCZopihysd0iOGg2ArlDTh8+tOf3sDAIcDiPgAF+ON/QpH3QNYAx6HFEgtsvoBP/QNY/J9ZC7jgkAsQcaY2lz2ZeV/55qCcV+XI0mZjHquEddMGjsYyhxelFFBTRuYe0TnYDQyI5xI1B8oAqjyAEJDkmwQwAh/mO7NOjNLMfZMJUkSRUGi+UK4r5Lm6sWt8WYBUIKWwa2HVshvrF9OQtmi7MZth2Ifm4Rh+X4DlGGZhtWGNwBqBGxkBp3bKgRJ0CqU4ivQoG2gOsCnffEd6WCjlQTlSGBSBh4yK2uDPQkF4sjHFgG0ASvh+8EkALphKKCKKS5I3bEu5YzKFKDNAlN/HfPJwCSYpcKYLpi3Zdot8odQpPe0FlD760Y9uuUEoOn3fB4hyWi6qR1nqxnJoPydOCrc6GpuAnfIDFqJuRChxvs1v49CBSrsziQSa+M/wweE8rHzjAyQqi2I2tvmzAAXmryy0rokVCRDuW3j1u3BsjsZvfOMbNydcQCen4sKigV8sCP8hYwL8qkcbZCX3OydcvlJefs8ZXLv0RZ+U21j63/WYI+sK+MPO5GQLiMqUi01Rj/eS0AEwHLCLzrIOi3grdPpGNt49VroAyz0O3LptjcAagft/BAprBRI4a1L2GAHKsLBjyoigT2ECD6XunxFDgI7vAQUnYYqKgyglBLTks+GJ6RLOMReJEAI4KBgncD4mqH5Aqgcf9myjWB+KrEzXPbuGbwWlBrCIyMnZOLOudiqTzwPHVc/lyQRxiMExy5lmfKa8gTtsDYdX7TI+RTSVaqHniuXA+oEPfGCLxuJPQQnHZOxbRWXazbREIXvaMZaGw28J1gojVpbEfdgNYdcAQWbufDYyA5n7i7wCkJmCRHcZP2slk4w6mPwwZdplHcRiAB8YD/PN18Y6y6HbPObIqyxj6VWdmS4BX+VhbgBGYAnbo2xAWV/Mv/uxhd6BFX401lq+TMquDuUcckq+yPhc5zULsFznaK+61gisETiqEaCEUmB8D+TNoNydWAMmBDzB3p/vKe3YAZ8pQ0AF2Olp6hQHfxZKxqlf0rOUJL8ZzApFwlnXCZhvi/9F8gBMAI+6KaqUbj4HFHFh1zl7MvM4gXP8BQhiTwItyqMs+a/46wR/CLDs/g74YIa+853vbNEzPdnYdWUI1o/Gx7gZE6BNLhUKP4fli5i0GzOgRf+VA3gxL5XRVb/0z1xgGDjgcnQGGPOXcW3PhHJt6e/3LUh9yiRjnbiP2YkfEHNfIEg2YcwVFgSYAk5ca61wcsZGmXPAEjgt10qRRoGVTJf5M/neGuVbhbkBSrSHyQtboyzX9uRqc9NDEI2/iDXAKrBrfmaU26HxP6rNup4ldGzTsdqzRmCNwHWOAGVPyVFGojf4mVAOFAVlJEqkcNN8GlJi5WEpJbv/c8alFChOPgtAixBXigQ9n4mJcpO7BdChjEWRfP/739+ABvCEiaFo1O8vpidnT0CGgqMEKUXJ50QbOVnngOu+fBlKWU/hUrA5au4DLM3FDOPVX7462CBOqEVVxQzEyLjHeBhLQEH/5QIRbaMPF3k0QEBNPwMs/ET0VYRVETbmpqibnhuFYTGOwCfACMxpK+CClbiIU662Gz/lmzdrhVmNWQ9YE4ru6dyikwBQkTtYnxxafeanhDXj18Rxt+cvKTNQmdNv9Xk3vzlGAydMP5gWpkogxGdAZWaznSY5LJB8OYWOK8+fcTIvyyR0nZJm1bVGYI3AGoEnOQKZHAjx0tTzUcByABCUXNlNe85QERZYg3wXKABKkBKiZJRH6ch9QbHIG8IcwuxD2cdGUGR8GoAW11NMnCqxM/xqJC3zoqSo55HbAAAgAElEQVR6IGORTkWzUKSS0fHToEC1AVDJqbUHqwYoJK2TEI2CzWRy1jDGzMxInfx4sEEeRsgEVch44KiyMvkoRxu1V+4bDsHGCnA45MPSIwEyvSiHD4ewaj4xWAzXVFcmPnMgxw4WyNOqC1PPudUYlj9l3xIqD07+Lpgc60JUmfBx7eeE63fz6HrrxNrArgDBxh+7kt+O9VB+G+3QN/e1rnJyth6tl1gWJiA5WDAtOd1iXLRJKLN6mIrkjvHyWwnr/BaY0a7W+jIJPUkBsm5fI7BGYI3AdY1A/hblC/G/0/Lv//7vn+ZQKXFaJ/KiOpzksRYUL9YhQEEhUE5+o8j4egAgnHCxH1gX4c2ZOpQvBFZ5AR/RMJTV2972ti1b6syfQbGVg0T5lLPU/xxasTmUVnlFjGMmAEpd25y8PUpAsrx9oc0UnHsyUxibzDsUtmgjzruZXHYjDGOGyiWjrT0aQN0XeTRAjIN+xHp558ciNBgQBGBSwEVNYSO8gE/ZhTnj6qvfjbO6L+LDYRyBnLLmljhQ2eaVvwqGA+PSM4fy2QEYgE9MGadgjJu5AD6VGRsX06JM3wWqet4Uc5KXdQJAZ5oEXnp6N8BibvUJowPQcQz2KgV/5rpyvQSErmuvXUY9y4flMkZxlbFGYI3AfTkCPTmX0iXIAQ+KVj4P7AElQ9BjTCgbSq9QUKf2cm9QJsqg0DI9lD/E9wALXxVmAXQ+hZ/PCsVBiVI6+WEw86jbdcw3fGu8KEeKUZt66B3wIwJF9Ew5PfRFmzqtNznlUMGuAFCHAAsFqp+UYSYpY8GJlGkHYPEKKOw60gI9OeS6TyRUifIukgemso1lZhlllkn4la985dY2TFFO0YWRqw9w5OSLBXEtcKM/5ijH330LN3OgsmLYsDzm4cUvfvEGPCWxKxS9hGx+/+EPf7gBSAn2Sq3P92ZmX85kps3mtAcrZkYzTwCIuTbGru/RA0BQIeLWF+bFCyj2OSDXQxp7QKSyM4MuhuW+FFur0WsE1gjcxhGgCCkuSrXIn2lCoRQIdUqHbwtfiEwclBAwgnYvrLdoFvflUKkOioaSR9eL2uC/whdDRtxO8cb/oYce2hwqKUeOtxShvCJvfvObNydSr0wL5ZGR7p6vApNBafgLe6asyteRsmPuAnoo8kMmoXwdcvYtTJkfx8c//vE7HgEwnWtjrPI9MR6FFitDdl/P2MEA9JDHfeuu9vf4AWUomwMzh1JPay4pm3JihYpYAi4wIQCLfgOL2ouZmJFP57UhFkS/jVmgFbMCcJpLbSoCrEgirIh1AYRaB9aK35hvMmH5Ph8WgCXfKG0DNtRtTpWjr827MryYE5nW9BVwikGRIwcrZ+xnaLt1bF3GbPn/0KMRjk0mLIbl2GZktWeNwBqBaxsBQr5U7hQJpYCKp0ywG+h8gt2JXLRPD9OjXPI/mMq53Cw5VuabgDHx2WlZffwdgBZhzd/97ndPgQMlJWKIo6gXkETRSYomVPcTn/jEac4Rv/te1AymQ9sAkBxQ50PwYjmcrAEg9XJKLblaijml732aeMq/ohx9dKL3lGRAimmiPCf5nOQk3DjEPABsfHMCOvmWVN8uQ5PDcOag8tloP8dbJrOemhxLkYOua/2mzC984Qubn493L4Agv5oAV9FihUo3npS8OSvCSMZYYIVfCsaqteB3wEUftUG+GfdZJ7E+ZVHO1yXzTg/n1JaAM5ZEedadeQVQvICMHs6Ynwszo5cndHMGVn8+Mde2ma6hogVYrmGQVxVrBNYIHOcIUGYEO0We4ilMmZLAXFAiQAHfEA+yo+RFD1FslFqmBQpwN5W/svyuLKAnHwNMDb8VlD5TEfMBpqAX51ugBXgCdpiqPPGZUmWKKc06R14MCwfUUrYrozwtAZVYFkpVOaJV9C3H15iJXcCyG6WjHGVoMz8SgEVb9wGW2qDvHE6F/4pmoogDVbP+uVKm42/gB2BSjgilt7zlLVs5sQaZjrwHmgpP52ysPlFSpfPvoYeAQWxOUV8BngAtnyK+PyKyYsLUUTI/93OyZvZhbjPvmYoCD0U1BVgAmXyflKUuc4xV4YcD4Fo7AArzkPv03TsmzsvaUTdG7otf/OLm3F1U13kRYMe5Gw+3agGWw2O0rlgjsEbgAR2BQlYz25SvwonXdxSDfBsUlWuf/exnb39O6JwqgYlOzX7PFAHkVCbF4yRdGn+KCUOApQA8ABknYiHNTAfl9qBUsS1O1urhPOpZQCJP+IJoG8XP/EApA1TetUcZKasZ6opxYE5hQgBYLvIAxBS5d+0EogAujr6ifjBFWIRYkslYlKm2xxlQ0FgiDJMnWU8/lqlcZ34Qn/P1KErJeHqQooy+QsMpcUAmnxvvsTMAgLE0LjLkytHCQdn3zCuuzd/H5zL3xnRoF1CCbQP05HZhilEewGdMY23kmdE3IE6b3JfpK3CsXuPYgwe1zdwZm64HiAFWdRvrHITLcluEWE7E5hEQFZbv5XtjmzPyg7J9F2B5UGZy9WONwBqBux4Bp1uKomgUCivfk6J8KKnXv/71p/k0ODVSHEBNDrjTHyFFpzHlZgFKXEsxAR/qZXICXChuIIgCBFqc0svVogzPpgFagBfKmS+MxG2AEHZFojgKinIDeGINitLJzJLidiIHepiEOtF3/y7T4vsUf79RsACK5HMAg0id6QsTwMg8VIQN0GJshBkbL2Pa83j0s2ii2t13mYHck2mIAmcGMyZ8cTLxBAYCP/4vkgqwwJJ40KRIKeOqbUVgpej1T53m14u/DvMOcAO0ABMlywsYcbI1L8rkd2KeS7NfThxlKbfIqzLOAkvu1w6fMTheWBUsnDYbX30GaJic+OLkp8QhlxnorW9961Y+oOI666zcQXe9MY70hgVYjnRiVrPWCKwRuPoRSLkWYkwJ+G5GkFBcFKUEYU71fAucfinAfBCKzpm5TyigWBefCzXOx6KnD2NqKH1JxygmjqlAUv4yyuYn4nd1YmX4VXgAIIXEcZdzZ34olFWKONZD3epVJ6D0+OOPbwxLOUAmYMlxVnlnARZl+N5YYJ48HymmJFNEjsuxM5lo3Ku9P/rRj7a0/sZZu5qHTEDa7XNOvwBcCl/d+s/8AUzwYynBXuHCAc+ibgCBMgJjIjBUnsBcZlygRlu1EzABStQDQBpv5fBZAQYBBO/a7R1TVkZZ12JWlJHfSnlxZvuVHZAzv65RJ3OOOpkH9SEGT/1YHfUZM9dmclKXB2rmEAwUGk9z21xe/U66nhoWYLmecV61rBFYI3CEI0BRFAGTn0fRFplS/B61LiqF7wZlwp+lcNcZUkt5+72TOpBRFBFWhBLJL8J1TsxO5wBJyp8CYl7wysxDSVOI2gUoKMNzg7QN28DcoR093C/lT3F1Gi/jLAdUTx+mqFOsMRwTsDRlhdTqh/KVB7BgHORDmYDFOLqmZG8xPOVw0VeAQW6UgEQM1zRfZVqaJi7t0F5jwRTGH8YYGGPjUd3T1Fc4cr4iyvWMHX44niCdcg+kKks7ZMnFYOmzaCD3mb8YDGMJvAIsAKVcLP4vo2xgcBew5FvT2gMwe3I2dkZ92oYt69WjIJgF1SXCTObgXu4ve7Dyyh1k7TxIrwVYHqTZXH1ZI7BG4K5GgPLI7yS2hLIKoBSmyqRDIQAGmAGfXUN5UIQYAAqNEirlvN8z7SiHku30G4MAMKgXy+KUzgzA/EAxSx7nO+YO9VFkyuMjATAwD7mOCQFjwXzATMMsMSNmnOQLC3ZC5xT62GOPbcqYw2o+GxOwNC7aGYDJp8f4UNZS43Ma9kA/StxLn8vbEtuUKSnAghHwIMQ3vOENG1Ol/sDiBCzNQWAm0FQ4smuZQSSjY1IrMVysVgyD/42zcXQNcwql/opXvGIbSyHW2tBTnSl77cNguVfuHCAm5kq9xpE5z1h6eeCieS+yR935Nu0ClhaoPueQ7Poch7FlxsiftqjD/HGyxcAolx9SLwDQOFpjyuBjVPLAu9oM98HFC7DcB5O0mrhGYI3A1YxAJ3FKCPCYzp4AAmUDrFB2AIcXcCGkl8Km5ICWspKWlMs7hUPRUO7KDsig9jsBF3VDoWJasCp8ZDAp7mF+kEeEAipnhzZSahQvRQ28UFRMSer0UECKPEVfNFOJ8ZzcsUQcZkWexEwYi+ncGmDIwTOzUsCDUudcKnEa59OAXsrfdV6VCXBQ9JmTAB2J1aY/yDQJZUYK8GTmypHXfGCJ3vSmN20OyYGmgE1llQtG3b4zjsaf0udH89WvfnUDeZnF5FiR0h9IwSCVKXiCN+uC2c78A47KDTC5jkknkJkfSb4rrs10xnfF+gAcfSfdf6wdtsW6wOpYJ9aYscKsMIWZd30whu7NHynH6J5RdTU752ZKXYDlZsZ91bpGYI3AfTACmTUKXw6YCJEtyyv/k5xvU+plFc1hNDNTpiO+HEW1ZEJSNsABoHhRhJxKgQFMCxNIgAoIUAZF7eQtpBUQctr+3ve+tzEfkqVx6FU3ZaYPJcr70Ic+dOflL3/5pqiBscBa/Q14BVYo+QCE3yh/zwTiY/GqV73q9MnH+QLlOGs8AI0cXwE4nzE8/DBkny3vSTlZygQbyxNTM6N+Mkt96lOPbcBMtJRx6gGPvjvxozl5HIE6KPiiiAAW10qy5j7h2caOn4prMRny3hi3nHJzGsaiAJDmCxvmemXEwOhHjtzaEIOVT5K25aSNRQOUABZzbb0AJJi2WDFtCNgoy2cABVhhQlReZr3AUOOf8/F9sNUu1MQFWC40TOuiNQJrBG7jCFAmKY5OrhQnAOEUzg+DQqN8nfgpk54xBAh0aqesKMwePOd7isY9Pk8fEWGsmBWKyikbqHDK5iwrwodjbg6x5oQvDaaFkhNNRElJJAb4AARMLwCM+7SV4uW7gcXhC5MJJ7DRs5ByDlYXRVpW1BgW+WAwDK997Ws3H4wcXYucyQk4v5IieCh6jrfGUB6VcrgEjmam4ViSHHAbtwDLH//x9+98/etfv/Poo49uoCF/pPxmfv7z/7sBpHLUNG6+S5ljiowrJ15t9Zwj493vxk0/Y2owYcbI2AEr+u6amKocietvYND3XtpobQB97hUVZk1huwAXa0g7MTzYvHxVtCE/G89I8iwndWRamsySeiZb+KDs3QVYHpSZXP1YI7BG4NJHgBJwGi+nRblVKA+Km38BZ1nKygmZIssxdab9d20n9MlUUJw59Rbm2pOBRZtQVsAIHwVKlGIERvitTIVEgQM3GBesR+HUwp8pcs8iEs7bs5I8J4lZidIFGMqMSlFmAsnZNyWfj4u+AB2f+tSntjFQdlE6yumUnynIpPjOmGlLeVze//7333nPe95zynoUKdR9ky3ItBS4y2/oT//0v2/+Jtge1/dgv8wvT3nK0zYwkB9OZqvmzzOjgB3siv7yVynVfn1xrfLMB5YrB1tzAVyYe2NYpJj7inzKRyVTVM+KEqqMxVEnM1CgzXflu/FZu9ULiLrXwxStM9mKc+rN96oxCmgtwHLp4mAVuEZgjcAageMdgRw8Yxg60WbOoVwAhLLUUmaUUArRe/dMM0HZdH3nekBiJlnLlOAkzjeFkn/+85+/gRbKzcmbDwWlmUJWj98xMkAO0IJ1oRylktcH/h6ve93rtoc7OsG/6EUvOg2HLkdIjq+VG1MS8AiwfOYzn9mSmpX/o+gX18XWBDp8l2mGj4YyRVzJOoudKoFdynZGKqV482Xxm7HSv7/6q7/ccqoI0abUc1AuOgZg8Z3x6zlP6hZlI409xa+fnhUF8Ckb6MmEVnQO043ILdcwwzDd8REp14p7cvLtvbUTu6NsY+4ec6JePjIACTMTVq2X/mFctMv9IpHMuXHCmIlg8uqhjzFKMVGZhI53Z91byxbDcm/jtu5aI7BG4BaMQJE/+VXknBuAodAoD+YhUSOcZl0DMGSCyZk1FiO2AZhxPwDic/lNKLbpr+F3CgvL43TNBFTODWAGy7N7mi7JHL8WvwWq+D1QgpgEPjLCdb0wH+os/Dlz0GRMcuL1DnR4XAGzkzwoJXUrQifwM0/9hQ/rq+tkypWZVTuq3/WzLxOs9Fu+LSdRWE/fHsLIAfllL3vZBsqAwExxP/vZLzYQ5+V7YAG75B7siJcxKLwbuCnzsHYqj8mGkytw4Q+wAFCVB6h4d13sT4AlgOf3IqxykPbOtMTBOtNQSd+0S93AprGxrrBqyrBGsEH8loBF62eO0YPMrmzj+cQTT/z9LZA7q4trBNYIrBG46xEIsFBolB2F0OecWDOjUC4UuP8pIn/ARqddCm0XWFBWJTujxLAGPfsmB9F8I5zyncw9Z4YZKoDj5E2h5sBZdIq6OATzXylaybsyXE/ZYlxE6wA0ndhjRfT3H5iKk6c+67N+ACzf+ta3tkcFYEkAFu1sLApTnif/QF4mMcnrKHd+NsBdviv5wOSvsutIGhBwHcCCJRHWrR31wW/a+NSnPn37DgjwSAD5Z8yRNgCVGJMcqgNn+qxu4AVQBE6k42duU05+K643RtMElN9KDFHAST+VZwyUjy0TraXdQIe5/M3f/M2tXcYCyLI21C2KycsjBQAtfk89g6hHIkzn2tZYY3/Xi/6Ib1iA5YgnZzVtjcAagZsdgfwqJuNRSKrfeuChz/wbpInnX8LM4Ton4XwMdpkDyozioViBoABQPfZ/zqHAhT+mCCdz92JRmKAwAswTnFiBkcJbK0f5AI7rMS6u10ZPO6aEmVL4szzyyCNbXhKvEt1Vlv6rP/8Wpg1Pmfb0Y74oAELgbDrpNn5F+mSyyHHZc5o43qpH2YG3on2m0j3LJ+OZz/zHm9IHRvjDMP3kHKwff/3XP7nDdCW7rSdbe1H4nn8E+AVMMt3FkhStg/kRTYXtAFaADv0MTBYBFBgNsNTfEuj1FG2siBeWyzy4zpxpM5YI6HRteX6wO8CMEHSmr54z1byUAXjukl1W6mZ30OXWvgDL5Y7nKm2NwBqBB2gE8kOgpJyMY1x6CnOOnikfCkz0jKRjJYqjtCiWFOn09aDgOtErW7mUuWsp33KGABA9mFFb8nmgSAERwMh9gAv/DM6ZXlib+ZA9bAtlXT6UgAJTltM8lohphZmEQs9/RT/zl6FkKVHOokK7nfoBmMxAjVEOyOW6ycTid0CMqcNzhfiSlGMmlqZwaNf684qpmmYPgAWAE6Yt827mH/49GJw/+IOvbCyQcQYARQCVydY4FsFjfIvi0i5AwXXGwlwAKvnHADH8TnqW1DQBnQVYAhdy1mC2ABQv+VM4UwOPRTfxNQowto2AyULd81nJMXjXv2duvQctpFnfFmB5gITr6soagTUC1zsC04yQU6fvAAi5OnLKTVmXmh+TkEIpwZr7Mwfl95K/R88lci0FmJnIU5cpL+YnwKWHLAI00rtTvCm1EsEBRYVLMwUFEihb/jDMIMAW9kUUESUPvHiVNVfb5XsRYQMYxEzkqKsvAEyMivdYiECI70QYvfrVr77zkpe8ZPNj8cpE4z02y/e1vxwrPZFamwAnfZLtV7p+ZhSMVzljsBf6oIzMKD0WwPiUCRfDgQUBEh566KENSLl+5lkpM6/7yj6M+erxALFE5lL7zYVygEEvzruxKIBjCeHkfVG3ugBR4yVKDJNlPQWS83lq7V3vir/Z2hZgudnxX7WvEVgjcB+PACARO0BBU1qUohwZ/CWwHRQc8MJZ1sk85V9eju3k+MsH/TnN95cTbH4hMTT5dmQuCWRQ4EALUOQzZVgoLhZi9+UaobN8OXr6b9cAMRQnZascbZaEDiBgztBeLAY26cMf/vB2WyauMrv6P4Ym0OR/QCQAxn8G4+ORAjFPOScDESn28scEWmqn3//oj/5oAyjGGtii5LWPuQzwMh5AXe0CJMxVaeyVxZEWs+J6wMG4uH6GLZdfRfvyUWnuY7/Umzmr+XWt+fcu0Vyh6eV3KTMwkGQuzBWGTN0AJQampILK2H321X28fe666Quw3PWQrRvWCKwRWCNwMgIl7eInUu6NTEBOwi9+8Yu3EzIljf7P1yMH05iUafag9PJhKKzW/+7x555pFqHwsACACwdcp3PgyL3u8045AxgASECi7LxMG+7xJ3GZ0zylmFJ2LzNGzILfZYTF5mBxZImtrso+a33EwkxHXBmDASN5VPShpHSxObs+Gu7Fgkj0xoyFreC7U84YbQRQ9Bt4nCxKLE95cgAiZYm6MVeYJGBFnRxiOdcWCVTfy1KbM60yy9RbnhrXKg/oc725MMZMUwCIthZybvwAG20BNpXhac3GHDj82te+toEowDMgO7MS37Z9uADLbZvx1d81AmsELm0EKMSelJvTaEqN4qRMPa+GY2jmIYrUq3DXQEsKPcal8OdyjlBy/jKVxEjMKJeeNeNETznykwi0qIfJwYmdoi4VfjlTKMtMFEAJ8OKvkFztKkmae/PFAF6AHfdw6mWe0kf9j0nxHsiaoOYHP/jBnS9/+cunT51WB+aBP43+YT6MLwCBPcl3Rz+YYYqW0UagETBoXPQHeJigsPT4/FGAAABPu5mTRFSZO99jOQI26tBfAK9kbQEWdRiTwrnzd/G7Png3JnyHtN+4uxaIMUbK9e4Pq2I8lOEBm5yI/V52WyxL2ZPzpwpUXtqCPvKCFmA58glazVsjsEbgeEegpyJTZBQlRUJpUrA94fn/tXd3r7a2c//H58bvH5ErWyR2lIc8bJCiZMMOKdmzhYg8FoVSbGAPpYvYIAnRhaRIIhRlQ+z4R369Tr3Xfd4rcQ33WmusOddn1GzMeY7jPM7jfI8x+37G9+mw+i9+8YvHRn0lwRITfj97TO5PoGQw+zae4U+8VBp8zkthUHkrvOZZiITxJyAkfPqmzqib0zd4a2QknVeztDNpxpgQES5SSeT8BJN1VxWEAQHBQLdnj3EEi3PKzan7rueMtP412vTbJqC1lbRbjkqC4eztYKjdO2Pe7sSxcW/OLXTinkpkNod1Elue5amojCLU3AMeRCgm7Q10f9nyOReHWCm3pMoqAgs34qKKLt41osU1vCe4EF+8YvW3sU5z22qAtyehmYhr64J69+SVe3z/Ox78yiZYHjzTzTgCI/CEEGA0GGBig/FiQCtHztNSLopv1RJBPYiI9thJtDheDxLz1bMjQ9+3esa4ZNxCRSWitk8NY8sI8yAwmox44qMyas/lcghN+GnXZesoGdi6rIEwYGjN64cw4z2o0qkwV8beHIz2OQRUJRTBpvRbPoy5akNvLF48EdYjjEVY8XpksBNY1peHiwg7e4JKiE18uAdCQp6K3BAJxTrWWr81up7Xy0XJ61SYKk+GeeNShVhhJ/eWN8hmlO5NrxrsrU8H4jwmcoLMJfxjDdZORBEqjuWNapdu1/DeFsZL5PyrUu+7/K83wXKX393d2wiMwEMlUIiAgWHAPYgFOQlCFoQFb4Jv1bwP+oHoGaK6h1EkAhijKkpKsDWPuWvzX98Px85l0nleKo1mWGt9z4PgPNfxe4LEeurf8s9usf/suFvpMuPt2z/DfhYt1tQ6iRNCozJic7hnryfYzEngVKJd2Iix5rVxboaX58H6eDiU8KpuIp6qNIpHYZm8Kc7PY+E+iYPEFGPuNfMKx3gQERq0EUtYeY+wITQSJa6bB6fwUiXVjperhJfjJddak9etwRjiA0P35Do9sLIGOSuuS5T5zJjPBozCeI7zBvlMVRXkXh33/pqjTrcP9QP+mE0+wfKYvSFbzgiMwO0hwGDVtr9v34V9GJXCCYRF38T1HlHOywCVe3HePTiPSyEm5zlW8ziGrRLqs3jJO5Po8Vp5MdbBADKmDB2vBeNHOMhTEb4qxOA8D4bYWELLN32GPc+D1+tbYnzhLder9LnkUOv1OkPb3ISS1/McMOzyVfLstFdTXqYa97mu388eqKp+Co85h7dLuIXXgtEXEuPhaDdrHIgZDIiJ+txYXxtd9n6evRh5bvKGOS9hRVgQRMI/zzzzzMFQR1uChEgkBF3XHESJqiACpX2UbPFgn6fW4rOBZT1pcMTQdXDG6Fxpdnv+a/77lU6w/PfsduYIjMAI/FsCREKt/P/ZKv7/3SsJftvb3nYk4yY6MuwMLEPULsH+ZtwZUscYrKqIzrkt5Wn0mr+9nleEKGAwqzwiRpQAE068HeXVWKcfjyqWGEjG3fkMvLW0Q3MGn7eoTRy7dsm2iaH7K6lco2OFtxzLo1HH2ATOOVTV2oiheqXkUbE+XhRejHa6rsSa8HLv9Xhp/6HzfkDlqSQaq/g5h538bn0Ei3FEIGEiJ8Yxyc3G1FnXGq21JoL62PBk6XUjbyWPTZ6T5t+/2P8QmGDZp2EERmAEHiIBxpbBIzw8M24MO4P/6le/+ggZyNGonJiwYOTa5Zfh4gFpU7+MtnkYwHOflgx7oqUQUiEj1/QoB8a5QiY8EfUcIVaEbTzLr8ibYM5zrghR5Xq8L+2TkyeHwS9E0vrqv3JO3E1kGd9u1q094ZLg8noCIo+L6/Fc+CHk8LD2Ep7lqrT3DmFlTMLNdbrmOczTR+H+fBVjXLdcGu8PASf/RohNtZOHcI8cFh6jNnV0zyrG6tNSuE533o9+9KP3Ql/GE37G+UwQu3tMsOwzMAIjMAKPhEDdVfOkMJIMq+O+Yetj8stf/vJeV1WLErromzhDW54LI+nccj8qET6X1eap8NwP0ZCXo3NrzJYhLqejPXMYYyKDwed9KaRzbt5WOCyPhOfyTMr/CDIjXImxY+fKKn/nsSFQEgbW1qaQdfnlRSGQCus4t0omQvCpp5461lwlEI71qjEH0ZKXqvDKuUw5T0yhoHNYxnsYL+LCD3EkX8VWBRKc3SfR4mGtGuPxvqjaqucKb8sb3vCGm69//euHKPE6jxDPUKG9+sY8kg/pLbnIPCy35I3aMkdgBG4fAca7XZXP+xG1gZ4QAgMl0bTW7Qw2z0Yls/PZGmkAABZDSURBVDUt8y2+sEE9XBhg59cpNw9LeTB5N8p1YNDzthAziZ9CMHlIPFu78AQPiufuhYEmoDwqWS6fxZwl+lbmm0i5v2y7fJCzQEhYlcfROjAgpFQ9OY+Rl5diLfjqo4JZQgQf4S6ixvWtPc+I14zzKMenhNv44nquBiJ6cLC+SsdjIKGXR8UaiJZyWhJBvDx+ChMZ/573vOfYTsCDyCG4rK+wn3X03t6+T/3DW/EEy8Nju5lHYASecAKFHXwzz/NQGXTf/EsaJQo0mZPbwHi1EzRDLOTBOLdHz7kRG+N2/smrwlAzquWfFIoyRyGbQjxnD02hEGPaZ4iRr6KGCKhNvbf3fK7rERDdo+dzbor7qgLH8bNAyoNSfkxem0SIUnCGHYe62Pq7rrK8Fp1borDwSmXWrpXX4rxRY9fpo1olUKLFtay1pGDvEwFFQBIilV5LuMVIaK8QFZYSb63DVg0Ej+0Ivv3tbx+/x7dkZlzbRgC7+6u0nvB/p21++KR/AHb/IzACD48AQcB41pmUoaxfCWNVhY0VJGrsq/OJT3zi3qIYaiGQSoYJhAxxg86CpZCCcYw7g15H2IxkczjvXFJdTkzegQRX5cUJJXMKdzC0jKx7dOzcDbaeIRnjPC/tv+O6Ho67LqGTt8jvEoH97dn95j0iILxevxYcCQUiwvgazLm37j2xkjcnkVJYirCIYYKtsnLnEEN+iEdz6adjvN46cmZ4c1zLe2UMb4wybp4gJdq2EDD+Qx/60LGrdP166tHC+0LsJWLdS+/dw/t03r6Z52G5fe/ZVjwCI3BLCGT0GNc6tp49H3kYGOESLt2akIFv5AxaibJ5FTLcCZ7CQRncwiqeiYJaxxfCcE3Ha6rm977JEwKJq7YAqIS6fZPyqhRuKtxSzoq/a2VP4FRF1NwluJarUpn22dtjbfWGKWyGT632sfR3iciVfPs7gWTd7r2ck6puuo/GnT0shYS81ntnTvMYRzhJslXdRZQoCVcVRKz4m3dFczpelzxIBJfXnn766RuVYR7CWyUx1603Udoa6r9ySz7qj2SZEyyPBPMuMgIj8CQSKNGVN6KeI76p17+FcaqclmHmqch7wqB94AMfuPnc5z53GE/fvs8VN+2LcxYoiZeOGdP2Aa2lefpWf85jkVhb/xTPVezktSm8c/ZUlPibAEkAWIt7kvxaczf35l7KweGBKE/FnNZWIm/9XGJkjgSIa5gHr7w/5b0UEqtrbfdfIm/irLyVczO4clryFFWKTGyZh6iwKaEeL6q7jG9PIJ6VF7zgBQczoqUNFN2ThFuJ1OWpYF4OT/fnWB6ruDyJ/zP/7p4nWPaJGIERGIErEcjY962aEWO4Ge08HN/73vduPvzhD98ri008MKIMqoqYvCudU65G3hiGsHJihteDYa3qpXUkUnpOICVcus45T6ZwyrmkOnFUvgyhkXeEcCvHhTAwl0eeGoIiQZKAKEm5Kp86zBIDjvFSdF8xcLzE30RUIs96ymPxXGKw8YSH5F7rzTukyZtKqZ///OdHtZQ9iPKitB+Qe3jNa15zvG4TQ3ksr3zlK48eK4W/CCxrKRfpXHF1pY/grbrsBMuteru22BEYgbtE4P7ciXPuCGNWuISBlZD7ox/96PBWSDbVp4Ohbj8f3/SNIwAYYcKAAS60UllxeRv+NvZcvZOHpp4pdeNNsJzHEiXNnbBpzb1HHXdefVQKMeVpMba8EestZNTxkn/N7fdCZOe8HOs+P8pjaQ7nJtjyxCRwnOs1LBNEXlOOrHcK0YItz0r7MlVmrlIpD5Ex1vfjH//4WMq73vWum8985jOHgBECyoPkNfMTW+X53KXP9MO8lwmWh0l3c4/ACIzAvyGQR+VsnDvGwOVhEErx+OQnP3ljh+Of/vSn92ZlPBnkciHybjRPHXarznHiufrknANz9kTkfTn3cnFuoRS/14Du7JFJ1PRcN97yQhIXCadCYomWQjzlnDieEMvYF97JOxO/PEDmPif9tj5ipxCRc9txuh4wiQi5Q9rnO/7b3/72YE2cvO51rzvyV8yPq3CXMmUlzX/961+PuW2q+OlPf/rIbamt/jn8lHeoCq79gzx7AhMsz57VRo7ACIzAAyVwFiwJibMXI29JzdMy7np46JDqdWLm7JWoPFjORIm5hWDybpRDkken6pwSZ/OMJHLODd8CUBgrb4y1nD0d57CU3ytp7lrNQxTUc8T13GMJw4maqmqcc660Mm/lx93L2cuTx6bQi3mMy7NUp1sly5V966nSlgXa+utKq9LHA2vr1eTt5S9/+VEtpALIGnCQYCt3pfupJ4v+N8JBib/WVYjqgX6o7vBkEyx3+M3drY3ACDzeBM4hobwEjiVaEixyIISAiBBG19/CDPah+cMf/nDcJKMsz8K4wg8l1LbpYJU4jK7Ezq5VuOi8hgRJHhivJUgSHRn/Gsb1euc0f56b8m8SMwy7tZRrkpel9eeZSGCVoFpuTJU+57Wd7+HsvWlNVWzlXWnjRnv/eLziFa84GPOkqPohQsxDcPCo4KYHi0Z/BMsf//jHY8xHPvKRo7rrHNbKw+K+3CfBI+8or9NCQpf9f06wXMZro0dgBEbggRE4e1Myuh3L49IOwr6lM+TCFYym8IXHN77xjeNHe/92/jVHFT8MqLGMPsHSbtL1PUk0JTryspi7aqBEQGss9JJwuT+H5Dwu0ZHX5hzqMq5S5LMIOnt4zF2+SuOrZMrD0jViV5UUQVBjPkLBPHlw3D9xR0QI/wiz8UgpVX7Ri15085e//OUYiwuW5QO5Bs8J1hJrJeB+5StfuXn+859/CDo5L+Ueea/ktvReuqYSZ+/BmekD+0Dd8YkmWO74G7zbG4EReLwJnAXK2UORcKiVfpsNVkWUAeUpIGp4XPQIyaugiZljXmMoS/zkDWCYyz9Bh9ehkM7Z6N8vRBIqET0LmkSK57NHpeOJiPM4x6oKOnPImBcyc6+JlMRL4apyY+6/bg36EmgESy3+3avQj791rn3xi1987OskqdZrOthixKvCqyUsRNwQKeZz7Ze+9KU33/nOd+7t8+Q+vE7cuJZHIaCSgM+bTiqR3uaGl/1vTrBcxmujR2AERuCBEjiHgP6VIGA4M2wMYtVA5Wo4XwIn42/sZz/72ZuPf/zj9/YdUvbMi6D8lqEV5qjEOLHCuJfnkRCoh8s5lHLOD7lfYJwFSSKkBODCS4Grn0s5KpUxJ2b8XZgoUVO+xzn/xu9V+RQmKrHW+krKJSAwIiYIE14QlVY8KSqv8NW1Vq6K12q2Zw6bFBKN3/3ud49r+f3tb3/7zZe+9KV7XpK6GROL3iNdal3T9dup22CvOWaOsyfrgX6g7vBkEyx3+M3drY3ACNxtAnkgqlphMOsuS7jwGHzzm988BIvwhIeQB8PLa8BQt1dP7e7ryZJQYMC1mXeOcAaPA2NcDxQGmHAoX4MwyBvUXAkR52TA84xYu3MYfYIoQ+7Z/bRbcsIsIWBOaywh1+vux326hh9jCRNrkwzLK/KnP/3p+N1aVPIYR6hYR92E/S7sQ+AQfFUGvf/977/52Mc+dnisrK3S6HPlVOvKS3S3P4GP9u4mWB4t711tBEZgBB4YgfI+GPVCIIy/3wkRhvRb3/rWzc9+9rOjmkVDNAaakRcycv4//vGP41s/Y81AM9QMf56KPDpyaJzXpoyMPk8Cjw2RwMgnJvL2FGrKeLfGwk/lp3g9z8m52RyhUYt6XgniiTBpY8Aa4vVcjoo18aQ4114/Qj7f//73b5566qnjXLtjeyhVdj/upT4qQmd5oLr+m9/85mMPIKGiPDdVN5lnguWBfaT/7UQTLI+G864yAiMwAg+cQI3dKqMlENoEsN4t55LhN77xjTc/+clP7u0GnZfEOW0NQKwIXdR8joehvXTMXxkxIeA8HhcGP8NNPBAXVcOcG8WVTEv4EAN5cfzt98JA9UgppNScBAvvRqEz13cd6+UFIqqUKNshWX8UibOu86pXvermz3/+8yHY5K4k1AiaOgZrDGfs7373u+N+iTEC5/Of//wxXx4X98nThFfN8M7elPvzkB74m/4ETzjB8gS/+bv1ERiB203gbBwZfQmhVarUmIwAqe+I1772ta8dGytqM18JLgNOeDDoQihECRGScGCciRvCILFAvLSJIgPO2LuWcxtzbpcf6bwWlVpXZlw1VPfRml2XUGkPpvZa4tUgmlxbAithxQPivrTSt2biw8M4r2mn7x6MJ0jM4bryezzKteFNkQd0frTPT7k7hd/6+z9VfN3uT9rjsfoJlsfjfdgqRmAERuBiAoVUhHJ4BYiFwjnERI3SzqGZyqGNt8/Nu9/97sMbUW8Qx/UZEVIx//Oe97xDvNTanqgxRxv4lUcjB8UxQolQ8bvncmSaP09KYZQSeb3eBoOOERzt92MuIsPaCBPbEfCk6DBLSAh3ETg60Qr38IYQYPqmEDQEi/ndJ6+JNbmPrunZPkDKkzF0LmHD+2JsjeFKBq6fzLlj8MVv3k64mMAEy8XIdsIIjMAIPB4EGGn5I7wO5Y14rtcIIdPrvBSMfb1FzhvvSc79whe+cPPDH/7wRgO1xI67JEAIBd1dCRmN0hhuQkYfEuKFgOC98OC5qKutEI0cGcKHADGvuRwnQPJSEAbElfVJBm7N7ouw4B0x1q7HzlXdo2mbe1DK/atf/erILXHc6/727FFybKXGjhFArmddH/zgB499g97ylrccf5dEXNdd489l2oWpHo9PwJO1igmWJ+v93t2OwAjcIQLEBG+CRwm4lfLKHfGaMZX1ljTL6yDno463RETNzP72t78d/UWMJXIImQTQuQmcxFbeB+cRM4SOc4gaIkZ/E6XCBA7PCSHD+0OQ8IyozJHgmhD6+9//fvOc5zznEDI8IUSMhm6EkGvxgvz+978/RIrzjeP5IWZcy7xEC/Hkb2uwHo+8QNb/spe97OZNb3rTcW9vfetbD7HiYY0YWhPh1LnxrMFeXp9tXvjo/5EmWB49811xBEZgBB4IAUaV56IS4JJYeTjyFpRPUm8Uz4VryidhlO/vfGuB5tcwjVDQSVeI5Re/+MXx7Jxa4/PkCAm5vu0BGHzC57Wvfe2xWSPBRCBZq3Nf8pKXHN4S3hMeEqLj17/+9c1zn/vcQ4gQL8TNC1/4wmMeHhdzWot7NY/5iB6iq9yTns8eImuyIeHrX//6Q8y8853vvMe+smsixZwlFJ8769a07txxtyqsxMwDeTM3yX8kMMHyHxFtwAiMwAjcTQL/KmG0BnAMdPkuba5Y8za9TH7zm98cguOZZ545BBBhUpJtYsYc7awsRGM+uScEDoHkd3PKKxGWKhGXUOK9cQ6x0w7O93cFrrmdd8d1rIOAIXze+973Hk3fXJP4IWI8iJRCPHlR7ua7e/fuaoLl7r2nu6MRGIEReNYEzqIlb0zhpfbiIQbyRlS908Z9iQwhITtIyy2R+Eok8J7IcyF4eGA8HD/nk9SpNvEghEWsnMWO8wiPvCmu2fgf/OAHh9fHsfe9733HOD/t3lwlFe9JfVoKbc1D8qw/Jo/FwAmWx+Jt2CJGYARG4HoE7vdcJFzyRJzDSgw/cXB/lVBJv44TJPVc4QV5+umnj6ojuSi6zcpB+dSnPnXz1a9+9Qj5eAjxGPflL3/5aPImF4agsCvyO97xjuM8oodQEh6ytjYWvL+k2N/ycjwKE+VZyRuT5+d61HflSwlMsFxKbONHYARG4I4QyJi7nfuNvmNER2EeIZV6ptQwjSejLrO8InJEeD4Kv5jjnNBL7NR+v6Z3Z5SdW7mwsRKHiaDCUY0nXMo5aYsBouQsmGqal5elfZsSYHfkbXxibmOC5Yl5q3ejIzACI/C/CZwN+b9ic95X6LxJY3ku7eMjVMMbUg8Y59W9tl4nxEdt99t5meApwdUcJQOb61w+TAx5PWHlNWNrZsejw9vi2Xy8NRJ166Z7vs+8Rnlf9pm4PQQmWG7Pe7WVjsAIjMAjJVAeCbFybkJHMLTDspyT8lk6RijwsiRk2jLAcXMSFhJvK6suv8U5RIhKoUJPjrUvUpU8vDaOa+5mPIGTxyYvEM/PWfSc83POOTqPFOgu9n8iMMHyf8K3k0dgBEbg7hMoXMQz0n5C5x2aHSdo6nKLiNfbp6fmcwRN4ZtKj40hLs7hnzrJdrwqJYLHWirbdh3nETBtRcCz4ndCpp2fz5VB53fr3Dzv7r+Lt/8OJ1hu/3u4OxiBERiB/4rAs9n/5jwmAXDeT6iGa0QL4cALwiNCDPipmkfX2nPSLGGRoMkTkjdFuMdc5jz3QSnMVDdaooS3pk651lcVUmEgYM6l2v4+h4X+K3A76SoEJliugn0XHYERGIERGIERuITABMsltDZ2BEZgBEZgBEbgKgQmWK6CfRcdgREYgREYgRG4hMAEyyW0NnYERmAERmAERuAqBCZYroJ9Fx2BERiBERiBEbiEwATLJbQ2dgRGYARGYARG4CoEJliugn0XHYERGIERGIERuITABMsltDZ2BEZgBEZgBEbgKgQmWK6CfRcdgREYgREYgRG4hMAEyyW0NnYERmAERmAERuAqBCZYroJ9Fx2BERiBERiBEbiEwATLJbQ2dgRGYARGYARG4CoEJliugn0XHYERGIERGIERuITABMsltDZ2BEZgBEZgBEbgKgQmWK6CfRcdgREYgREYgRG4hMAEyyW0NnYERmAERmAERuAqBCZYroJ9Fx2BERiBERiBEbiEwATLJbQ2dgRGYARGYARG4CoEJliugn0XHYERGIERGIERuITABMsltDZ2BEZgBEZgBEbgKgQmWK6CfRcdgREYgREYgRG4hMAEyyW0NnYERmAERmAERuAqBCZYroJ9Fx2BERiBERiBEbiEwATLJbQ2dgRGYARGYARG4CoEJliugn0XHYERGIERGIERuITABMsltDZ2BEZgBEZgBEbgKgQmWK6CfRcdgREYgREYgRG4hMAEyyW0NnYERmAERmAERuAqBCZYroJ9Fx2BERiBERiBEbiEwATLJbQ2dgRGYARGYARG4CoEJliugn0XHYERGIERGIERuITABMsltDZ2BEZgBEZgBEbgKgQmWK6CfRcdgREYgREYgRG4hMAEyyW0NnYERmAERmAERuAqBCZYroJ9Fx2BERiBERiBEbiEwATLJbQ2dgRGYARGYARG4CoEJliugn0XHYERGIERGIERuITABMsltDZ2BEZgBEZgBEbgKgQmWK6CfRcdgREYgREYgRG4hMAEyyW0NnYERmAERmAERuAqBCZYroJ9Fx2BERiBERiBEbiEwATLJbQ2dgRGYARGYARG4CoEJliugn0XHYERGIERGIERuITABMsltDZ2BEZgBEZgBEbgKgQmWK6CfRcdgREYgREYgRG4hMAEyyW0NnYERmAERmAERuAqBCZYroJ9Fx2BERiBERiBEbiEwATLJbQ2dgRGYARGYARG4CoEJliugn0XHYERGIERGIERuITABMsltDZ2BEZgBEZgBEbgKgQmWK6CfRcdgREYgREYgRG4hMAEyyW0NnYERmAERmAERuAqBCZYroJ9Fx2BERiBERiBEbiEwATLJbQ2dgRGYARGYARG4CoE/j9Z5fylLM8kIQAAAABJRU5ErkJgg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032" name="AutoShape 8" descr="data:image/png;base64,iVBORw0KGgoAAAANSUhEUgAABkAAAAMkCAYAAADgUexMAAAgAElEQVR4Xuy9CZhlVXW+v6t6pJuGhkYGB0ZBkEGZRFBBRYniiCgqSIwj0b8+iME4/ZxNRAyGiALOAyQQCAqCMioaFUVFEBBRQAFlkJmm567q+j/vLr/KoYLxAg197rnvfZ567nTO3mu/a5/bsL6z1hoqPiQgAQlIoG8J3HPPPWN9a7yGS0ACEpCABCQgAQlIQAIS6AMCc+bMGeoDMzVRAhKQgATug4A/4G4LCUhAAn1MQAGkj52n6RKQgAQkIAEJSEACEpBAXxBQAOkLN2mkBCQggfskoADixpCABCTQxwQUQPrYeZouAQlIQAISkIAEJCABCfQFAQWQvnCTRkpAAhJQAHEPSEACEugaAQWQrnnU9UhAAhKQgAQkIAEJSEACbSOgANI2j2iPBCQggd4JmAHSOyuPlIAEJNA6AgogrXOJBklAAhKQgAQkIAEJSEACHSOgANIxh7ocCUhgoAgogAyUu12sBCTQNQIKIF3zqOuRgAQkIAEJSEACEpCABNpGQAGkbR7RHglIQAK9E1AA6Z2VR0pAAhJoHQEFkNa5RIMkIAEJSEACEpCABCQggY4RUADpmENdjgQkMFAEFEAGyt0uVgIS6BoBBZCuedT1SEACEpCABCQgAQlIQAJtI6AA0jaPaI8EJCCB3gkogPTOyiMlIAEJtI6AAkjrXKJBEpCABCQgAQlIQAISkEDHCCiAdMyhLkcCEhgoAgogA+VuFysBCXSNgAJI1zzqeiQgAQlIQAISkIAEJCCBthFQAGmbR7RHAhKQQO8EFEB6Z+WREpCABFpHQAGkdS7RIAlIQAISkIAEJCABCUigYwQUQDrmUJcjAQkMFAEFkIFyt4uVgAS6RkABpGsedT0SkIAEJCABCUhAAhKQQNsIKIC0zSPaIwEJSKB3AgogvbPySAlIQAKtI6AA0jqXaJAEJCABCUhAAhKQgAQk0DECCiAdc6jLkYAEBoqAAshAudvFSkACXSOgANI1j7oeCUhAAhKQgAQkIAEJSKBtBBRA2uYR7ZGABCTQOwEFkN5ZeaQEJCCB1hFQAGmdSzRIAhKQgAQkIAEJSEACEugYAQWQjjnU5UhAAgNFQAFkoNztYiUgga4RUADpmkddjwQkIAEJSEACEpCABCTQNgIKIG3ziPZIQAIS6J2AAkjvrDxSAhKQQOsIKIC0ziUaJAEJSEACEpCABCQgAQl0jIACSMcc6nIkIIGBIqAAMlDudrESkEDXCCiAdM2jrkcCEpCABCQgAQlIQAISaBsBBZC2eUR7JCABCfROQAGkd1YeKQEJSKB1BBRAWucSDZKABCQgAQlIQAISkIAEOkZAAaRjDnU5EpDAQBFQABkod7tYCUigawQUQLrmUdcjAQlIQAISkIAEJCABCbSNgAJI2zyiPRKQgAR6J6AA0jsrj5SABCTQOgIKIK1ziQZJQAISkIAEJCABCUhAAh0joADSMYe6HAlIYKAIKIAMlLtdrAQk0DUCCiBd86jrkYAEJCABCUhAAhKQgATaRkABpG0e0R4JSEACvRNQAOmdlUdKQAISaB0BBZDWuUSDJCABCUhAAhKQgAQkIIGOEVAA6ZhDXY4EJDBQBBRABsrdLlYCEugaAQWQrnnU9UhAAhKQgAQkIAEJSEACbSOgANI2j2iPBCQggd4JKID0zsojJSABCbSOgAJI61yiQRKQgAQkIAEJSEACEpBAxwgogHTMoS5HAhIYKAIKIAPlbhcrAQl0jYACSNc86nokIAEJSEACEpCABCQggbYRUABpm0e0RwISkEDvBBRAemflkRKQgARaR0ABpHUu0SAJSEACEpCABCQgAQlIoGMEFEA65lCXIwEJDBQBBZCBcreLlYAEukZAAaRrHnU9EpCABCQgAQlIQAISkEDbCCiAtM0j2iMBCUigdwIKIL2z8kgJSEACrSOgANI6l2iQBCQgAQlIQAISkIAEJNAxAgogHXOoy5GABAaKgALIQLnbxUpAAl0joADSNY+6HglIQAISkIAEJCABCUigbQQUQNrmEe2RgAQk0DsBBZDeWXmkBCQggdYRUABpnUs0SAISkIAEJCABCUhAAhLoGAEFkI451OVIQAIDRUABZKDc7WIlIIGuEVAA6ZpHXY8EJCABCUhAAhKQgAQk0DYCCiBt84j2SEACEuidgAJI76w8UgISkEDrCCiAtM4lGiQBCUhAAhKQgAQkIAEJdIyAAkjHHOpyJCCBgSKgADJQ7naxEpBA1wgogHTNo65HAhKQgAQkIAEJSEACEmgbAQWQtnlEeyQgAQn0TkABpHdWHikBCUigdQQUQFrnEg2SgAQkIAEJSEACEpCABDpGQAGkYw51ORKQwEARUAAZKHe7WAlIoGsEFEC65lHXIwEJSEACEpCABCQgAQm0jYACSNs8oj0SkIAEeiegANI7K4+UgAQk0DoCCiCtc4kGSUACEpCABCQgAQlIQAIdI6AA0jGHuhwJSGCgCCiADJS7XawEJNA1AgogXfOo65GABCQgAQlIQAISkIAE2kZAAaRtHtEeCUhAAr0TUADpnZVHSkACEmgdAQWQ1rlEgyQgAQlIQAISkIAEJCCBjhFQAOmYQ12OBCQwUAQUQAbK3S5WAhLoGgEFkK551PVIQAISkIAEJCABCUhAAm0joADSNo9ojwQkIIHeCSiA9M7KIyUgAQm0joACSOtcokESkIAEJCABCUhAAhKQQMcIKIB0zKEuRwISGCgCCiAD5W4XKwEJdI2AAkjXPOp6JCABCUhAAhKQgAQkIIG2EVAAaZtHtEcCEpBA7wQUQHpn5ZESkIAEWkdAAaR1LtEgCUhAAhKQgAQkIAEJSKBjBBRAOuZQlyMBCQwUAQWQgXK3i5WABLpGQAGkax51PRKQgAQkIAEJSEACEpBA2wgogLTNI9ojAQlIoHcCCiC9s/JICUhAAq0joADSOpdokAQkIAEJSEACEpCABCTQMQIKIB1zqMuRgAQGioACyEC528VKQAJdI6AA0jWPuh4JSEACEpCABCQgAQlIoG0EFEDa5hHtkYAEJNA7AQWQ3ll5pAQkIIHWEVAAaZ1LNEgCEpCABCQgAQlIQAIS6BgBBZCOOdTlSEACA0VAAWSg3O1iJSCBrhFQAOmaR12PBCQgAQlIQAISkIAEJNA2AgogbfOI9khAAhLonYACSO+sPFICEpBA6wgogLTOJRokAQlIQAISkIAEJCABCXSMgAJIxxzqciQggYEioAAyUO52sRKQQNcIKIB0zaOuRwISkIAEJCABCUhAAhJoGwEFkLZ5RHskIAEJ9E5AAaR3Vh4pAQlIoHUEFEBa5xINkoAEJCABCUhAAhKQgAQ6RkABpGMOdTkSkMBAEVAAGSh3u1gJSKBrBBRAuuZR1yMBCUhAAhKQgAQkIAEJtI2AAkjbPKI9EpCABHonoADSOyuPlIAEJNA6AgogrXOJBklAAhKQgAQkIAEJSEACHSOgANIxh7ocCUhgoAgogAyUu12sBCTQNQIKIF3zqOuRgAQkIAEJSEACEpCABNpGQAGkbR7RHglIQAK9E1AA6Z2VR0pAAhJoHQEFkNa5RIMkIAEJSEACEpCABCQggY4RUADpmENdjgQkMFAEFEAGyt0uVgIS6BoBBZCuedT1SEACEpCABCQgAQlIQAJtI6AA0jaPaI8EJCCB3gkogPTOyiMlIAEJtI6AAkjrXKJBEpCABCQgAQlIQAISkEDHCCiAdMyhLkcCEhgoAgogA+VuFysBCXSNgAJI1zzqeiQgAQlIQAISkIAEJCCBthFQAGmbR7RHAhKQQO8EFEB6Z+WREpCABFpHQAGkdS7RIAlIQAISkIAEJCABCUigYwQUQDrmUJcjAQkMFAEFkIFyt4uVgAS6RkABpGsedT0SkIAEJCABCUhAAhKQQNsIKIC0zSPaIwEJSKB3AgogvbPySAlIQAKtI6AA0jqXaJAEJCABCUhAAhKQgAQk0DECCiAdc6jLkYAEBoqAAshAudvFSkACXSOgANI1j7oeCUhAAhKQgAQkIAEJSKBtBBRA2uYR7ZGABCTQOwEFkN5ZeaQEJCCB1hFQAGmdSzRIAhKQgAQkIAEJSEACEugYAQWQjjnU5UhAAgNFQAFkoNztYiUgga4RUADpmkddjwQkIAEJSEACEpCABCTQNgIKIG3ziPZIQAIS6J2AAkjvrDxSAhKQQOsIKIC0ziUaJAEJSEACEpCABCQgAQl0jIACSMcc6nIkIIGBIqAAMlDudrESkEDXCCiAdM2jrkcCEpCABCQgAQlIQAISaBsBBZC2eUR7JCABCfROQAGkd1YeKQEJSKB1BBRAWucSDZKABCQgAQlIQAISkIAEOkZAAaRjDnU5EpDAQBFQABkod7tYCUigawQUQLrmUdcjAQlIQAISkIAEJCABCbSNgAJI2zyiPRKQgAR6J6AA0jsrj5SABCTQOgIKIK1ziQZJQAISkIAEJCABCUhAAh0joADSMYe6HAlIYKAIKIAMlLtdrAQk0DUCCiBd86jrkYAEJCABCUhAAhKQgATaRkABpG0e0R4JSEACvRNQAOmdlUdKQAISaB0BBZDWuUSDJCABCUhAAhKQgAQkIIGOEVAA6ZhDXY4EJDBQBBRABsrdLlYCEugaAQWQrnnU9UhAAhKQgAQkIAEJSEACbSOgANI2j2iPBCQggd4JKID0zsojJSABCbSOgAJI61yiQRKQgAQkIAEJSEACEpBAxwgogHTMoS5HAhIYKAIKIAPlbhcrAQl0jYACSNc86nokIAEJSEACEpCABCQggbYRUABpm0e0RwISkEDvBBRAemflkRKQgARaR0ABpHUu0SAJSEACEpCABCQgAQlIoGMEFEA65lCXIwEJDBQBBZCBcreLlYAEukZAAaRrHnU9EpCABCQgAQlIQAISkEDbCCiAtM0j2iMBCUigdwIKIL2z8kgJSEACrSOgANI6l2iQBCQgAQlIQAISkIAEJNAxAgogHXOoy5GABAaKgALIQLnbxUpAAl0joADSNY+6HglIQAISkIAEJCABCUigbQQUQNrmEe2RgAQk0DsBBZDeWXmkBCQggdYRUABpnUs0SAISkIAEJCABCUhAAhLoGAEFkI451OVIQAIDRUABZKDc7WIlIIGuEVAA6ZpHXY8EJCABCUhAAhKQgAQk0DYCCiBt84j2SEACEuidgAJI76w8UgISkEDrCCiAtM4lGiQBCUhAAhKQgAQkIAEJdIyAAkjHHOpyJCCBgSKgADJQ7naxEpBA1wgogHTNo65HAhKQgAQkIAEJSEACEmgbAQWQtnlEeyQgAQn0TkABpHdWHikBCUigdQQUQFrnEg2SgAQkIAEJSEACEpCABDpGQAGkYw51ORKQwEARUAAZKHe7WAlIoGsEFEC65lHXIwEJSEACEpCABCQgAQm0jYACSNs8oj0SkIAEeiegANI7K4+UgAQk0DoCCiCtc4kGSUACEpCABCQgAQlIQAIdI6AA0jGHuhwJSGCgCCiADJS7XawEJNA1AgogXfOo65GABCQgAQlIQAISkIAE2kZAAaRtHtEeCUhAAr0TUADpnZVHSkACEmgdAQWQ1rlEgyQgAQlIQAISkIAEJCCBjhFQAOmYQ12OBCQwUAQUQAbK3S5WAhLoGgEFkK551PVIQAIPlsDQ0Ph/3q5YsaKMjY2V4eHhks8yNp/7kIAEJCABCUhAAr0SUADplZTHSUACEmgfAQWQ9vlEiyQgAQn0TEABpGdUHigBCQwIgdHR0Sp4TJkypT5HCMnyJ4shA4LFZUpAAhKQgAQk8CAIKIA8CHieKgEJSGAVE1AAWcUOcHoJSEACD4aAAsiDoee5EpBAFwlE4Ghmf4yMjNxrqYogXfS8a5KABCQgAQk8dAQUQB46to4sAQlI4KEmoADyUBN2fAlIQAIPIQEFkIcQrkNLQAJ9SeC+SmCxEDJCEEUQQ3jmvQ8JSEACEpCABCTQCwEFkF4oeYwEJCCBdhJQAGmnX7RKAhKQQE8EFEB6wuRBEpDAABFAAEHg4HnBggXl5ptvLrNnzy7z58+vn62//vplzpw5A0TEpUpAAhKQgAQk8GAJKIA8WIKeLwEJSGDVEVAAWXXsnVkCEpDAgyagAPKgETqABCTQAQLJ+li+fHmZMWNGueOOO8qXv/zlcuGFF1Yx5JGPfGTZZpttyrnnnlu23377ssMOO5SddtqpTJ8+vcycObM2Suc4zuczHrynfwjf8UdvkWSR5DvecwzzT506tZ6fputptB5BJmPyzGfNzzvgApcgAQlIQAIS6DQBBZBOu9fFSUACHSegANJxB7s8CUig2wQUQLrtX1cnAQn8dQIIEBEmEC8QP/bbb79y3XXXlWnTppW11lqrbLDBBjXrY9dddy1nnXVWeeITn1huu+22stFGG9Xntddeu/6RKbL55pvXY+fOnVvPjyASkYT3iBcLFy6s8/KesloIJBzPI898HqEj50cw4ZlHSnFFMPnrK/YICUhAAhKQgAQebgIKIA83ceeTgAQksPIIKICsPJaOJAEJSOBhJ6AA8rAjd0IJSKBlBJL1gaCwbNmy8trXvrZccsklNRNjtdVWqwLDOuusU1ZfffUqeFx77bV1BZtsskm55ZZb6vd8x7kIFoyDaIIIgsiBsLHGGmuURzziEWXp0qVVJFlzzTWrqMLnHMfxjEE2SUQP5mAszueRpuzYle94bmaVtAyt5khAAhKQgAQk8GcCCiBuBQlIQAL9S0ABpH99p+USkIAEigKIm0ACEhh0AggKiBeUoEL4eMUrXlFFiWYpKoQJRAtECv6uv/76ssUWW0xkbdxzzz31fDI3EFSWLFlSBQvGQcRItkayP5LVgXjBuJyzePHiMm/evPoe4YWMEs5nbuZEOOF9hBLmY5xkhAy6H12/BCQgAQlIoM0EFEDa7B1tk4AEJPB/E1AAcYdIQAIS6GMCCiB97DxNl4AEVgqBNDxHSNh9992rGJGyWLxGaKAvCAIErxEhEEA23njjOj/iCd+T7cHxiBoIGBy7aNGiKlKQ6cFnfM8fIgaf3XnnnVVomTVrVhVPGAN7eM3xeU/mCOIJY5IhwmvGIKuE7JT11luv/vE9n2MP50dwCShsIaOE43hOWa3/S0hJ5gnPzTJbzWbxOT/jrRTHOIgEJNATgcn9gJrX5uReQul3xMD31Wco5+a6bx6X473Oe3KLB0ngfxFQAHFTSEACEuhfAgog/es7LZeABCRgBoh7QAISGHgCiB0IDhdddFHZc889y6abbjrRlDzlpxArUr6KAGH6bpCdgSBC3xA+R3ggk4MHxyebA6GDOZgLgQJhBCEDAYNg4l133VXP5xjG5LgFCxbU8RiDwCNZJhzDfNjFM+NgC+cganAMD4QT3j/60Y+upbrIVnn84x8/IaJgI+ek+XrWmUyVBEGxh/FZC98hqjBn1okoxOeMx7oQd3ik+bt9SQb+8hLAQ0igKVY0p4lQms+4hlOej+se0ZZzm+c3RRN+DziOTDauZX5rIu6mXxHP/C5yjA8JSKA3AgogvXHyKAlIQAJtJKAA0kavaJMEJCCBHgmYAdIjKA+TgAQ6SyBZEZ/5zGfK8ccfX4WDZuCe98neSOYEMHiNMDB//vzyqEc9qooYBBYRDShfxWuCgylzRZZHSl2RmUGAkXn4jAAj5919990TGSAcw/fMgeDAX3qCMBcPxBHG4cGx2ElgMmNjGw8CmoyXTBTmYjyyR9K8HTEGGzmXniR8zzkJgmYM1oNowzy8hl/mTDAUNhFTOrtxXJgEVjGBZK9FzMjvA9cx12T6CeXa5X0yO5piJ8uIAMLnXPv8FkVInTt3bv19SrlAnhkz/YdWMQanl0DfEFAA6RtXaagEJCCB/0VAAcRNIQEJSKCPCSiA9LHzNF0CElgpBAjsIVbQ+4PSVrwm8J/gXrIukpVB4C/ZGum/QeA/4gIZEogWOYZgIZ9xLIFJxuY1wUXO4TOCjQgPERSwgT8yLCKcJIjJeNgcYSPlusjAiACBqJIeJByfuQmA8h02JOgZ2zme7/M5tnEcdkT0+NOf/lTH3Xvvvetn1113Xfn1r39dub361a8uj3zkI+s6yDwhaNost7NSnOUgEpDAvQhwHXJNN3+TuGa57vnL70T6E/EdGWu5pvNbE0HztttuKz/72c/K1VdfXcVd/n73u9+Vddddt+y7775lu+22K7vssksdN5leukQCEuiNgAJIb5w8SgISkEAbCSiAtNEr2iQBCUigRwIKID2C8jAJSKCzBNITY5tttqliQ+6QTv8PAvrJqECo4PP0z4h4QSZGSlSR/ZAG5YgLBBYJHnIOwgjnIw4gbqQHCBkgiA2MTyAzjc/J9OB8jmeu9BlhnDRdJ+uDuQlGch7CRQKTEWISIGUMAp/pT5I+IXxGgJRgZ3qdMAbB0ZTtYgwEjmuuuabO97jHPa6W6eIY1n/aaaeVQw45pK6DY/bbb7+y+eabd3bfuDAJrGoC+a2KKMv1y2v++N1AsETQ+OMf/1hFWISPCLRc+/zWUL4u5/N7wW9EMrz4TeAPcfW3v/1tOfvss8sOO+xQnvCEJ9RrnUwxRc5VvQucv58IKID0k7e0VQISkMC9CSiAuCMkIAEJ9DEBBZA+dp6mS0ACK4UAYsDtt99eg3qIB4gRBA//8Ic/1PFpdk6ZKMQMAooc3yxvRdAwJawoKXXrrbfWoCBBxPTPyN3YETMIOt5yyy1VOKD0FEFJ5uZzzkFYSCkajiGwyTFpno7IkPI2CBOUrOG8ZJbwnjGwKw2L+SwN2zk34/J5StoQFCUAyrnJNEmJq/QwYZ6f/vSn5dnPfnYNrvI588DhlFNOKYceeuhEabD3v//91eaMF4cRcGUemCLq8Jp5EF8YJ9kuCESIP8lOSZkeS+/0vvWTAZRySclayn5pljJKo3v2BL5hP6SMW75L9lH2UrKN+DwZRM3+EemX07vF7T0y7MKS53Bkb0Y0TUkqrtOIkBFam7w5HsYcA09e832zAXmuFZ45ht8frhnEUTKvbrjhhvLLX/6y3HzzzfV85qQkH2IHvyf8tiWzbP3116+/FVy3KamHmBmBN5kj+Bx/Nu3IOk888cSy6667ViedddZZdX9wbEQUBZH27l8tW/UEFEBWvQ+0QAISkMADJaAA8kDJeZ4EJCCBFhBQAGmBEzRBAhJYpQQIal5xxRXlWc96Vg0cEugjoH/xxRdXu8hiIHBIwJGAPEHLZEYQsE9D4QTtE9hP8DCB4WSNNIWNNBROzwyCkozPPAgU2MJ5jMG4uVsbu9KUnNd8TuCR4GfKWxH4JlCawGoCmAgSBDwZF1GFB3dyI7KwbsZi7vQ44fuUy0nwmzH++7//u4ogCZQzHqVyOJfG64gelMt52cteVs9PFgpBWspmke1Cpsi1115bzyFjhHMQhC699NIqprCmt7zlLZV/ms+nVI8N1nu7bODGXomAkQB1hAm+w/f4PXuB/dEM6Cd43yx5hK+SORT/JrsoZeQi0vVmabuPSq8grIyomGbjETzY4xE7U34qAiUs4BxhIn06+F2BG+LpeuutVyFwLJ/feOONVVDlj2sVsQLuXNcRppIxxne5trmOEWu5xjiP8xmfz/M7ggjCdcc1zbkROLNfEGXwN7awlqyR8S655JKy1VZb1d+NE044oX5n359271+tawcBBZB2+EErJCABCTwQAgogD4Sa50hAAhJoCQEFkJY4QjMkIIFVRoDg3Q9/+MMaqKfEE0E/AoW///3vq5hAPwsCfWRsEFBMWav01SAgmLJXaRJMMJFAP4HKNDNngbkznu8ScOb7iCcJMhKYTAAyd4QzFucTwExjdL5LBgdzpsQWQUvGTZksAqwRSSJsMEfEFWwjUJvxE1xlvGSS5O5wArjJxCComkbruTse4eiAAw6YCLq/4Q1vKBtttNFET5ULLrignHrqqVVAoYwWpce4S53nrbfeugZlTz755HLVVVfVIC52HXXUUVUYYR2IVAnIrrJN00cTN5tes1ciurGEZBHgT0ockYWED/ArGVCwZq+yZyLMIVgRUOe7c845p14rz3ve82qZN/YNQfiIBREB+gjXXzQ1WR8Re5I1BZtkP0RUamaCkKVB6ajzzz+/ckPMYy/DGgGVc8jiYHyuP3giSPA511wEVK7f9APKd1yfXOd8ftNNN1UfzZs3r/qL47l2c91HlIpok7EZg0dT4GGf5PcpAg7HRLwl2wRxht9FSt895jGPmbC3Sxk/Xdi3rqFdBBRA2uUPrZGABCRwfwgogNwfWh4rAQlIoGUEFEBa5hDNkYAEHnYCBDK/+93vlle96lW11BUB32Zwk4AuAWECxASME1BM+RuClQQyeST7IkFFAokRC/ieYGbuwCfQ2SynlXMZl0AywVCCj4yNPdhBABIBgvd8x2dpss5YBELTf4RAJOJMMi8iqnAOjzQ3J0iKvbkbPP0DmIvyU9iF+MI82JT+AIgTiEPMQSCUwDrrIyi+5557Vjs4Fgb77LNP/Q6bGJPjWcdLX/rSsv3229d1wHXLLbes31F2jOySZM0cd9xxNeCOTRtssEHZcccda8DYx18nALOIXvgCpghOv/rVr2omDmWMaGqPGPWUpzylBt/57t3vfnd57WtfW175yldWv5Hd8/Of/7z2k2C/7LTTTnUv77XXXtUvRx99dD3vXe96V9lwww0nSix1yU+shbXCg2uCR671c889twoZfM8+5rrjGDgiEkYI5XOu0y222KJml5H1gSiCTxBIuMa4Brgekr3FtcXcfIZwkpJyCLLJBOM3I0IM3zeFC8QphBjO53rluky5uzRBx5fpLZTyWIyZRwTOlPS67rrr6vWPcPnlL395IlPkr+9Ij5DA4BJQABlc37tyCUig/wkogPS/D12BBCQwwAQUQAbY+S5dAhKYIEAQ+PWvf30NPKaOPgFHXqexOH0vCP6lrE8EEIKcBJhzPAFGgp08EyhN4DO1/66qLaoAACAASURBVBN8JPDII3fYE2Ak4EjwkUfu1E52CHbkjm+CoHxOQJN5ERByhzdjJJuDuQiGJmuEcTmecZgX+xgX4SfltXiPWMG6WGuySDgnGSLYmuwQhAnK6SDo8DmZMrkLPWW3dt999zoWYg7zR+zh+Pe+973lrW99aw3QMj5BVWzGF4zN3fKsg4yRNKnfY489ys477+wO7pFAshcI0MP6sY99bO0ZceWVV1bfsV++9rWv1SwC9g9BbYSMl7zkJVUU+dznPld75KSpNtMSfH/1q19dCIRT6uz000+vvuc1c7B/spd7NLP1hyESsF6ynHhONhQl33jwG3HSSSdNZGJ87GMfK7/5zW9qlsTVV189IZ5w7bL3EVYR89jjaSiOAEVGRXoOca3jNwRKmKfEXrLFIpJwHuckgwTRBf7J+sE+rqtkd0XQ4LpMFhk+Y1zGzDwRzTiOP343mItjGYO9gziW3kn2AGn9NtbAVUhAAWQVwndqCUhAAg+SgALIgwTo6RKQgARWJQEFkFVJ37klIIFVTSB3p//gBz+oGSAEIgngRfgg+EfQnoDlhRdeONEXIQFMhAKEg5TAIiDYbJTcLNXE5zzST4PXCWKmb0DOTZZF+HBcmhJjM68JPEZcIaiZMkWID+klgkgRG3J+mlYTWEWkCQPWmR4PjJtyXtiQBu0prZUgaUr2RPRBiCEwzJiUE0vAFFEjD+yEQUoJUQ4Le4844oiJu+oj4hBohW8ycpLNQHCXLBPeYytri3DDc/yRMmDJimn6I+WZ0h+jWa4pfmn6c3Jg974CvfFx87tkAKUHB+sO8/BO34X4NsJTekqEXdbfLGvVvIaaa0lJIz5D5CBD4cgjj6zB9N12262WuCKAz/fsZwLw9MEhiH/44YeXT3ziE+Wggw6q+4zgPQFvOHON8JrG2ynjxDnHHHNM2Xfffcvxxx9fxZKU2loZZbCaTcdz3TSfw/Yv/Z40fZBrMNcaa598LU72D/sH8YDeFzBErEvvG3phIBYwHmIGpaHgQdk3GLAfeSA6kYmB2IovyCaDDRkglB2DJWPgF8rvcU0grPA62V+5dvADrzmmaWt69OCflMtCzIgvECl48D5ZJPg34ix7M03Nm1knGZdzs8e5Nhmb8xGENt1001X9c+78Emg9AQWQ1rtIAyUgAQn8RQIKIG4OCUhAAn1MQAGkj52n6RKQwIMmkMAzdzAT/CUYmaAlggABRoKWl19+eQ0W05w8QXQCjwQOU3YmgkF6evA+AXrmSeZIMzie7AqCpGlEzHEJNHJ+ymYlWJ7gZwK56UmSwH/midASoSFB5Ag6zJeyWARGk0HCuMlgIfDK+M1eA3yf9xFEOB6hAkYJpiPEJGCfhu55n6A4LCirBH+yRI499tiJLJsE5tPIPSWAeKZ0U3jgozTfThN4nvkcVnkdoYTPwjQZOk1W2IR9zVJik4P4YZkNmCD0ZFEkgfkIKhyfYHPz3HxPMBmOrI1sCzintBHPBJkRltJwOvPlOUyy73im58oHPvCBur8QMihPldJi2Ic4wjOc6d2CQMJc9MShFNmnPvWpsv/++1dmBOr5DpHriiuuqM3q+YzyTQT4s5/JLjnkkEMmMn0eyIU6mWnWmM/zzNhNvs3vm583bUgQvymCZRyeIzDxmvUiFvziF78o3/72t6uwwd7GV9///vdr+TwyNhBCEOY222yzml0DCz6jvBU9QBAJyY5hXyJykDHD8dhCphPj5jcHH0TAQjyMoMH1xYO5k13VLMuH6MGxXG/pM5TScyld1czcyG8Z300+DrvSz4PfhvQbiigHk2SFcA2z7r/E+4H433Mk0EUCCiBd9KprkoAEBoWAAsigeNp1SkACnSSgANJJt7ooCUjgfhAgoEewkLvWCfinVBPBPwQRAoE/+clPajA6wWkCfQQ4UyOfY5MVkuyLBL8TZExwmmNzR3qCrglox+wIH80AOvOnZFUyMBK4j8CSIGbK3iRQGqGnOTeiR8p05c7ylMHiu6wJmyKaYAN/cEqJI3hRmodjCAwTUE/flARWsSscYjNr4zXiUspfkT1AQD0NmrE7YktKhjE2gWjuOm82n0/2RAQM5oRDUxTJZ3zOuXyXzBHsCz/W1BRFeB1BJQJKjk32ToK/fykIPDkDJNkaCBMEwtljBJIpmRQe+AOm+IkeNDAm4I4QEoGtKbo0A/cRAtjXHEPAGqECAYWSZ5Srgm1YYwfHvfOd76zbkLJXrJleLIgbHL/tttvW13CjGfqPf/zjWjaLPi7YSqknREIEk6c+9anl6U9/+krr1XJfIlMz8yOi1ORMHtaSa4/vmsJlfMAz1wqMsB/eXNvs6+y7CFERFLne6WfDuo866qh6LiJAsscQiZJlwnGxD39yLmNT1i02cG7EDvzMdYR/KJOVPYZdufZ5xhb2Kr7jWOZJST7sxfaU3IuAwTO2YCc2pJcJn6X3R/O3Cy7pDZLfLfY+tkQAvuiiiyb25P346fVQCQwcAQWQgXO5C5aABDpEQAGkQ850KRKQwOARUAAZPJ+7YglI4N4EEtB8xzveUcv68J7gYMpfEXjmjm4CowkwJ0OA4GFK3DAqgcHcaZ3A5mTezRJYKXUVQaV5J3+Ctjk/TcvTb4TPm2NFgEm/DwKg3Amepu0J8Od83mNr7jpPSZ/Mx9oI1jZ7gxBoTRZHSgdRugc2jMsDRgTYU+Yq5XM4N03hOS4BfASQ9CyhiTbrJLD+la98pbznPe+p5yB6JLuA5/PPP798/etfr99NLgXUFFoikEwWMyJ+JJummUGS7JBkjzRLbEVcYY6M2Zyj+X2OifiTpvDZJ2R4XHPNNVXYIJOCUkeMmT4PyXiBPz4i64UxyUiixBLB7jS4j89SXisBfcotpbRbsnP4DhEkgh68sZuxsJFm6C960YvqNZAANzYQaEdA2WWXXepx+IT3ZEZQPivB9/SW4VqirBl76ME8ch3FrwnCJ4slY+fajCiQsk/sa+zPH4H79LfJ2Kw92QzJdsgz48IqrBGreEQY4TU8zjjjjCpc7bPPPjU7hsbyZNykDBx2wYlxfvSjH1XRi+yNjEe2DUy5ZrGZeSPCcE2nDFaum9jcZIudKWuXslx8libsyU6DHfsyWR7MFbGkySRZUHyWzyPwpbwenyPabbDBBhPX/4Pxt+dKoMsEFEC67F3XJgEJdJ2AAkjXPez6JCCBThNQAOm0e12cBCTQA4H0WyCQSwkgApEEc3kgfPzxj3+cCJ7m7nIChggfEUAiLvBMADJ3bCcImwB7AomMnWB1sjMIaKamf+4cT1CXQGRzrGZ5LQKXBEoJkidzoVm6hqBnM4jMe45LDxHGIiBK4DoZLYzFI/Mwf0p9pWkyd7yTIZNSWskkgBnB14gdBG7JHkgvj4yVAD8B//Aiw4C76ZmfJtz/9E//VO+KT78B5iTQesIJJ5Rvfetb1eb4rynANLMyIlDkDvwEdZP1El/kfVMoit+SOdMUOyLw5LMIHQmIZ7ycG5syJu+TVZIm1NmuuUs/WTIwxF/4B9EhWQYcl3VnXREKsOeqq66qxyd7AdYE5cmeQXghAM8jbGIrzc/hnH2UvXDKKafUIH/2AnYjgOGDHXbYoWaIpMcM/n7e855Xs0AIlmeelHhjzmZgne+b10dEHK4z9lQC9ozFvBEaI1Rkj+c6Se+LXF8pe8U8yaLIdRDxg2PSfybjsla+z3UGk4iKEUcYE3u+973vVXGJ/U8vEDJhKG2FDyJgcv3lt4USWmTShAV7PVlL+CaiUsq8RYSJyJPfidjIOOndkf3GeiJ84H+OiQ3N37Nk2DT3A68zZ8S9zBFhB7ETAQQb8tvSw8+uh0hgIAkogAyk2120BCTQEQIKIB1xpMuQgAQGk4ACyGD63VVLQAL3JkAgkeDdZz/72fKlL32pBuTTKDhlYhKw5szJAkOCjin5RICa18niIIib8jV8lruzc9d1GpQzRwLIKYuVMVLmKoHIZK7ke94nEJryOAmQJhshYkH6UDA/tkUEiYCSuZPpkuB0gqo8E1glSJ5AM4FR1khmA0HfBOYRMwjyMnaC0HmdYHgyXxgXdoceemh5+ctfXnssEFwlK4FSQGSF8B1ZEG9605tqvwoCztjQFIua5XyamRcJ8DezBeLPHBdb8r4pgkT0iDDUFDWafUWaAkzYJ4OleU6ySJIlE79hE5/BmEbY9JiIiEC/FHxG6SnEB9YSgSxiTILYTfEl+4VMEMbAJ5QSQ9CIHyIOIAIiXmR/xi9f/epXa7ZPxAbsSP8YfP+c5zynimLYhDiIzQcffPBEFlHKTzWzOWJrRICIP2nOTYB95513rqW/eDAPAgSiUDJUkv2EXdlbeZ1xGS9257sE+Dk/Db1TOorzcg7fx57mHBFOIsawH5MNFZEI/8EFe1l3+njgO/yNOEK5qyuvvLL2BoEpvw8R9/g+jeeT8YTdyUoJ01zrEWuyH1kX+yJZHuHL8dl3EULyq5jsGuzLOpqCVcZjDATL9IjJsf77IgEJ3DcBBRB3hgQkIIH+JaAA0r++03IJSEAC3FU7JgYJSEACg04gwgDBR/owHHTQQfWuc0SRBC0JuhKYbN5pnz4aBEfTGyJ3sad/A1kLuZuc8TNX7u5vBi5TXoY5+T5By7zGT/kuIkwC9s0SWLlDneOZj3nzfcSZ3LHN/Amg507xlBlqCiYJ5Gd9BGX5jOAtGRqcyzi8Jgie47GTu+FTMqsZfM48HEugmDJQCCbwImB83HHHlR133LEGn88777wa8KeRNO+Z45hjjimf/vSnqyCSAD9jsl4YxH9NW8IvYkNTkIgY0gwITz433zVFjpQww08Rs5plzZpzxMcRU5rn5nWygbBnt912q+vDb5QyIvvlpS99ac3kQATJnCl91sxsmSyEwR5hAlEvfxdeeGEdC2GBRwS6F7/4xfdaC0xPOumkicbdzIuPmnuM1y984Qsre9bH3kBIoRF4/J/fmnDI+c1AfvY9a3nlK19ZS37BkCwTSoGdeeaZ1bYIUU1xIhkKGTciSfZdroPmM6JHxBHGyngR1viuuX/zPufhF17DNvsj13UyUHjea6+9ak8VflvI8DjnnHPKK17xitoLhP3/xCc+sTZH5zco1xeCCpkgjA9T9jR2pSxZfJayVuHI5/ltSIZP87v8puR3KP6IcNkUi3Kd8lmybxgfUZLybVyX2DdZSBn0f1dcvwQmE1AAcU9IQAIS6F8CCiD96zstl4AEJKAA4h6QgAQGnkCyINIDgYAgwTyCmpS0OfLII2uAmID74YcfXgOv9K0gqH/ZZZfVjIeUlkmAmYAgfwQEE6hsljlKBkbEhNx1TvCRQHcCsBE5cpd/syFx7uDmTvAEM5mTIGxK5CQAGnGAsdP0OBkOrJ+gajJIEkjNuMkiYD5eczx9CgiI81l6hKT0UJoxx3Y+T5krjk/PCTYedidQSzCVBtsEu9N0nXMRPN773vfWUkqU0koWScp28Z7A/Ac/+MGaKcF7bEvPEcZPZkTEnmQgRNyIQBFbkmXD501hKxkbCRY3ywLxXTJL4q8wyHlN8SVzN32UcTNO7N11110rJwLmH/jAB+o8CBZw/drXvlazMGAWnhyb8XOBZ805F7aMceutt9ZSWfQjIdiexzbbbFMD8imLBlOuB0rCZfzc8c/YsGcfbbjhhpV/c8/tscceNWOBOcMg8zQzC3I9JFDPfn7Na15Tg+5ce/QzYQ+QiYIogLjYzIxKxkYyWpIRlayQiCMRP3LdNBuBY0OzvBZ2RvCIfcn8SNZIrteMF2EmmRKMEVZwIXOKrJCtt966ZjXtvvvudT2U4YMjjevf9773TcyL0JQMINYblpNFlggQYRoBLO+z/ghtEXWa1372LGM392sEEa4H1ssD2+l5Agd8lGyTgf9HRQAS+AsEFEDcGhKQgAT6l4ACSP/6TsslIAEJKIC4ByQggYEnELGAYF8yORL05JlgIYFmgpkEmhNkTg8NjiEQixBAAJmSNbzm7nzugOd9ei9wHAFcAqgJZObubMQJPiOQyPk8Ephk7uYd1gSaOZaAY3oLJNhKcJQ/gtAJyDYzAQh6MkfK+vCax+RxmnecIyYkaEpQmgc2pol47rJvlsNKpgy2MFZKOjUD33kd8YBMB0oewY45ebAG1vLMZz6zHHLIIWWrrbaq3zXLZ/E9c1DC7D//8z8nArKcnyBvM3Mj2QNNoWOy2BSBqJnpESGlKaBEwAjjZmYD8zfFlawnnzXHyV6LH5vBa0QKhA8C/9tvv30NnOOH97///TVwnqyT5rkZ+75sCJOUeYMnQh538yeLgT1GFgh7NlkBZC3gH57Z24ghEU3o/0GmB3uA7AX2OWPgFwSQZIWkXFzEhKYYEaEh+zaNtp///OdXv7MvDjvssPLJT36yznHggQfW56YI2BwvTCMYMG6ahzfnisjDd3BrlrxijAge8V+zZ0h+DyIYRJTItRsbci57fPPNN69caYqOqEMpMh78TtCfhXVhx7nnnluFKcRBSmfFzxEbM2bzRzzXUuaNGBNRKfsT36TcXo5NCbysoZnNFOERlszB3nvb295Wr8+mkNIU4Qb+HxcBSGASAQUQt4QEJCCB/iWgANK/vtNyCUhAAgog7gEJSEACDyOBZFEQQL7uuutqUJMAJwFogrtknZBZwucEGvk8AUeCtIgVCCUEGXPXdTObJD1IEtwkmJ3eEwQtueOfACzBaQKhaZBOMDaN3zkm2RU88x1BVMahzBJiA4HafM64WRfzpexUgqoJLjNf09bJ2FkTAVeO4Q55xCZYjGePjJf+GRoqhQbd++//irLxxptWESDBb3iwBtZGNgjBY2zlETEn2SGspZm9kAyNZG7kzveIJsneCQfGTHYIr8MgzaWbGSLJ5ojAknPzebPfyuTMkjBiLtZ34okn1jJh6dtC7wVEh8lN1MM+czXFkCZ3eBD0hg97jR4UjJ9G4/RhwQfYiv2IHWSGpKwb/qZ3BcewN8jSwV8086a3SPYFgg1jwhxbJosgzVJNCe6HKWOQoXLyySfXgP273/3u8p73vKeWiaIcGIIMezaMmlkYGSvPET2yF2NTMiSSMZLrK8JemN1XGa98FyEza8nas2b8TL+aTTfdtJ5Cxg77HW4HHHBAFUEisMVeroEf/OAH5aKLLprI6Im4iaDE8REu46OmENfMaovoGlGDPZRMl1wfjMHvSzI5ch1kX/P7xLX5kY98pCBKpTTWw/gT6lQS6GsCCiB97T6Nl4AEBpyAAsiAbwCXLwEJ9DcBe4D0t/+0XgIS6C8CCSgm+E0wMlkTBBNTXiZCQMrxcLc9jat/+ctfVqGEgGiyTRK8TYYK4yWwS+kcAqwILhxH6SqCosyVMlEcy53oCYYmc4NzCN4mEwJxgc94PP7xj68ZAwREyU7gDnX6GuQOco7JXeR8RrA3NvFdeo5EcEi2SgK/2Mf5z3rWs6qgcdlll5eREYLn483Bx8ZGy2qrzS477bRT7aFAnxDYRhhgnYy9995713JlBJKT3UPgOOJFeKfUVO6ez937TTGHz5IJEV8lkJ5MmASjUzYsAeJkz0RoCaemeJTvIlo0BRPOR6Ag+HzsscfW8kn4huA//k2gm3Obd+A3s0iagfGUQkrQnrGwHX+yz2AOo1122WWi5wTH4vMnPelJE+WYOI8MJ0rBce7Tnva0ewlrCHmIE1tuueVEZkUyBiJANe2NQME6kj0CB9bIWOyz448/vr5+wQteUHuQpBk460upq/gFLvFp5o34wjPfE/zHllxHKfXUDO5HmEoWRH51kl2R5/guglPTz4hD+O2ss86qc2200UaVFWvj2vnoRz9aPv7xj9c9Fg4IfIhbP/zhD+sf/m6KNpknWVzZxxH4ODaiSo5BtEqfHezFRq4PxmKPIW7xPfzZ1zxzDr83++23Xzn66KPrXsn1xmsfEpBAbwQUQHrj5FESkIAE2khAAaSNXtEmCUhAAj0SUADpEZSHSUACElgJBBL0jciQwCtDJ2gbwSHfJQuBQCXByDwT7CRgyTPBSYKVuTOfO+b5jIbR3J2fclzNwCXHEvjkjm+C1IgHBDoZn4As45FdwPwEkQkUp8QSQW+CqwTk0zQ6Qkj6IiRQG9Eg5XbSGyLBf+bn9bx582qA+5JLLpmYk3MI+u6885PKFVf8uvz+99dMiCcRkzgfLpxPmSzKB8EkYg1rp5k6vUUS8Od4As/NO91jH8fkjvccHzEiIkJEnMnlr5oiRgLqEUPCMWNmO2XsyVko2SM5Hn+wln333bdmWhx88MG1/BNryFrSlyWiQgLz2Jl9lCB+0w5ep3Qac/DHOWQs0JMiZa7YM5RvYj6EJI5hXyCasGce97jHVZvYT4hQlMhibPxKAD5zZ480+YVXbMeepgiC/QiBZEQgfDHP5GyPCDvJbAnbiB3NjJBmn5CwaIoxvVzuzTJXeR3BBXtjP+t/4xvfWGg4j1/Z0/DIfkp2zWtf+9pyxhln1GswGR7YgV9h/N3vfrdeK+wF1phSeCm/lb3WXHcz2wabuF7wKddLMlLI2CEzJX1k8C8ZPIgu+B4hcosttiiPetSjqm3NEnpNoa4XZh4jgUEmoAAyyN537RKQQL8TUADpdw9qvwQkMNAEFEAG2v0uXgISeJgJ5K7yZsA1d5en/0ACqREbEhhOVsTkwHgCnBEaCIYmsyRjsEyO4855ShQR1OSZu/YpxYVY8Jvf/KYGlBE3cjwCS4Ks3P2Pbdx1jziDeIJggt0EazmXAGruNP/+979f57j22mvLpz71qRpUJ/BNiSVsJChMOaXvfOc75clPfnK54oor6jgEZgmqY9P/2D9UNttss7LeeutWO2+88Yby5/7p1VbmThNmAu8vfOELy0EHHVQ23njjKgoRTOcZkYbzyQrBLoQi5ok4kSyPZKaELe+bIgjvIyiEe7PMVLOkE/ZFrOF1UyTJdxHAIlSk1FYzCwHmBMLJzoBd7rzns8wXwSPZN80MhaaQlkB/M7OB8eAOJ/YJr8kMItsHES3ln/BPMmqwm7mwCZ7rrbde9SlCBXsB3gngYydzNPuPRBCMvfFl+KYEFeeyz7CNDJg3vOENVYTJ/GnKnWskfT6y/mSG5FqaXMoq84bj5J+F/0sYaWZ1westb3lLOeqooyoXrg+e2ZubbLJJvXYQEXhPBgiMrr766ok9wT4ls+X000+vvmZvsV84Hu6ITAhAXEPZO1yf7Hl8QpYWWSOMjS3pqcP37BmEF/548BsBl+zfJvPm7xTr4y+lvJJJg11NAehh/il1Ogn0JQEFkL50m0ZLQAISqAQUQNwIEpCABPqYgAJIHztP0yUggb4j0Az0JoCZMlMpn5TgY+7q5jiClBFIEqwlWJp+IDk2QcoE4xPwTamnZmA+Ac9msDzBTZ6xB0GCwDa9IRAKfvWrX9Wg7WmnnVYDogRfEVOwhWwRbOTufzIudt111wnRgNI/F1xwQQ3Kcid5sj+Yhx4SnE/2AIIJWQPYyx3+iC7YwTxjY2QbLCpPeMITytSpU8qVV/6mZsA0g7UJ6vLM4x/f8Y7yyle+sgbLmQPbVp8zp6y++pyJ4O148+9fVlGEjBmEGgQAxmaNBJ8JFEckafaRCPfc7R/fpP9DM0OhmdGT73P85BJKTSGEY1LaqCloZK0prwWn9HdIgD+iRwS3jMt4KfXEMfiNcxA9GAdOvIY7ggZMeM84BNCZBy75LE3RCcJTNovsAfZmRKxmc+2IGsyfcmzNPiisN8dEoIn4hA8REdKoPXyzbyeXsmKs9L5oHtvc+5N/RLKf6DfDnsv/8I6VoTI0NDaRRdQ8L9cVmSmUCOOaOfPMMyf6zHAsa0CgiBgHw3e+853lKU95Sjn11FPrdYRgAdO//du/LZ///Ofr+2bZtQh9+INyYzSGRxjhL3M01xmBoimMJUOlrmtoaGI9vIZVUxgJpzDMb1GEq/Qc6rsfYg2WwCoioACyisA7rQQkIIGVQEABZCVAdAgJSEACq4qAAsiqIu+8EpCABPqHQLPEDsIAQVSCtjRw525/AqKIJQRk3/72t9fAdpqlE/SlZBOBa77bfvvtq4iSYDzHIo7QWJksEMrzIEQwJoHdBPYJehNgZx7OIQB8ww031IyOpuDTvLt/xvTxQP0RR/xLbTRNYH7Z8rEaQCdAP34egeBxX2BrMgtYI9kw3/ve98rZZ59d+69QhihBYNZDcBp7OI8x07uFY7Ax2TNpSt8UHpLdgg0IDs078VPKKOXQkjmR0lzxRzITInQk0N0MgsemZEdgW4SxnM94KVmWclHJbCCLhrVF7MAHCYBzLH98BweyDxBA4IT/Ceo3s2mSmZH1RTjgfXqzxLZkOqXJfbIhIp6lRFRKMsEwAfuUM0v/C77LI2Ig75ONE4Eme6f2qBldXqYMzSzTppeyeMmSMmVoehldMS7G4Y+IB+yjCI8RdNgbKcEW8WZy1gnnIXSQ8YGwyHUFs7322qsKTuecc85EBkiyMBiXrC04Izgi7jF+xKrY8dd+WXK9pBcPLOESvyTzKfvqr43n9xKQQG8EFEB64+RREpCABNpIQAGkjV7RJglIQAI9ElAA6RGUh0lAAhIYYAIEVtN3gMBvAuAJpifDIM2XeU9QlaAun/FM0BaxhM8JaqeJO9kWiA70IaA8EKIDJbPOO++8ifJBEVSwgWBvArMEjOlJQWkgxI0EipMRMDw8VNPVZ86cUTbccKNy2GEfK0992h61ZNPixUtqEJuxZ8yYPjFm1pI5kk2STBDmJ6B+5JFHFsp8IQ7wnuyWCBaMQTC5WUIrrJqfwzEBfM5JX4oIHGEdEaEpeGScZqZQel80S1s1RZFm/48E5CNCRDRolt1iDspa4ZPMg69S2injJZuEMkuUX0rwn/MI9PPHa+ZIplP2E+c2y2M1s11glgypZjZTxKM0Oc+6m6WwcnyEn2Z5q7zOXLE/wlH4jY0Nl+Gpo2W1mVPKwoWj5IDUi60uXQAAIABJREFUfZIMnlwHrDv7krWwV8gCySPnhO2OO+5Y9t9//5rthFhEFtKHPvSh2iMkWTMRu5gjdnLdNIWoxz72sXWcNDtv+u7/+rlq7pkIQc3sLz4LgwH+2XPpEljpBBRAVjpSB5SABCTwsBFQAHnYUDuRBCQggZVPQAFk5TN1RAlIQAJdI0DAmcBrxADW1yyhFFEjjdIpZcVrHgR0Ceyn5wjBXnpDIFpwN3sC42RRIIDQjJkyVwTeaVxOPwSaMSdg3mwSn94EBKARWBBBCAbzecSEHJMMCxqlv+Md76jZKgTjU4qpWUas2e8gpYEiruSOfgSPn/3sZ+Xiiy+umSknnHBCzUhJU3bWnrmTVZGG8U2hiOMSeA/TZMdEFEkAPb1dErRulkVLmaKm4IGtEQUi7GSOzNt83yyJlGwK1onvYhMBfnpxNMtsxf6dd965Bv8RvPAxwhDnIZogdIV3sjliU7IyYkuzYXoyPpKdkKyN5ljJoMmea2bIMEeyNMKCtTMHa6MReJq38z37ggwMmswfeOCry6WXXVDXcPNN8+vz7rvvXvcuc1CmLUIFz3BhPmy77LLL6l4M0/iF+fAVIghCHOXlKJ1FyTjWkZJk2MI1ARuyPficzKkNN9yw9mTh2uC6I6PqJS95SRXfmLeXrI1wjxAUIacpEnXtN8z1SKANBBRA2uAFbZCABCTwwAgogDwwbp4lAQlIoBUEFEBa4QaNkIAEJNBqAgRsCXznbvSIAGQCcKd7mkwTAE5JJDI8EDgI6nKXO8HeBMYJHudOdoLEZIYQuKXhNhkElPrhQfmlvffeuwaZv/CFL5Rzzz233i1P4JfGzpxLoDilfLbddtsqSBDw5pgEn9MLYTx4zshD5VWvelV5ylN2K9OnzyhTp06baOKe0lgEyLGJAHSCymn8TAA589JInddkohx99NG1STWBdYLR/PFdylBFCEnmSXOcCDEJTmNlMiyqxUNDE1klEXeyaSLYpL9DMkWa2Q8RLJrlr5pz5ZzMxdzYjXiR8lTJxMF3zQySiCUvf/nLq1jCvkAcStYM/mtmL0TEiLiRoH9Epght4YRNjIHgQF8MxC7EMv6e+MQn1j3BudjFnuMP4Q1xDdt5jS84jxJT9OnANvYk+5M9TDYGxyN+UIptjTXWLGuvPa9ce/2vytiKKeX22xaV6dPH9yh7m6bm7LVknzDec5/73MoF/zAGJeIiujRFLL5n/1IuDHtSgoyMDmyE1dZbb13Z55piXF5jK0II9tJAnXXttttudRw+b+6Zv/SjwvyM84tf/KIej4jCXAh5/I333BnraaxW/3BpnARaRkABpGUO0RwJSEAC94OAAsj9gOWhEpCABNpGQAGkbR7RHglIQAL9QYAAKUFUgs7c7X/ddddNBJAJEPMZgWkeBKEJtPLHawKwBHl5EOxODwJ6fhD0JghLSSyCwQn8c5f+G97whiqmnHjiiTXbgz/uhic4TPAXIYSgNg8Cw8laSZmpWuZpqJQVo6PlEeuuW174wheWMlZTMCZ6KbCu9LSImBMhI4IOQXPGItDfFBnoS0KD+NyNTyCZwDfHESx/6UtfWsWdlJFK74lkcsTelCNqlj+CHUH2fNfM1kjQG5bJ1GDMBNYjWOWzNAsP27yP+BHBKM3JJ2d7cFwEk4guiE+IAqyBbA96pjA/DBDPkv0S0QOhKaWssk5YcSznIYpx7oEHHlhe//rX18wHxkAE+NznPle22GKLcumll9aMjQ9+8INV9EjJMAQoxkJk4A9um222WR2b18zLufiEdfA5fynblp4hEYEYC7Ela3nyk59cjj/++DoW4gPZSsyNOIMd6R/zzW9+s4p+yZDh/IhXCClcM4hmzJeMGQQdBInvfOc7BXENu9jbZNdgB1lGZIT85Cc/qddbxkRMQSzk0dwrEepgzOvf/va35bvf/W4VULhWsBdfMA8P1oSYt80221S29OTh0cyKSg8R1pK9zt5LA/VmT5Xsof74VdNKCTy0BBRAHlq+ji4BCUjgoSSgAPJQ0nVsCUhAAg8xAQWQhxiww0tAAhLoKAGCuocddlh505veVD7zmc/UxuUIIgRKEQySNZAgKcFXAq18x3OyH9JTA/GDzwkep+k3wVkCvJQNQhDh+7XXXrveHU9wluAyAXHEFDIPEFwIKhPYxRZKFXFMMhAI6v6/97+vnHLKKeXkk0+ugWbKDy1bsnSif0fKfWEXtseWvCZYnQwI5k3w+tBDD639GAgOswbEGRjwPUF47KTZ9RFHHDFRJikiRrP3RLZLsiqawecID8ncQEyBG88EnwliYz+BeLIlCJynETuBbYQljuMYjo1Ak0wXAufYxOfN4D/zJjsDDnkdUYvxUvqqySb9X5KNQcAecYwsi5RBg0uEEGzDRxE8kplBo3sC9wgrBPqxgfcpeUUwP6ISQgV+wW8RB+DF2LzHTtYOH0qn4Ru+Zw5EG+ZIKahmw3SOf/rTn16FEAQImEcoSmky3sOc9ZKd8b3vfW8iswRmzPOa17ymsmX/Imb8/ve/r/563vOeVwUPrh/G5g9/sQ5YpcxcylWlt0pELY5DJNpnn30mytOllBjzkZHCtUFWyo9+9KM6JuW38AnrRTTi2sJ+WDI+r/mDF+W4WDf+QXyCW8rSZT9kXzab0Dczizr6U+iyJNAzAQWQnlF5oAQkIIHWEVAAaZ1LNEgCEpBA7wQUQHpn5ZESkIAEJPA/BAiafvKTn6x3plP26dRTT53IikjZqJQ6St+OZHsMDQ3XQC9/8+ffPVF+KsH6BOJzdzmzEtTmewKvBK4JyHKnOgFpAsUExcm04I8gNiIIwWWCzGSJECDm3G2227ZwBz+Bd/qLPOMZzyhzZq8+kdGQkkaME3GGgG6Ej2afCewjoL/ffvuV7bbbrpbvInhMoJi1kcHCI6IP45C9ksbiKSnFMbBJia08J7ODIPQ40yn1mJTLIn0l5cRSeimlprCf8VMmLFkrKcPFOiJWEKROVg7HRdhIT458n7JI6S2SRtnJYCHgzgM/ZQ8QPIc7XFhHgvt8xoNz4YVQlc/IzCBQHzELYYs5GYOyaPwRhCcriKB/MofgjBiHIEJAPxkh2JISbMzDcU0RCXvpPbPBBhtUcSfiDDYgEJDlwT5HBMFG1sTY6WWCn+GGCEhmCeezJ9kbcOUZ0Q6/0yuGuWFFySsEBebg+nnd615XRRAe6Z+CrTzSi4bXyeyJyMOxCCSwPOecc+q4ecDiyiuvrHPCgGuV6wGRBr48Z09F+GFdEbXwF2II1xtr4lh4IZbAgwwRfIAPYYiPIohgTzKE/O2UgAQK15DxMzeCBCQggT4l4A94nzpOsyUgAQlAQAHEfSABCUhAAn+NQAKjyVTg+Msvv7x8+ctfLl/96lfr3e5PfepTa4A7PS/SdLwZLB8XF1ZMBFwJ2t98801lzpzxICuBagL2fJ6yTclO4LNkkBC4xyaCsASkCcISDCcwTmCZ78kIIdiNbRdddFG9A57v1pi7ZhVFZkyfXmb/+U770eUjE/1CUg6KeVOmKaV9IuQkCM3nBL15YAeiwxvf+May5ZZb1kB2slQIGDMWgfJjjz22vo5okFJgrCfB7mYz6/QyGR0dL80VgWJoqJSpU8fFkJT7SjkujmNc1st6mqWJIlpEZArnZJzcVw+SZKokEA+bNF1PFkSzx0Wz+XdKdnFu5kp2CUFzeOFHGt0TbMd2yjuR/YGIQXYEAfZnPetZVazCx/BsZhngFziRWUIJqfTdYE7ECgQSxKmUVeN7RAkyIGCX5uMJ1uMn5kVg4zW+RWjDHpjCAzuxg3m/8Y1v1P0VIYZx+P4Vr3hFednLXlavlQhq2MF+pf8GJd04P31Lch0yR0Qa1pYMk2bZsRwLS8QJrj3KhlFaiywZbOQzBBb2Gz4577zzKlfmSwYNtvJdxLbsD8bPXmj2FeF7mDAnYgdiJPOwPj4jo+rFL35xFUQ4rtfG7H/tN8jvJdAFAgogXfCia5CABAaVgALIoHredUtAAp0goADSCTe6CAlIQAIPKYH7EkAIrHJnPHeRczc+Qf9Pf/rTNQjaDJQnAJ+A/D3zF0+UyFq6dElZumxxmTlzxkQZJ4Lg6VuQIPBkQSSZJQnQks1BMJa/CBjJfuBufF7HjuWjI7UHyPQZM2owe51565TRkXEBJGWS0kcjwf0IC6wrmQ2x6ac//WkNkBP8JpBOCSIC7dx5TwYK6yGzAE4Ehb/97W9P9LkgU4UHwfLcLZ+shWRf/I9jp5apU6ZOlDcanoK9403aWXcElKwDgQI+EW1YC7awZv5SHqo5TzI/IgQkGJ7sg5zDe8aIzQn4R6QiqI/vCLSnNwRsEKU4hmA5pdPghPBB9syFF15YLrjggmoXQXyC55SloowZ4grsCKxzHuJERJ2UqcImMkVe8pKX1GfWgshB2arzzz9/oqRXxBeYIazQt4W1IB4gWmEbGRnYn1JQsIz4QRYHAgY9RcjaYO2cn8btzMl++Id/+IfqZ8q3pVQU4gPzMMcLXvCCmpnx6le/urz5zW+u4gR2Mnfz+uF1yl7BIcJEM8uC8fEtxyEQUU4L3ildxbX6/e9/vzJmXYgvPOCIvc2eJ3we/zeFDz6PyNX8sUkmDJ/hT7JAuBYY++Uvf3nZYYcdbKb+kP46O3g/EVAA6SdvaasEJCCBexNQAHFHSEACEuhjAgogfew8TZeABCTwMBEgiE6wO0LA17/+9fKRj3ykBlyf+9zn1sbkN990Y1m+bJQwaSE7YWxseRkty8vyZVPK4sVLysxZI2XuvOGy2WaPKNNnLi2LF42UQ/6/I8royOq1DzljIWQQjCVAXMe8+eaawUHQOOV+0iMk2SIptxThgKB7yvokYyTlgdLMOyIBQW0EmwgqKT3F9xFNQEwgGNuSzUBgnHkJ6CNiME5tnr54YXnbwf9QNtpo47LZZhvXkkNrzJ1bg/lka5D9sttuu070Vkiz7mnTKDlENgckKHc03i8id/xjz5RZt5XFi5aXxYsXlCnTxvtbLF08vSxfsqwsWLC0LF00WpYsodE8JaimlLGxFWXqVJqwz5gorTUyspx+72XFivHyYzCNAJJgN3MmAJ5m13/zN39TxYKvfe1rdV4EG46jBFLKY6WXR0ppIVQgBHz2s5+tPqXfCkIBWRqIDrCjFBN+RrAgCwSxgs/IqiEwn34d8Rv2Yhs8CerTVJ4/PotYk8wUbOc8RKjDDz+89n3Jd82G3tgfoQB/IGxQ6ol1IlAkmyZZL03Bg+yHNLVPX5tNN924XHbZZVUAe8pTnlIuuugX5dOf/kzd01/4whcm+q5gP2O+4x3vmLi2eB8xrFn+LXshWToRtyKINIU6MlXooYI/4c532Ibwhg2IMKwXhviM/ZtrO+MkUydCZISxiC/52UlmUJ65Jrfddtta7oux+Rxx9PnPf379LL1l7ktIeZh+ypxGAquUgALIKsXv5BKQgAQeFAEFkAeFz5MlIAEJrFoCCiCrlr+zS0ACEugHAun9kAAm4sc3v/nN2kuD8jdnnnlmufWWW8pacxEC0ECWlDK0uKy3/ryy4WalDE9dUIZWPLLMv212+cMfbit33HFbueVPd5Xbb727TJ0+XMrQeC8IAt4Ed/NI6R+C5fvuu28NwnOHPMekTBDnpZcFAd70xCD4ilBBgBdBhOA2thIUZgyCsIgfCSZzLI80O08T9GbQl/XzNy5SjJdBwg6yX3jMv/u28plPf6784foby+133FaD71Npvl3XtaxMnTpUfv7zX9RzyIjBDp6nTZsykUHAOPT6GB0dL22VoPfo2Ipy0n9+o969v2JspJx59onlrkWXlZHli8ry5cvK6MhoWXrX2uXWW++qQsnIyGiZMjxUlo1OK1OmTinDQwgso2XxYkqMrajiwPhcw/cqf5SsGngQKN91113Le9/73nLaaafVNf/Lv/zLRD+PZrkxfAXjTTbZpJab4hyabcMc/yFCfe5zn6ulyuCCuIXvED4Imu+99971fIL1zIvP0vycZ8QkPkvQHzawI9OAMlNkG9D7AuEgWUDNMl80pf/iF79YzjjjjDp/s9QZayZ7gdJoyewhk4HyXD/72c+qyMHeQlxjfyDIwYLPshfSUH7WrJl1HdjK9zNnrla23HKrWpqLklrYxBoYF1sRRVgHnCjZlnJc2XfNNTA37yPgRKhLhlaayXMMAkfEKfwUkW/33Xev6yAjif3HnMyfUliT+TWzgZoCYvbJ5CbnHM9ewK/4howZnpmX3wsyVGJ/P/z2aaMEViYBBZCVSdOxJCABCTy8BBRAHl7eziYBCUhgpRJQAFmpOB1MAhKQQCcJEHglIJ7+E5TSIUB83HHH1V4ClO+ZNnVK2XDjNcvqa99dttn28WWDdbYsZ57+3+WO20fKonuGyoIFd5UNN16vjIytKDfffHvNdpi71qxy1Kc+Ux7/+G1qiSMCxgSC0+Mj5XUo38Nd5NydT5miZKTkzn3OIXCOjQR/00uCQDcCCAFXArEEmz/+8Y/XRtCcQ1C+WSaKcwlkp5Ez73PH/2qrjTciT+PrmTOnVzEibHh++Sv2Ls9/3ovK5Zf9uvzhj9eX1WbNqGLG3XcvLo9YZ/3yzW+eWtZZZ90JkYVzmA+uCV4nyySZGclsuP2OG8pXvvLVctBBbyof/MAHy9HHfK7ccTt3+I+U5SOLy1AZK7NmjmdCLFu2otx5x91lwT0LywYbPrpMmzq1ZlqsGBsroyNkltx7mxIgz9rDI71JEC0ImB911FHlE5/4RHnPe95Tg/uwJ5D/pCc9qWZuPOEJT6h+oyTYr371q9oTgyA73PkuvVIIuiNmkD1BkJwsC/wQsQs/4j+yMHhGTNlzzz3rM+OdffbZNbsC+yKCYD9ZJG9729vK3//9308E//EjNuHD9A3hNeLDYYcdVnvDkMWCuIYvsI0yVIgVO+64Y21YjjBCDw8yTTiG7xHiWD/7Fd+lCTk+XLjwngm42LTWWmuXHXbYsfYDIfsimR1kuFD669BDD637jbHJfonIkFJryUpKk/sIFPBJxkiyPdJnhrGzd1OuDHHo7/7u78r+++9f1/Pd7363rj9luZgHMYRH+vCkxFkyRCLK5DmZHxFBYJz9yzM2Us6MZwQZ7EJUokSXDwkMIgEFkEH0umuWgAS6QkABpCuedB0SkMBAElAAGUi3u2gJSEAC94tAyv9EeOCOfO6CP+aYY2pQk4DqI+ZtUGbOmFX+eOPVdeyNN9y8rLPuvDJtxkj5zW9/XYbGZpa113pkWbj4pjKyfKxcd/0NZdny5WXK0HBZY401y7Of/ezyoQ99qPZXyF34BLgJBCNcvP3tb6/B1WZD8jTCZr5mfwSCuQgclN8hEJ8eB8kw4TsEHAK+6fPQDDBzXNacxuSU9mr2/5g9e1a5/fbbaqD5mmuuqU26H/XIR9QgPcc9ZsP1ywF/+6Jy2RUXluO+8q2yZCGliNYsCCcEmBNUxoaUHIpTCIYnM6WWv5oypSxYsKhsscXmdT2Ulhor9PcYLosXL6y2jo2Usnj5eEPvhQvml+V/zhaYNXN2FRsQGe6++64qfrDW5t38ZG0kYM68KRlG0BxxAJGDDI3/+q//KpdccknZY489alYHwtSPf/zjKq4ginAutkQ8IbhPkJ3xEAM45jWveU055JBDqqjCe+wgCM8+gl3+ENY4hvHCnUA6PTXwK4IIgsHPf/7zanuC9Yxz1lln1cA7Y/MdYgU2MVYal7OXyAo54IADqmiEwIbgwpqYB+ED7oh88IlIxX5AuGHfjPtlQV03fS8o77X66rPqvrriil+XbbbZulx11dXlqKM+XehFw3XDuMxH1hCZVJTLSiNx1j5ZXGAvYk+EFtbA3AhBZJSENeIN4iBCE8xhxzzsdXqn7LXXXhPl3tKzBWbxF+Pgh/QiYSzWxvwRNZKBEnGuWZorGSHMmfJj+I3PEYywg/1Eg3sE1PQKul8/RB4sgT4noADS5w7UfAlIYKAJKIAMtPtdvAQk0O8EFED63YPaLwEJSOChJ5A7vQmcEsw+4ogjah8HApmUv0IA2WabrWrweurwzFrSatHiu8tqq61RMzv4GxoeKvPn310WLVxS7rj99rJw4aIyMjpSFi4kgDzepJzAKXffv/CFLyy77LJLDfSSLUCg+Je//GUN6BJQff/7318++tGP1uB2PoNCsiXSz4L3BMwpSUTWAIHp8UD/cA1qE4RNea/h4RVlytThGkhHoFm0eEGZNn1FGVmxuAxPWVFmzJxSZs0uZfas1cuc2euWxQtmlynDM2ugmTv5EXDGVpR6h/+ixQvLnXfeVs4971vloksuLNOG51QWa66xVll33XVq1gGiQcoPJegdIQcbCLRHBCEIzbhLli4uM6ZPH28SP21aDYoTuL77rvll+bKRsmJsRf0bHiplaBihY0UZKmQ/TCubbLJpzVhYtmxpzYrIuQSp6c+R0kv4AWGCcREHEBLwA+WhyKghY4O+LAga6RdClgcCAEID4gA9Q8iOYT8QSMcPHPOv//qvNRsk62xmKbBW9ld8yvqZ4w9/+EMdh6D+OeecU+1Ilgj7igbzzIkIhS9gg/301iDjAdsT6McO5kkWBWMiyDAnwlsyTxArEEfgxVgITszzohe9qIovzMu4/FESjL4bJ598chUk2M9XXXVl+dcjjyiXXX5JufVPd5Xtt9+59gPhOoEZ5eMQjlgLexPGCEqUBcPXXGNcC6wzAln6teAXxB/2HKIba4E9x1JmikfWmPJpzV4y6eeRjKP09WmWQuM14gfXDKIOfsefXIP4IyXnxrONxvuypHRdGrZnT0eY5H2yfMjAyj546H+9nEEC7SGgANIeX2iJBCQggftLQAHk/hLzeAlIQAItIqAA0iJnaIoEJCCBlhJIAJVn7qD/t3/7txoMJej/lre8pd7dTfA3wVCCpwRJ08OC4GiC5ASLCS4TDE7D54xP8JTALA+CywScCbxyV3uCujzTUJkySzzS/6AZ7G32J0gZLe5Cx/abb76xBmLpRcCj9iyYPrUMDY2WadPJ0phVVl99Wpk+feZ48/CppSxdtrAsXnpLuelP15e777q73HbbaFlr9U3KHbeNZ2/UjIw/N9MmoI3oknXussuutQwXwXUef/zj9ZULDAgwp+dIAsXJZoBNswQX3yNS5A77NItvNsTOHfkRgrKdGAeRgCB5Mk8IshNc51iyYXLXPt/zoFcHIhQCBoIHvOMf1ktJI3wES4QHxiJYjnjF95xDRgHnUCLrk5/8ZGXQ7CmROf/Sto9P028FgeXiiy8up59+eu0vQmAeloyLIMDegSlsyAShzBXls1KuK3uLcdmjCDL4gb3BPiMrg+A832M7jLLH4IxolqwhBBHWv9VWW9WsCV4z/rHHHl2uv/7a8vVv/Fd59l57lhnTVy+//931VfAiewfhg/EROsisgRmZLKyBtcALtnnAFyGGsfEjAgj7ONkzvMa2Aw88sIoxuR4e7E/J5PJWjIe/sAVWsL/00kvr/mBtiEbZs82+Jc2G86wF+2HOdeJDAoNGQAFk0DzueiUggS4RUADpkjddiwQkMHAEFEAGzuUuWAISkMADIpDAKkFagq7cfU5gmYAuJZEQRBLQJjhMdgV3tBMAJZDMsQnuE/glIH/KKafUwC5jE9DlkUwAAsQEW5krQkoC+ylP1VxIBISUS4oY0yyTxfGPecyjys4771xmzZpdbrrpxrJ02YJy1/wby11331ruWbCsDJWhsvrsOWX2anPL8mVkDAzVUldrrz2nLFkyVpYtXVaWjywqG2+ySbnzjrtqKbD0qmB81ht7EYa4052gP0F5GJD9QRkkvkvvBkoccV4yMwjOs3bepxk7Y9QskCVLJkSQsItQkPdNMQV+CB8pBZWANLbwx3gEpRkDVmRCIIiceuqpE83iU/KIcQnWk5GBnyKWcC720ogcHzEePSZ40Az9Va961USzddaRvRRBJQJY059ZU5p+R/jhmPTzgDM9RxBE6OuBLxBbEBqy11JOjEbcKTVFKSYEHc7HToQP7EekYx/HF8yV9TAnfsvewz7Y8cBfEQwoSUaGxs4771Ke8YxnVL9/8IMfrBkePNifzJeeHxyLiEKmE5kgPDiH0lgcg5AD5/ylfFXEyJT+orQUQs59sXwgF3wyQ5riJ9dkrn9szL7CJn4HEJQQkFJ+Cx9EuElWFqW4KKXmQwKDSEABZBC97polIIGuEFAA6YonXYcEJDCQBBRABtLtLloCEpDA/SaQrAoCmggaBIkJeBJIvuCCC2qQn4BoGijznuAsJYMInHLHOI8E2rljHhGATAwCyGSEEJDnTnKCpQRaCTYnYyGB2GZAtVmaiwB1Ata8ZiyCzdxhz7nNYHsC+nxf+0T8uSv48PBYKWP03JhZZs6YWebNW7tMnUYQfLQsWry0zF1zXrkN+8rystpMmsIvqf0ZIiYwFvZGBGHd2JKgOcfRq4FgO5+x/vTiSCmucOa8BPojGPCe7ICIOqyDcWDCd9hSM1qmTasB+fTAgAs8OQ+b8uB7fMYYGQfb0uw9x0V4wn7s43vOYyxEBcQr7EIcIRCPEEGA/IwzzqjBfs5nz2Bf/Jh+Ien3cl8bMuuLXxOUTx8YxkwDcY7BDs6h18a73vWuicwP5mJfsc9YJ+dhN+fSa4RsHT7DtmbvFUpLUaYqfWCa9qcMF8IGY0aoigA3LtwgKi0rixcvqstrClPNvfu+972vvOxlL6vCU3p6RDBIuamUROM9fPlLf5unPvWptcQW+ymi1P2+wCedkOyjXIO8T5Nz5khpsYgcKS+GkEMPFtaUzCf2Qs7/3ve+V0XBrO/B2un5EugnAgog/eQtbZWABCRwbwIKIO4ICUhAAn1MQAGkj52n6RKQgAQeZgIREtKrgb4LlEmiJwKBY4K/PJp3ofOaAD134PNMgJ0/HpxDwJfAOiVxctc+ZYZSoonjCLgmYJoMgvQcIPAxJE2OAAAgAElEQVTK+WRhJPibYCtZJuklQeC4aVcC0AR4x/WP8X4iw8NTy4yZw2WtueuU2bPnlqlTp5Q5c2bVbJA77ry5LFmysIyMlHrX/o033jCxDsSACAeMifDz1Kc+pdxzz/yaCUNwnjXttddzJuykt0nt5/Hnsl/VihUr6h/ri4gRkSA2J9MjYlD6N/Ce8yJ8pBQRn0WIoq8GolBED4LaERrwBetiHembQRAbYSOBbs5LSSrOxR9PfvKTa9krsjFYJxlACASwJ1BOSTCyLighxR/ltciEybx/KWsh6x/30dj/Ku8UHtlzCcJj10knnVSOPfbYur8222yzcvjhh9dsijSgR7ijlw3nYA/Nz7EbkQTb2TusjZ4nrAEbkqXEOdmHiA6xIz1mxv05VoaHyVZB9Lpjwq9ZCzZHECGD6rTTTqvMIyJmTzQZNXk0L/1cj/H3yvhZyJoyf0S4CCPJ1EpGEc9pes78sP785z9fS5+lf8nBBx9cPvzhD9c92uwNsjLsdQwJ9AMBBZB+8JI2SkACErhvAgog7gwJSEACfUxAAaSPnafpEpCABFYhAQKiBDbf/e5315I2BImTKZCAdjIikmlBUJe76BFMxhtyL6vB+JS74n16VfA9d7knY6TZS6B59zzfI34wfxp5JxuEYC1jE3AlOB2BImW5crd/c2xsnLv2BmWdeWuV2XOWl+nDc8uddy4oc9a6pqz/yBll9vSnl8M+dmQ57PCPlDO/fW71APZEMGANNHIn8Et5owg3CeAnMwYh4s1vfvNEI3bsIzsk62W8lP9ijkWLFtS5/octWTLjwlBt3N4oSRWbYLLtttuWN77xjWWfffap59Ob4+c//3ktP0a/DAL+lCvbddddy9ve9raaDcEciDUE9xEMaDjPnfuwQWyC6Qte8IIqqhx33HG1JNYll1xSRSzmQTRBHEMw4A/7IjxgA8FvhJZtttmmzkuWCKW32Bcp6QSnZMck8yPP/1fwPAF6zqX0FKWk6Ofxmc98puy2224TjdZZI1khb3rTm2qWB7bQm4KeFviQclTYTOYSNqVMWRqos9dgznzsqwhgWV+ELMbiL/1bmJe1RQjhPcwpvRXxI31SVuHl/YCnbvKHC2y//vWvVxFq7733rj69LzHrAU/oiRLoIwIKIH3kLE2VgAQkMImAAohbQgISkEAfE1AA6WPnaboEJCCBVUggd5sTEObu9SOPPLIGvREuCBZHhMDE3C1PbwAyBQj2E0inpwJBekQQPuORHgMETwkacy4ZBJRYIkBOrweC0s2SVhzD9+lBgk2cnyA6geyIHczJg/dkhWBTSmJxHgLMzBmzy+qz1i633fmbssZad5etnrBaue3mJeW5z/m78qY3HFaWLJpeFi+9qza8Zs0E2MmSwF7W88Mf/nCiHBFjxq4EfnmGF+WiWDfvKR2UxvHJZEi/h/TpuC93R3Tiu2Zgmdf0OkG4gCnrPOSQQyprgvyIS9jKZ//4j/84keGR7BEC+sk8wZfpPZIsIEQBMihOOOGEunb8eu6555bNN9+8CiXN0mXMhehy/vnn1x4RCA2Ml54mzIMtO+20UxVhdthhhyrKJEsFW+DEe0SC7Iv74oFfGRc7WetBBx1U53r2s59dDj300Po5Y/BZhJQIYNh80UUX1RJNCFiUeOM71o89KZGVz5g/2TjYFFEkJcmYJ2Wj4M+cyVLiGNaMeMd89FzJHsVfzaygVXiZP+CpmxlDrCdZQ1ynWecDHtwTJdCnBBRA+tRxmi0BCUiAG56kIAEJSEAC/UtAAaR/faflEpCABFYlAYLAiBi5Y5/3KW9FsJqMAILv3/nOdwrZDgSCE/AlEMx7jifLgMAxwgNNtL/yla/UzwmoJ8DMa4Ko6flApgGiBkFpsg1+8Ytf1EAyD0SDlGZK+Z7ccc/nBF/JekhPDMYhOJuAP30f5syaWabOuKus96jRMja0oEyZMlbWWmOncvSnvlGmTp9axlZQKmtG7e+QO/lZA3azDuaJkJC7+SNUwOviiy8uH/vYx+pxnEdwnOcIMk0xI+vOnfN8NzTxf2BDf7GsFzwQHSg1RfknfEHPCGyk18Q///M/l6c97Wl13QTbsRMWzRJN2V8RFDgGfoxBY3PWga8pgUXJKXyZ9aYJ/bi9Q/fKDqJvBn/Yc/LJJ1fbYJAHwgE2kp2x//77T5T1in8z5uTSWc2SWBzDehBAKMdEg/MvfvGLE+XFYidj5A8WKUnGM0IRvUQuvPDCyqjZ9DuZHPglAgrXA6+TjZM9Nl5abbzPCq8ZC/9E6CJDgl44nJ9yZik5tSqv8Qcyd3ySTJn0EEnZsGSI2APkgdD1nH4noADS7x7UfglIYJAJKIAMsvdduwQk0PcEFED63oUuQAISkMAqIZBAJ0H8iAhkXaR5eYL4BEC545+sjV//+tc1mEy5H7ICOJ7yRy960YtqSSWyMyiZ9I1vfKP2DyC7gqB6hBaCxgTcc4c9JZzoLULpKOYl84RAa3o2JNia4GsafmMv3/HMOpINwPmILVOmjJRZc68tU6bPL2Oj08rUsUeWY485t6yzzrpldJSeHUNldGS4TJkytc6bu/XT76TZ12NyGSeyRd7znvdMZMUgBBAwRwBgHWHJWLxOw/nwTPC/6fSmENDsl7H77rvXnhvf/va3J4SKt771rYXPYZQyTREA0kOE56yL8dJvJXO+7nWvK9/61rcqu+c85znly1/+8kRwPwFvxIRk1kSIatreDITD6Mc//nHdG6effnptYp7yUtiPMEYZL3yTklPpkTJ586cXRXrS/Pu//3v5j//4j2ofZb+SJdPsVxG2aRIfnyVzB4ECEYmSWWlMn7Wk703WyLkRL5IpkkyXiCacSyYEYhulv9jrGa+ZwbJKLuwHOenkbKdk2bD27KV+LvH1IPF4+oATUAAZ8A3g8iUggb4moADS1+7TeAlIYNAJKIAM+g5w/RKQgAQeOIGUqeI5d64nmNwM9jabN6d5MlkhBMkJBPNMoD/lojiGQDMB8aOPProGxAk+E6BGBGE+xBGaVnMs5yOo0Hh6zpw1qmBClsTQ0HC9I5/5+Sx36KckVrIqxoPXNDufU2bPnlWmzv5DmTH7njKybKysNn2D8oWjTyzz1tmqLFs+v0wbJhtlpEybztgjdcyIPjAgu4RxsGs8mD2l2jFWxsqdd95VXvby/cqj1ntEGVk+WhYsXFJGly8vy1eMZ6WwhtowepSshFIWLlpQRpaPTATtp8+YUmbMJLukLrUsXrSojI0NlRVjZL7QPH1aKUPLytw11yjbbfuEMm36jPKTCy8so2PjDeq/8IUvlD2fuWeZOX1WWbp0YRkeppn3jDpYUzhgHQlSh1/EnXe+853lS1/6Uh1vxx13rGJVs4QYx+MPGDd7XaQkEp+nJwyfpURUMgI45/LLL689O2iqTnkt9gZiAdkYBxxwwESGT4SfvyQAMRdlxig3BlfElZRjS8+WCCoRPyKGwYD9GHt/97vfFdZOtlFKqzXLPDX3fV5HFEk5tlxp8EGAQsw77LDDyp577lmZ8Igo1a8ZINlHKZGXvi0wS3m7vyRePfBfIs+UQH8QUADpDz9ppQQkIIH7IqAA4r6QgAQk0McEFED62HmaLgEJSKCjBBI0jYiSfhEEoY855pha9urSSy+tPR7S0wEhZenSxbVC71133V023HDDKkRQWiq9LCLERAAJvoULKcE1r4ofw8Mrynqb3Fxu/dM9Zd7cLcoJx3+rDI2tXstg3fvB/wb9tf8VQlhAJJlVlixbWr599rfL57/yH2X14dGyZPGyMn3GrLJo/h1l2YqxKoBE5FlRy4nNL0uXjZThoeGy3bbbl8duvkVZc+68miFz9e+vLL+98uqyfOnMMjI2v0ydsaIKIFtvO7usMX3HsvaaG5dTTz+pzF5trbJw6U3lxQduV9Z/1Nxy+UXXlBc87/Xl7175hjJtCs27p5bRsVmljKGo/M8jYkcyIeBFJg5CAqWz4EoZLLJZIpYk6L+ytiS+Yl6yVz70oQ9VcShCC31EyAyJaJHSVQm+p5QXx1NeC7t5fcYZZ0xkZ9xfOwngU0qLTJQ0RocBAg5jp+RXMqIQNCZnubAm9il8yVzCfvqmZF/eX5s8XgIS6C8CCiD95S+tlYAEJNAk8Nf+q19aEpCABCTQYgIKIC12jqZJQAISGHACuWs8jabBkaA8wWOC4jfffHNtwk6myOzZq5UpU6aVsbHhMmP6zHLPgrvKyMjyGmymFwaBcc5DFEkwffnykVrKas0155Sp04bKnDnTy3Of/8zy9D2eWbZ83HZl2tTZZcb0WWX58qWTvNGbADIuDAyXsbHl5f3/751l7qxSfnzx78qykVKmDk8pY0MjZdmSZVVQQNChDNbykeXlcZtvXbZ5/E5l/Q3WKEtGbi3X3vCncvFPLyuLFy8pM2eOlt323KTs+LTNylqPualMnXtlWXTLI8uJh60o119/WxkZWa3Mv+eOsv1ujy07PuO2MmX6PWWN1aeXtVZfXB49b5/y4ue8v0xZ8eiyfHR5KWPjGSqTHynfBC+yXG644Yay7bbbVpZwRFigr0azxNHKzFpg3ogI+ArR48Mf/nAVHxDEKJtGlkgyJyJy5Zn1YM/xxx9f+5OwBvqNxO/399JKaS/8Q9YGJbsQ5JiD0lzNPh/MkQyTCCTMx36mDBv7+bnPfW45+OCDq5jULBF2f+3yeAlIoH8IKID0j6+0VAISkMBkAgog7gkJSEACfUxAAaSPnafpEpCABDpMoNmXIuWRUuqo2ag7Ae+LLrqofP7zny3nn39+WbJkWRkemlJmzV5tQjAhaE/weVyQGC/5NN6smgyN1Wr2x9Jli8oWj9usfOOUM/5c5mhFDVYjogz/L42gBwFkaKysGF1Rpk6bWVYsX1Te9ubXlK3mXll+9Ls1y+0Lh8v0kTllxdRpZfnYPbXU0y233FK22267+rfm3NXLVVddWa767R/LDX+8qTzuCbPL0/5mXnn8DjeWtde/u5AlcuMNS8rw9LXKj86aVc4+cbSWtVq0cLTM22BqedZLVy+P2PimsoDKYGWsTCtDZY3Vxspj1t+6PH+vd5e5q72gDE+ZUoWZUu69uGQkpHk5fUp22223KiIgANDz4xnPeMZEA/Y0UI8YsTK2ZbMZePpHUDLqq1/9ahW7sGnzzTcvn/3sZ2s2SBq1pyQa/kZ8oGwWJdQQwI499thq2gMRamID55KBhJhy3nnn1VJsiEOIavDhOMSPCB0RPrCFTBVYwYlSWhyXbKcISSuDnWNIQALtJKAA0k6/aJUEJCCBXggogPRCyWMkIAEJtJSAAkhLHaNZEpCABAaYQHorNO/WTzkhAsgEjtM/gsA3PSJ48PonP/lR+c+TTiy//vXl5U9/uqMsuGfRRJYC/UPS94NANQF1sgl4rLXWvDJr1mrlpJNOKBtvvGktXUWgemRktGaVlDIyySM9CCBjK2jVUYanTC9lZGH51GHvK3NuO7lcueIZ5UeXXl0eMXPdcuvCe8qSRXfU3iZ77LFHneOqq35Xfvijn5R11i9l971LOfDvNyxzZoyU3193TZl/z4KyZMlwGRqaWmZMX7sc84l7yo1XPaL86aZbyv/P3nnA2VGV/f875bbtm95JAgRI6CV06aLg698CqIiAvHQFUQFRQFH0lWKjiYiIggJKixTp0kMPkISQkISwpG7J1tun/T/PuTthwRZSd8kzeL27d2fOnPM9M/vJnt/8nl/oBOz/mRSfO76W5uallHs2o9TpmUpdoecxYphLXa3HvnuezPjh3+0VPvKmrQ9ucfaHLMz/5Cc/MbkfwlcyOC666CKz0B+LFHHgeCxarYtLV9jLvMq7iARxiSn5fu7cuXz961+nqanJlKUSIWLy5MlGXJBrI84VERHkc5/7nPlegt/PPPNMM4ZYUPuw/YwFizjDRASrCy64wDhBhJeIWFKiTH4e537EYltcrkvOf9ppp3HWWWcZkSQu77amffqwY9D9lYAS2HgEVADZeOz1zEpACSiBtSWgAsjaEtTjlYASUAIbkYAKIBsRvp5aCSgBJaAE1imBytP0kmdhkcvnePnlF3j8iUd4acY/6OhYQkd7kVyPRTbrEfgwbOhws5C/9dZbmQX1gw8+eFVJpXXRsVikCcPI9Gva3XczcXId3z/3SgLPJ5cP8LD47KcOJwpDHnnqdp57YSaHHB5y3g82o3ZwjhVLcmRzJYIgwk5GFHMuCXssHc1pfnp+E3Y0kZaV86kZDj/73e78+deLmP7YMsqFkIRVS9nvNiKM/NFmOzaNtRHnfeccTjn123i+SypdQxCW3zfcOH9Dcj/EUXPUUUeZEHIREsRpI8xi0WNdcFqTNkRwOPHEE00WzJIlS5g2bRp77733qnJS0scFCxYYAUTKdp1zzjnGtSJjExFiXW7CQsQ0KdMlbpNXX32VOXPmmPJsIuJIX8T9Ie+XX345xx9//Bq5UNZln7UtJaAENjwBFUA2PHM9oxJQAkpgXRFQAWRdkdR2lIASUAIbgYAKIBsBup5SCSgBJaAE1guBuJxQnMfgeQGum6BQbKetfQleKUkhn8NxE6SSGcaOHWfyL6IoNG6GNSmN9J8GIgvesQgii+QSdH70V75C58pOEq7HZptNYaed9mT6Cw/wwnMvcOgReY46cSzVyZBcfin5QomEVU2Ihye6TpQhkxrBY/d18/C0gNaubrpXBux3mMUXTt+ai78xl4w1gfFjJ/LOojksnL+YiPcCzmV848YMZdvttuXPt/wFJ5EhjCzsKPynYcRlsEQUEqeFlHgSp8WUKVMMJ3FbyJg25iY8xdUhooM4L8Slsscee5i+SX+vvvpq7rrrLiNqPfDAA6ZElfwszpFZ277HYfFx3kdcMiwWiLq7u022i3wv5x01apTmfawtdD1eCQxgAiqADODJ064rASWwyRNQAWSTvwQUgBJQAgOZgAogA3n2tO9KQAkoASXQl4AsQMeigxFBHIgCB+wA2w7xvQS2LfuEpsRVKpU0+R7ij+ibObGuqMaCTFyaqdK/gEsv/RlNTe8waNBw7n/gPsZN6uKMcyYyZmIH7yyZjxVIOa8IQhevZONHZSLHojo5hZt/3caLT0FXd4GSW+TYU4ey134e8xZW8YtvLOXQj/8Po0YPYeHCOUx/5hWTaxJnp8j5q6qr2W23Xfne+d9jt933qIgZYhH5wCaL+jfddJMJHq+qquLQQw/lZz/7mXFPxJzXFac1bSd2qogTRBwXsoljRYQOcYXsvvvuTJ061QSOn3766ebncemuNT1n3+PkmhERKM4fiduP+cSCSFxOTMPO1wV1bUMJDFwCKoAM3LnTnisBJaAEVADRa0AJKAElMIAJqAAygCdPu64ElIASUALvIxDnhMiHJlPBLmORNIHhYVQmmaihVCobR4DrVpwAsl/fJ/fX5SJ1LDzIIrnkPci7FUVYjsX3LryAG39/E+d+7xA+fWw7C995DMeGXNEmlXQp5D2SiSQlr0giKULIYH52/kpWLh1Na9ti6gfDj6/4NKSfoVwssGjxjvziW8/xiU8ewrZTtmXBgkU88eSTdLS3r1r4ly/E8bLDjjvxycMO5Xvf/Z4JSDc1sj6wSd+32WYb86nkk7z22murguOlnNPGdn/EcywihPRVSl1JGLmU7XrooYc47rjjePHFF2loaOBvf/sbY8aMWTXP6ypvIxZT4uBzEbri/si1FYtqcr31Pee6dhrprwEloAQGBgEVQAbGPGkvlYASUAL/ioAKIHpdKAEloAQGMAEVQAbw5GnXlYASUAJK4H0EYsFBFp4rC9Cyvp82rovIKmJbKbAqeRe25ZpcDVm0li0+NhZE1gVaaSsOzI5LYZVzHnYqxajxtdz5928QVP2WIN+D47j0ZAOiRIhkhkjXy2WL+vpqutvh/NMiVrZ5VKUHM2TMSn542T50dD9O0sng1hZY3DKF7x89n/3234v99z+EBQsX8NwLjzB/3lIztnh8jmMzevQoE7h+1RVXm2E6iX/OxPjd737HJZdcYjieffbZfO1rXzOL+MKrr7NhXXBa0zbifkhAupTAOvzww1m+fDkHHXQQ99xzDyNGjDAlsk466aRVJc5EuInnfE3PGx8nzg9pT16SjyKuGfksdnzIfnG5sH/1s7U9vx6vBJTAwCKgAsjAmi/trRJQAkqgLwEVQPR6UAJKQAkMYAIqgAzgydOuKwEloASUwIAj4CZtfvjDY9lutxUMHvsmrltLsbSCgBJRlMIr+XiWBZFFQ80g5s7N8osLHUr5kJ5ujy8dvw9fPmMwrZ0z6W5ZSFV1iB8FpBKTOPrAt9hxh+05cP8DKJU8Zs6azUuvvoFfyBJYPlHCpapo4adtDvjE3lx96a8YOWoLoqhsBAJZuBdxoLm5mZ122olBgwYZ94eUlRLXR3/bYrdO3Pfp06fzzW9+0+RuSGj76NGj+fOf/2zGppsSUAJKYGMTUAFkY8+Anl8JKAElsOYEVABZc3Z6pBJQAkpgoxNQAWSjT4F2QAkoASWgBDYhAn5Y5PVZdxEk7yYXPE4qUU8QZcEOyecC3KRLKSiTydQy8/lqLjl/JXYKqhIlvnTCBI773yMolqpZ0f4cHR1Pk0p6hE6Zhsbh/M/O7Ww+fiIH7LcfjYPqeWv+W7z4+NPUjx1FqWMFuaVtDG+owwkCqK/mrEt/yqc+cxSpqJKdIgKIOBkkPPzSSy81boZzzz2XU0899X0lnPrLdMUOEHFgiMjR0tLC0UcfTUdHhxFAfvOb3zBx4sT+0l3thxJQAps4ARVANvELQIevBJTAgCagAsiAnj7tvBJQAps6ARVANvUrQMevBJSAElACG5JARJGAFma98xPauu6hpipNiEXJ6wTXo7sbhg7ZjCfuT/LLHzYxaGQ1+WyO718+mAlTVlBVPp6hI7ako2sJLZ134rod2K5H/eAkn9wxoqGmgf323p/Nt5xAS9sy7vzbNAYPG84eHcu5sNFnwhAfO5XmlbLLw+lxnH7741TZKSOAiPujvb2dj3/846ackzhBJFxcnCDrKjdjXbKOy3qJO0VcHxKGLv0vFosmBP2pp55i6NCh6/KU2pYSUAJKYI0JqACyxuj0QCWgBJTARiegAshGnwLtgBJQAkpgzQmoALLm7PRIJaAElIASUAIflkAm7VAqh8xvvpLFy2/GcZfgRzZ2qojn+9RVbcVtv7W46y8LiOyIfFfAjfdugVv1NsVsyOCavRk2ZG8KxRLtuYcpl98klQ7I1CT4xjHjaJq/jKm77MWUKZPpyndw261/4Qs4fH+bYdQ4rRWxgyJeyuGuRQF7P/oym40cZwQQcVHceOONXHzxxSa0/eSTT+Zb3/oW+Xy+X5bAEvaxMPOd73zH9F2+nzp1qhFCdt99d6666qoPO0W6vxJQAkpgvRBQAWS9YNVGlYASUAIbhIAKIBsEs55ECSgBJbB+CKgAsn64aqtKQAkoASWgBCoEoveBiMIQHGhquYMlzX/Bt57HtSOihEOmejS3XZvgtlveIApTNDT6/Pw3k3HTcyh6IQk7IslmDB/xcfyomq7sGxSK03GdLqprM1x20TieebCJUcNGsuNOU1nZ2cHbz7/E7RNCbmi3WLkix5bpkK9OGcXYciuPLw8p3PYAB++6O7YXEVgex331BObMnktT09vMmjWLkSNHGmEkdltszFmVPsTB41L+isgmjEp87/xz+dOfbqVU9Nh668lIgLuUwhJniLhA5Bg5Vo6RclnyvW5KQAkogQ1NQAWQDU1cz6cElIASWHcEVABZdyy1JSWgBJTABiegAsgGR64nVAJKQAkogU2GgIgf7xdAbFJElk9r9nEWLb2J1u67aWy0qa3Zhb/csozrLm2lutGhrqHIJVfui5t+iSiM8MiTjBwcq5ohQw7DTY6lq3sZheLTeP471NQkuG/aVH7/85m4BIzbbAt8y2HPXDeXJJZxUGkoyep6WufP4QuNEeeOG860ea2sOPdyvnHW/2L7DqFd4qCPf5zli1uor6/hmWeeMSKCZIMYwWEjbuLsSCQSlMtl0xcRMYrFEj+95EfcdNPvaWvrZvvtduL22/9qyl4ddthhLF++nNdff924QmR/GYcGom/ESdRTK4FNnIAKIJv4BaDDVwJKYEAT2Lj/Eh7Q6LTzSkAJKIGNT0AFkI0/B9oDJaAElIAS+KgS+GcBxHVsPM+hJ3ia+YuvIVt+iOrqcTw4rcQVP+pm6Jgesl0hN917CN3hw7jlOpxEjsgOccXxENrUVu1NQ8O25HIW3flnKBRfJ52Apcs+y7knPEzklalvbMRKVHPNsASTlzdxaKmGLXbYjunTX2GLsMB5U4YTLl3B3ft8hpuuuxovXceyZU18+rBP0L6ym1/+8pd8+tOfNqHoccj4xpwlySSpqakxAoiISqVSmQsu/C733vs3li1rYfI22/LIw49h2aHZ77TTTjMCzj333MPYsWONeCJtyHt/zDPZmGz13EpACWwYAiqAbBjOehYloASUwPogoALI+qCqbSoBJaAENhABFUA2EGg9jRJQAkpACWyCBP5ZAAnDHJCmvXwv77b8nkxNEw882MrPvuMzeESSpe9k+dszO5IvLiLwbSy7iJXMGyOJFVnGwZCyt2P40F3I5UaQLb5Cd+Fx3LCMZx/M6Z99CsoJBg8fTHtnyNMj22nLV3NUZ8DuW0wk6cH0V15mbFWKiwa5XF1dzw03/Yma7Xbn5j/dymU/voiO7m6WLlm6ar76g3PC9z0cxzaOFBFBvvCFL/Ls9CfJ5crsuMMO/PWvdzFi+AhSadfkf9xwww1ce+21nHPOORx33HFmLOIc6Q9j2QRvBB2yElACgAogehkoASWgBAYuARVABu7cac+VgBJQAqgAoheBElACSkAJKIH1ReCfBRBLhAzHYWHLbyiEj7Bo4aucdkyZRCaHE9Vz/d8zWOWVFHJgJ8oE+BDUYkxWGwUAACAASURBVDs5gjAyIkBUHM+YEbsShjuR9WbRmb2PqNhD7ci9OO7gF7C8aqprq+nOppi7+RLuax3C90myUynkG2MKvLa0yC9WVDFkXA5vWYI//Pw8phxzKmd+87vce8cdbLblBB7/x2Pvy8zY+K6JCsu3336b44//Km+9NY9CschXjvkKl112OdXV1YRhIDKHKXd1/fXXc+mll3LCCScgAemxANIfskzW19Wm7SoBJdC/CagA0r/nR3unBJSAEvhPBFQA0etDCSgBJTCACagAMoAnT7uuBJSAElAC/YxA+L7+WJaEh1tEInpYIaFVJvQsrMRbvL3szyxrbeLzBz5O9ZAiNakqfvmHWmqqWvHDgJIfEAYWluuYhX0TwWFFRHKKKElD7S7UVh9IsVSiLfsnonyWmvFb8tX95mIXbVLV48k73Tw+wmNaW4rfpmo4cPFivraFx2YZl8tnhjw5ZifeWPgSzxx1CJN+/kf2/NKRLHj6OY499sv85JLLcRxno2V/eF7JuD1KpdKqMlwPPfSQET+SSckC8Tj77HP47ne/awLOpUxXnFMi/b7//vuN8+PMM8/kwgsvND8TEUccNBtfzOlnl612RwkogQ1CQAWQDYJZT6IElIASWC8EVABZL1i1USWgBJTAhiGgAsiG4axnUQJKQAkogU2BwPsFECJHlA8spwBhEiuqwbcfoLntHdo7mzns0Itxk0myK0fxsz/6TJrcSamUBc+lHHgEvgXi+IgqIeSR1MGKIAxsqjKbM2LYQfjeCNo6H6Gcf5OqcWnOOLyVruUZLLeOVKPNT0cO5oWWPE/W1bHLSzP47v6DGFRqhcQQLp7ezj2exYO711BzxzwO/cShzH3jDX7+q8s4/rj/Nec0542iDS6EuK5kpXjGzZHL5YyIccMNvyedlhJYPg88cD977rm3KYcluR6xACLihgggDz/8MMcccwznnXce3/jGN8zFJ5+rA2RTuA91jEqgfxJQAaR/zov2SgkoASWwOgRUAFkdSrqPElACSqCfElABpJ9OjHZLCSgBJaAEBiCBDwggVpmIADuqJrRayHuv09n1LDVV23PyiT9nxutv0dEW8oPLxjP1kHfx8uL2yEMY4QcYASQ0f21J+SebCFnctwl8KfRUw4ghe1JbtQ+tbfPpKvwNt7GH84+D5rcHk6lO4yZtGkKfoUNHM7+Q4zsLFvP/drdJpLsJexzCIMObRY/NMw5Lr3iU047+X16bP4+777mbg/bf/31iQeyu2FCTkkolyOfztLS0cMQRR/D224uMELLNNpO5/fbb2WyzzYzwIQ4RETVE3JBNMj5iB8iXv/xlfvjDH3LGGWcY54fspw6QDTWDeh4loAQ+SEAFEL0mlIASUAIDl4AKIAN37rTnSkAJKAHNANFrQAkoASWgBJTAOiPwfgEkQlwbJYJoCbnS6/QU5lDlNnDJJXdy118XgF1i3wMa+faPUnR2N1P2iiSdKiBPEIIv8R+ifUhwSCSB6FHFjYEFoUsqMZKRwz9NKZ+mOXct2Hl+/7N6nnowIp2C8SOnsKBtAX6Xj1Wf4VddLXxqjwzJMEcilaTkeUQ1Sf7WMpJXttmBaffPoKVjKbNnzGPE6KGrBJANLX7IdIShb4LML730Mjo7O/A8nzPOOJMf/ehHq2YrdqjE4kZc4koY/elPfzLCh+SAnHTSSauEj40xlnV2eWlDSkAJDGgCKoAM6OnTzisBJbCJE1ABZBO/AHT4SkAJDGwC6gAZ2POnvVcCSkAJKIGNQ6CS69F7bhEoZDMBHe9tkVWiWF5IV/EV8oUmausC5r9Z5vOHX0t9YyMjx2T5w22fZ3n+VvLdDmHkk07bEGIEEM8DPwzNeSxEABGHQ+V7x7IoF9OMGrk/VYndWN79WwjbuOeWcdz6+xW4dsCIum34+KG7MH7cFH585eWcly6x3TgYnbYIrDJ5x2LpQo9z5xU54PPb87fpbZQLHbw1cxE1DVWrSl/FZbDWBenYrSFOjfeLERWGwnXx4nc599xzeeCBB0kkXIYOHcaVV17BIYd83AgZUhqrbz6JCB/yEkeItCllsX79618bseSPf/wjhx9+uGk7zgFZF+PQNpSAElACH5aACiAflpjurwSUgBLoPwRUAOk/c6E9UQJKQAl8aAIqgHxoZHqAElACSkAJKIE+7ohe8cO4PSxCcqSSFsVCRGfXPDz3MbL5ZaSqIvIdafabeg1Dhw+iO9fO068cy4q2e8lFPeLpIPADErZDImEThAFlPyIIIqmIVWl9leIiq/kQlBuoa6xmcObTdPvT8bOvMWPGnlx87ku4Xora2sHsudcebL/TDhQLOa792S8YkXSpLhdwSgE5G5ZGFp2Ww1FHjuexx1qxnSrmzplFIplaL7MsAoaUtkomkybkvFgs4jjWKmFj2rRpnHDCiasC0KdMmcKzzz67qnzVf+pULH5I25L9ceONN/LCCy8wYcIEUxpLfq4lsNbLtGqjSkAJrAYBFUBWA5LuogSUgBLopwRUAOmnE6PdUgJKQAmsDgEVQFaHku6jBJSAElACSuD9BCxLylGJY8E27gwpUxWFFo4TkvPm0V18mlI4j4hOolIjjUOr+fKn7ubtZUvoWO5y2Y11jNu8jdCPiOxKcLcs0kdhSCopYd0hXiACiIkEMdaIWACJA9Fdp5ogylGVmIyTbMMqtdHefTjHffY+wh4RGDJsPWlzdtptFyZusTnz58zl9Vkz6ezqoacnR2d3J6VyHgKbz39+LP/4RxuZqkbmvTnbiDnrY+tbrioWJRIJhzfffNOUuJo9e7YRRdLpDJdddhnHHnvsKsfH6vRH2Mjxkv/x8ssvm/ZqampWuT/iwPTVaUv3UQJKQAmsSwIqgKxLmtqWElACSmDDElg//zLesGPQsykBJaAENlkCKoBsslOvA1cCSkAJKIG1IGBZUnZJ0jgS2E5EEJaIwhLZ4DG6y0/ie0UgQxh1UJsazq03vc3PL3uCRHXIIZ+GY04eRk9XC5FVIJ10cRMuvu/j+T6phLQb4UspLAlDFweIKbllvU8EERHGdkMiX0o/+WQSFmHyED67/yMEnUmTozF6xEimbLc9W0zagqVLltHavJwVbSsplkNaW5bjZbvxcDjowFpmzgTLrmLO7NdIpTNrQec/HyolrMSlIeWwuru7ueaaq7j66qspFIRZxMEHH8Ill1zKFltsYZj0DTn/b52KGU2cOBHXdZkzZ45xfcTlr+QzEV50UwJKQAlsaAIqgGxo4no+JaAElMC6I6ACyLpjqS0pASWgBDY4ARVANjhyPaESUAJKQAl8BAisEkAkmMMqUyp3k7WuJ5trIYryWLjGuRH5jaQcOGj367HrC5T9FL+/N0Oxpwf8asphD3UZGyfhUPZ980onLGwL/Cgi8E0kCFHwngASl3KK8LAjG8eOcGwxiURUDdmbow6eTnZZhnI5T01dI9tvux2bjRtPOl3FvDlzWbrsXfzAo7W1nVLRwydi5x0tmt7NUCzB3Ddm0tA4aL3MUpzVkc1mee655/jGN77B0qWLTU2v4cOHc+6553DCCScQRZbJ9ZCxfhjRQgQTcX3st99+7LLLLjz66KPGXRO3tV4GpY0qASWgBFaDgAogqwFJd1ECSkAJ9FMCKoD004nRbikBJaAEVoeACiCrQ0n3UQJKQAkogU2egOURBUkgiWU7WG4bkZ/EKrsUw5l0+n+m6GfxIx/b7cGKanC8emoHwX57TKOz3Ex2ZYL7n0uTy2XxyrK4b5uMj3TKwk1Y+F6EV45wE5BORoS+hKCDF1pijDCbuD7iUlgVZwQ4on7I5149DSPGc+Ln32DJ/AReNo+TrmLPPfdkpx12Nk6IuXPfZMmSZTSvaKO1bTm77rojvrWQpqV5yj0Wua409z/6R/aeepARDeS1ulsy6ZLL5UwYuRwnwoX00bbF3RKQcFMmoBwrMOLEO++8Y/aRklVf+9rXuPjii40zpFQqmfc12cTdcc4555j8DymDJc4S3ZSAElAC/YGACiD9YRa0D0pACSiBNSOgAsiacdOjlIASUAL9goAKIP1iGrQTSkAJKAEl0O8J2NiWZQQLI0TYBSJ7GdnCm3T2vI6dXIEXFsEKSVgJPH8ljhvxxPQ3uPDrEDgtHPr/qjn2tB5KpbJxdogAIpvrhDhuRQAJfItkyjJlsMIgwA+gHPyzAGLy0KUEli3B3pWXS4q6IWM495S3eX16kkJPHstJMnXqVKbuujuTJk1i7ty5zJw5k3ffXUou18PKlS389Gef5IcX/p3GxkE0NbVx7XXX8cUjj1xVOmp1p0b6EAS+OU6cGPLuukmT4SFfNzev4Pzzz+eRRx5FHCAikohT40c/+hE77bTTqtJUaxNULufaa6+9aGpq4s4772Tfffdd3e7rfkpACSiB9UpABZD1ilcbVwJKQAmsVwIqgKxXvNq4ElACSmD9ElABZP3y1daVgBJQAkrgo0LAJgxLOE6ARYgXLaS95xVy5Tdx3R5KXhbbyeCIMOIHFMN3aO8KOPpTc2gYNIiwbHHt3S7Z7AoDJApNrrkRBmwrxHYwokgU2iSSlimDJYHofhBSCuTzOP8j7BUmwLUrbhARHkQQiQhI19ZyzSVFHrhNRIgSvuew/fbbs8fUPdljjz1obm7m+edf5O23F7Js2RKy2R623y7NTy75JCef+AAL3+niy188jmuvvdIIEnFouPTzv22+75FKJY2jI5ORElxlU9qqvb2d31z3G26++Y/0dPeQz5eYPHkyZ599NkceeaQZQ5z1IeeR867O+f5Vf1pbW9lmm20YN24cs2bNMuKLbkpACSiB/kBABZD+MAvaByWgBJTAmhFQAWTNuOlRSkAJKIF+QUAFkH4xDdoJJaAElIAS6OcEJG/DtdNADz3Z+XSVH6IcNBOEZWynBHYeJxxEyWuiuzgTK5Pmd79ewaN/raK1tYdLrt6bSXs8Szkvzo+K+BFKSIgU1XItxAwS+BFR6JhQ9XTC7g1CDyiLWBJUBIi4BJboESKAVAK+JSEdkskIHJdpf7a59qchVsLDL9iMHjOaj+2znxFAXCfFG3Nm8fzzz7JixQpWruwwjpTf3ziWn/60jbkLs+y5w1489uQjq1wcq5ufIaW4isUC1dXVFAoFurq6uOfeuzj33HNJpTIUCiUa6gdx6qmncuaZZ5JOp41AIeWuZH8RTUQIiTM7PuwlISyOPfZY7r77br797W/zgx/8wJTg0k0JKAEl0B8IqADSH2ZB+6AElIASWDMCKoCsGTc9SgkoASXQLwioANIvpkE7oQSUgBJQAv2cgCXOBD9PZ+5puvxpOBQJJJvDLhpBw/cdvGAOvtdJR3kF7W07ctqxrzOkxmJYwyR+eONy8sUidhBUArl73RvyddIV0YNVJbCktFUmaRkBJCSiHEoeyHsCiHGNEL0ngNiVRX7HFUeJwzOP1XHx2UWsZA7bT5NKpdh374+ZclBjx4xn7rw5zHj1BV5/bRatrR2UgyJTRqbZ538O4tfX3c+Qqnrmv7PQCBTi4hAXiLgy/tsWBJ45pqenhyuuuIJrrrmGRMo3jo9cNuCiH1zEiSeeRH193aqMkFjwiEtmyTnkXCKCfNht6dKlxv0huSKvvvoq48ePVwHkw0LU/ZWAElhvBFQAWW9otWEloASUwHonoALIekesJ1ACSkAJrD8CKoCsP7bashJQAkpACQxMAmHkYjl5U6dKRAgJPi+Vm+guPEQhfAnP6oHIxgoTWFGAH66g7C+m4HfQmfWoqx/Nj85p5fWXwS+WueGuqVQ3zjQuB0eUDiuouEBCCQm3sZMRiYRF4PtGBHFtSDgWDjaBtB9FJgfElnOK0GH3CigihNgWJgOdEEQIKdWzuGlrTj9+FnaQxw9dMnaGnXbchX3335etttmGla0reO7Z53j11Zm0rlxMZ49P2gk4+PODeeqRLF7O5QffP5+TTz7ZuDNMKSw3Q77QRTLlmLEjvbNtk1Mipbrk1dHVyTXXXskdd9xh9pVSWKGf4pRTTuGkk05izJgxq1wl6+rKELEjDmr/xS9+wUUXXWRcIFdddZU5hTpA1hVpbUcJKIG1JaACyNoS1OOVgBJQAhuPgAogG4+9nlkJKAElsNYEVABZa4TagBJQAkpACXzECFiWSyiCg1MgDIoUy810+r+jWHwX25ZcizSRZRNGPXjhcgr+EkrlLgoFx4SO57t35JSjXjVlrSZNbuDH13fQ3V6CsArsgizLm4V5qc4kMkcyaZFwK2KCVw7Mca5j45pziAMkMG4TkwOCZH70ih1GDLFxpBSWFRkHSCIYz8rO7Tjms4+QCi1TPsuNEmw2dgJ77b0nU/eYAlEVL7z4GrPfeJE35iwk1+Fz8IF5fnXj/3DgPg/R2uIxZsRoXnzxRSOAiBujXPZJpRLGESLh7Y6dxI+yuI7LwgUL+ettd3DzLTfR09OJ6yYoFnyOOPLzfPOsb7PlllsakUKEFBEsVsdNsjqXlGSHyEvalpwRyToR94lkf4wdO9YINCqArA5J3UcJKIENQUAFkA1BWc+hBJSAElg/BFQAWT9ctVUloASUwAYhoALIBsGsJ1ECSkAJKIGBRCAQgaNMYL9Od/EZuotPEtFtAr1l8d+NbMphFwW/hbzXSqFcpFyUHA+LRKaBc79aYmVriFcKuOWBg/DClyj5bdhkCO2CET0quRrgJmwyCZcoiIwDxKSj2yKRgGtZRBZ48rPeIPQIu7d8luR/iADyngPEtsDyplA35AAO2vM6rB4L203geRHDhoxg6m67sdceezJ85FhmzJrBi8+/wKsvzefQQ1dy9R/StDV9hWNPuZ5XnvUYNrSBBx98kIkTJ5qZSyZdI4K4rjhCfIIwZPmKZVxxxS+45ZY/MHhwLZ0dWSwryf77H8jVV11HY8MQwqi0KuRcxixiiogW62KT9iQ3JJvNcvnll/PTn/6UY445hquvvtoILaubXbIu+qJtKAEloAT+GwEVQP4bIf25ElACSqD/Elg3/3rtv+PTnikBJaAEPtIEVAD5SE+vDk4JKAEloATWgEBoNVN2n6er5yUKhXexKOAHIZHkUlg9hMFiPK+bgleoiB+BTUACKwwh+BjHfeZxk8+x4642510+iEKXhJO3Edk2vh8a10YUWThuRCrtSoCIETjE3WFO0ZuDYYkW4tr44p7wIIzEESIqR2REECl91VcAcR2LZPQxqobuyCf3u5qqYg1d3R5FL6KqqppdttuBffY6kO12nsL8BUu49+4b2Xm3HGd9ewVe+zHsd8jVDB1vs3yBCEBVfPGLXzTCQiWfQ7I5IlzXYfYbr3LOud/k7aa3zVhamzvMeL52+lmceYaEm6eora3D83wSCRFOyiaHpLu7m9raWhN8vi42ETny+bxxeojjY9CgQcybN884TOQVO0TWxbm0DSWgBJTA2hJQAWRtCerxSkAJKIGNR0AFkI3HXs+sBJSAElhrAiqArDVCbUAJKAEloAQGEIGK+yAkDCPjwDAWC7tMEGaQ2G3LbqO79AAd+ZfxgiVAHttyEOeFF3UTspJyuYV8qUDZCyn6EU7Cwfct6hrSXPuDLXj5pWV0d3Zy5R8nM3jUXAK/RGRb+CGVRXlCbMsik0ybElLZQje2nSDhuNhWySggYRBiBaJwRARSMssDX1wgYg+xpHaWlL2yENHDlL+yLQphRIN1EENGjOPJx1/ltmte5eUZCZxEhkxVxMThU9hll53Zbd9dKRaquef2K7j82pW89HyW885oo71gM25cmsjrZNFii4kTNuOhhx5kyODRBtODD9/JjX+8nvnzZ2JbCVpbu2moG8IpJ5/OZz9zJKNHjzEijogzYSgCRKUEVVymKi5/tSYOkLiNuKSVtCWbuDyOPvpo7rvvPi655BJOPfVU4zKR/UxGiYhSuikBJaAE+gEBFUD6wSRoF5SAElACa0hABZA1BKeHKQEloAT6AwEVQPrDLGgflIASUAJKYMMRqGRvOGKfQBbIRV7wiMzC/XI6u5+kJ5pGuVQEKzQL6RJcHkSdFP1WSl4HJa9A0ZOAbZvIcipOh5RL6Ddw3KHt1NfXM3nnDs7/v23o6J4DjmXOaaLKIwk8l/JWNik3bUSOQpAFO0XScbGiIpEVVPJBfJvIDgkl3Nyz8fzQOEAiUyCr4v6oCCC9paWSEWl/N0aM2pe/3vwXjv/8x7j57lf5w2/fYsm7I6lrhAP23IePHbwnQwZN4b6/3MQRX5zH/KYyF12wgJ5ilrTjsu329bzyShtjxkzg7HO+blwb1/3uGt5dPJ9MJk1rc5axY7bgy186hmOP/YoZr7g6JPujMs71s8WihryLK0VEkBkzZvCJT3yCqVOncu+9966z8lrrZwTaqhJQApsyARVANuXZ17ErASUw0AmoADLQZ1D7rwSUwCZNQAWQTXr6dfBKQAkogU2QgDgC3hM/LCvAsRKUS+20Ff5CNvwblt1DFKawSBh3SBjmKHlLyZfyFMs+5UDKUIFfFvdHmjAqkszA9Me25oofv0W5K8HVtwxh1GatRHK8ODp6HScSVJ5MOMbEIT8Ql4QXlAklDN0En0cgIeehuCh6/9SyIkLfMg4QT2JCrEp+iGNJGa2KAOI6DkExJJXaklHjj+B3P3+a2uAtPv3lHFXVW/GH61yuvmYGO26/F186+kgGDxtNy+JZLF96O18+KcduWzXhuSmCwGPrKXXMe3Ml1elBbDlpAq1t71LTYNPZXiCdHMqvfnkVn/jExymX8qbUVCUkvUw6XbXOAs4/eGHGAeriBInP2dbWxhZbbGFEqkcffZTddttNHR+b4B2tQ1YCA4WACiADZaa0n0pACSiBfyagAoheFUpACSiBAUxABZABPHnadSWgBJSAElgDAiIeJAhD34gbtuXR091Ee/4vlJ1nAQ/bSgI+QZTDj9qN6yNf8il7kSljFeJCFJBwMfkako8xYuQQTv1CkZZl4BcL3PrAZIrBXAJ8s0AvTo1UMoHtBAR+RdyIotBkapRKvhFJUq6Ni+wLfiTRIPKnlkXClvJXcpxF2a84QCRw3ZYckD4OkIztUC4OY+T4A3ni4Rx/uWI2XziqgwM+XjKukmxxW665LEdd7e4cctgXWbp0Affeez3X3jSD07+4JU88v4yCn2XUyDrqG2HBnBybjduCrbbeBidh8f0Lf8C4cePIVLkUSz0k7IwpMxWXo/L9Stmr9bHFZbNEaEkmk+a83/zmN7nhhhv4yU9+wplnnkmxWFzVl/XRB21TCSgBJbA2BFQAWRt6eqwSUAJKYOMSUAFk4/LXsysBJaAE1oqACiBrhU8PVgJKQAkogQFGQMQK3wc3AcVyK13FJ+gu3ksULMF2egjCemxbylCJ62Mlnl8gny9SwCEMTKEsLCskCCWw3MFNQano0Nme5ptHZ3GcJF89J+DgT2Uo5nOmjJZFQDrpYtviHPEpl6SsVoJIskBciygICa2IhG1hBSGubeFFEV5gYWOTsGxCEWQCm2IpIghDbKcSmC4CiPRHHCCRZZH0kwyq+ywLmhq56rIXmTdjORd/P8Xeey+nJx8waEwt8+YMo7P9AJLOYdx1130cfvA0Bo3ahyOPusO0EZaTHHDwdjzx2Awy6QynnHIaF1z4I3y/gDhYosjBIolFyZScknJUiYSISmJrWT9/Hsp5REiK3R+33nqryfsQQeb5558nk8kY8UMzPwbYDandVQKbEAEVQDahydahKgEl8JEjsH7+hfuRw6QDUgJKQAn0TwIqgPTPedFeKYH/TuCDwb5xxgDmyeg4KPi/t7P6e/Rtc01CjFf/TLqnElhXBHoDKaySpH1gRVX4puRVQDF8nPbsg+TLrxGG7Sa7wrZT2FEaz1pIoZylHDr0ZCPKoYgS791zJpBbstNluT9wSdXWcMPV1Uy/fwXd7dXc/VqJns4kYdhNJuOIYiDp5absVUGC0MXlYUHCiUzwumgGIqzIFkUWLg5SZasUengeuCRIuD5R6FAqh/hiDxExxZXCWRhRQr7FckhaNo2pg8h1TuX8C24lyo6jac4L3HhHPfX1HUy71+NTB2/N8GGtvNVZy0N3H0TLW8/wkyuXs8/OAe2lboJ8DSPGhQRWQHtrFRNGj2T69GeM+JBKpXrzPioh5BtjW7p0KXvvvbcRO6ZPn87YsWNNN6R/8vtPNyWgBJRAfySgAkh/nBXtkxJQAkpg9QioALJ6nHQvJaAElEC/JKACSL+cFu2UElgNAv9eAImflF7XIoUKIKsxLbpLvyIgUkIYBdhOGcux8coOCbuNrP1n2nN3ke/pIAxLRPi41hCwPPyomXIUki9mKZdTtLaENDY2gNu2amzidIisBK5tmyDywWMtjjmghqBQIpmC39wX0dkmX/tGoIgso38QROIcAdd2cO0I1xZRpFcZkZ16BRDbhKtDOfKNW4XIJWlHRLaN50V4XlgpgyUuEDs0fTACiJSjwqYhuTd2tD+nnXIDI6p3Z+Hbc2ld+jbTZ43Fsl2O/uRizj7rJCbvOh2/fiUnH72cP99T5utfjfjHwxlcp5t0BjbbIsXidwOinMPvb76Vww8/3JSZEueLiA3r+nfMf7p45PePvLLZrAk8X758Ob/85S855ZRTVpW+Wh/Cb7+6oLUzSkAJDGgCKoAM6OnTzisBJbCJE1ABZBO/AHT4SkAJDGwCKoAM7PnT3m/KBP61ACILkvGi5LpeDFQBZFO+3gbm2KWAVERARJnIyRLZ3eRzd9Da8xhBuJiQLqLQx3JqCCwJ9PaMwyLviZvAw89nWPJOidEjh+PULzf3ltwHptSTBJDbLl4UUF0fcfS+VdhBwLFnJtj/f0okXJcoKGFHgXFzBL3HJiS8XIQKKV1VUTxMKSzTV9O2NN37dRTiR7bJAhG/hZTLkvJXXlnEFLBERHFsbCvCiiwsaTyIyNiTqK85hOOOuZGthx7FguWvsmTJmzSGSa69dRgdXjeXfCvi6MO33G+KzwAAIABJREFU4qBP11E7ahErFr1FV7g1xx29hChI09XVzG77uCxZZtO23GL44BE8++yz1NbWGg7ivtiQbgs5n5TZOvjgg3nllVf46le/yi9+8QvTFxFj5OcizGgJrIF5r2qvlcCmQEAFkE1hlnWMSkAJfFQJqADyUZ1ZHZcSUAKbBAEVQDaJadZBfiQJvF8AMQ+R94YPyyLq+ngyWwWQj+SF9JEelOX4hL6IggFe9CatXY+S928hiETs6MJ2fJPZ4QdQCropliPKJYdiKMHjEV6PTUezx/DBjfj1Hf/EyrJtUlU1PDgtx+2/zZDrKPCnJxOkkkk8L2sqX1lWxbkggokEl6dE7JCSVyKIyBemOlZobCLGWWK+t02ZLHn5kUPBj7C8kETKRm7zcllC0eU+FxeJeEws4yQJ7QixmDhRI42N+/D1U+5lp3En0rT4HebMmU0h28XmWzr85P/Gs3DJXH7yA9iiMc3OeyQ59sspGsZvy4n/+wRbTLA5aP8J7H7gWE4+cT4z5zSTDAaZwPF99tnHjCd2gWyoC0h4SdD5zTffzP77789NN91EdXX1qnJccX82pCizocau51ECSuCjQUAFkI/GPOoolIAS2DQJqACyac67jloJKIGPCAEVQD4iE6nD2OgE4ifD/11HPihKxN/HT1L/O8Hi37UrC6PmvzDCdhxKpTK5XN6Uh/F9zyyuJlMJ88R0OpkmnU6TSCRNCIE8KW42kzsQYXKLTZkeEyJQKdljFmwrZXtkRVaeVZeQ5sqHFYHlwwot/43Rf5rEDx7bl1983Oo6XmLmBoEZ85pvph+m9pBwWvN29Mg1IfAvgEeOCRk36RyRQ0Ae1y2Tzy2gufMOCtbfwWolCHzcdAFCB99L4gUFSmWXsh9R9DwCCR63I/xsRFiwqK1KUqopvXffGPeHhec71NSN4OtfbKFcsMi4tdz0dBfNTQ7YRRNa7iYjrLByz4hY4Vhe5XLprYslo5CCVuZ/kTg8Ku/iXZF70bdsCl6IX4J0OsJJWMYBIqWx5FjHErGkci8HNtgmqD1Fw6CdOe/bL7D10C/S3ZrnjdmvsTK/iK5sgv228bjo54dw+8svc+clnYRVCXYek+Gzp+SYuPlgRlVXUfJamDWvwA2/Hc5bTZ2UslVsu932TLt7Go6UE/NKJBKpNZm41Tqm7z0uX19wwQVcc801bL755jz11FNG/Ij3ie/9tfkds1qd0p2UgBJQAmtBQAWQtYCnhyoBJaAENjKBtfurcSN3Xk+vBJSAEtjUCagAsqlfATr+dUWgrxjQVxzwfb+y8Om6yNciSMgTyp7nkcvlWLFiBT09PeTzefOS+vqyX9ye7DtkyBAjYEjpmfr6ehNCnHQTZDIZ8/XTTz/NC88/R6lUJNErdniBj1WI8MKAUhDgJlyqaqsYPmY4Y0aNYdSoMTQMbqDKdbDNYq4spAqNkBwZQgkTjiCRcLBCCD2Pclg245AFV+lXXHamspgbmZ/FW1yKK16YjMvSxE9nx/X84/3i4PZ4P3mPOcq+fZ/qlq/lJfuUSiXDTPYRtsK170tYxpscU1VVZZhJX2X/ZDK5qpxPfJ5YIIm/l33lXJXyRO+V2ZEnzmUNW84nm3DRbUMS+GAZOAnZSIBTxJfSU1baBJ93ZZ+mLfdXStYLkGrC8ip/vphMkCCk5EWUSiJ8BMal4ZvrzTKihR06RIHcFhZBunIvm2MtC9uIhA7JzCCO3q9ATW2WnfYaxxk/WElUtih5Pdh2ksgqm6wPkSlEKzPODuP8EBERc01JpnlFl3Tw/IgwkK8gITqObVHyA0olh7QbkE5ZFceKD6EIJUaXlIB3IAWOJ+dxyNRN5oJzZzFl8Onkc928PX8eby6YTZEigzP1bLdlB2dfmua+u0YzZfsJ1NW9juNGZFd62F6Kb51epuB6bLvr5syf/Q7ZXDdVmVruunMaU6fuQhh6OHZ6vU243J/yO1Hus/POO4/f/OY35ndhU1MT5XLZfK6bElACSmAgEVABZCDNlvZVCSgBJfB+AiqA6BWhBJSAEhjABFQAGcCTp13vVwTixfJ4kVwWOGUBTxbq4oX6efPm0dzcTFtbm/lc9hURQV6ymNd3wT8WAvoKCXHbqxZgbVkdjSgUi1RnkkRRaBZEIydhFmbLodTFlxJAJbNYac4V2VhSS99NksxUkbRS5jhxeEjZnmQywZhRg2kYNIiqmlqSbhK3qopIjit7ZqG1FBRJ2slVGQAiEMQChfRbziObfC3igIgU8hIxIn7J+GOhwiwA+z6FQsG8YoFI2omFkr6Ci3wdL0T3FVbi8wrLWFDpK7TEn8Xv0kcj6DiOeRcxRJ4qHzRoEKNHj2bUqFFGMJH9pX/yc+mzEVtctxICbctz+uICsYnk0X3dNiCBf+Yd2WUiP00iVSZXXExn9jbypScp+01gdxPZRSNGiNPDt10KpZBi0SeQ0lOSvVFRAXvtPBWRwgrl7rDw3cp1HV97CTcyDpBCyeL845J0tYd86+KR7LTfItwoQRCVcawUWGVzTEX46A09N6eoCCDm94BoN6F8b+EFEYGPyfVIuOA6rulfviDZISKAVIS2shfhS9/k/rWM50Wy0klZErDu4FaN5obrFlHd+U2KhSJLli9i0dI3WbE0y4iGDk47flcO+uy7ZEs9ZPM2V1+boum1Ts67cByPPtHK8WeO5KSjWrCiUUY8XbZsHuWSz+c/9wWuvOJKbNsxvzvW1xbfc+eff75xfoj48cADDzBhwoSKACX3nADUTQkoASUwQAioADJAJkq7qQSUgBL4FwRUANHLQgkoASUwgAmoADKAJ0+73q8IfLCsknwvC+QtLS3Mnj2bJUuWGNEjFjT6BvXGi/QfHFC8uPfvFvniz40bQhY/w8pT4648vR5FlMMkTrlIxitSh09tVGCYv4KkBCVHsghs0ezYlK0kxShFgTRelMALbEquQ07KY1kull/EskKcZDV+4OG4IclExownFh1iMSd2SvR1sMRjlvdYnIgXMOPv+y4sy2exC6bvIqe0HXPrW/pG9o3PK+30dZnE7fbtQ9/PZN++gknsLInHVVdXx7Bhwxg+fDiDBw82oog4SMQhYyKse8uESRkys5qt2wYk8M+L7yZKPMhQCB6gpfxT8sWZOFYB21w7LiFpQkp4IeSLoSktVSkBJ3/SSPJGb/m3vmae3mkN5b7q4wCRxf9UqoZXnitz2zVJmt4q8/v7U9QO7TblqeQ+c3CkeByR2Kgq6odxVMkm92t8yYiQ4YvTSt4DCWAXUS1CqtYlHREtoVCw8UOfdNoywee+J2KklLsSsUQcSBZ2ApK2OEASOKk63pjVzQt3HE0qVc2bc2awsn0ux311CIcf1UJ9XcCsZx1S7jCGjO3isUe+zp9+90fOu6iWx554k3feGsMZF3dz4Wlp6ocO5blnX8V1HKqra3h++guMGD4GrIootD42uccvvvhiLr/8chobG7n33nvZddddjZga/15Y2xJ266Pf2qYSUAJK4N8RUAFErw0loASUwMAloALIwJ077bkSUAJKQErv6IqdXgdKYB0R6OvkkLJMM2bMQFwfcSkXOU28iN/XoRB/3rfmfd8uGaeBPEHe52VKXPWW1jKOiaJHMoxI+XkS5SxpfIbXtDFqaD1Daxxcv4fIL+A5EVFQMKV2bKeKqlBcFuCHDkEkpZ4sErVp7HRVpbxNMaLNH870pUXeyuXJ1DaSKnv49nsZIH3LU/UtBRaLCGZ5uXfhOC5JFX8fCyfxPvJ57I7p6yoR50VfZnHZqb6iSMzRLC73lqv6ILfYPRILMLEA8p+EGTmHuD/kXfo2adIktp40idGjxxjHiGSA+L1ztI4uJW1mtQj8CwEk8OkOr6Kj+AfKhWYiXKnfJv4NcMQB5ZD3oFT08XpLSIWStiGuIql1JSXO5K8bt/InjhEne0UucWf0FUAksHzw0JH88sI23notTduyIn97KaIr6xk7RkJKoplSbr1t9LZjJJFex0l83Zc8EUBEpJEMECnvFhHZkckPSTs2iRByJZtC2SedsalybXPNlQJpNDQCSMIVMa+3/1EKJ+VQU1PPhSdsyeBh7Ww9ZTknnRyRK4S8Nn1H/u+Hz1PlfJx9D9iWo770OmGmje+dE7Htji/ymU/uwEGfnMXu247iW5fCd0+NqKoZwbJl79LT3c3RRx/Nr3551Xp1YHz729/m+uuvN46s559/3oiQ8vtDBEgpjSUlANUBslo3iu6kBJRAPyGgAkg/mQjthhJQAkpgDQioALIG0PQQJaAElEB/IaACSH+ZCe3HQCcQL/zLor8s0D3yyCMsW7bM5FPEJZ7iMfZ1K7hlhyhjk/VzJB2XBDZBb26FZacI/QSeWzbPkTtRUFnodGzSkY2dbcXpaqLa66RxeD2jJm7GZpuNJVWTIvDLWKUiYd4nYbuEriy6QipImrr+OJ5pz5Td8gMcKXHlJPFkEbjTY86SHDNXBCzxE0TpJMmE/LxSc1+C1+W/vqWoPjh/Msa4bFVfQcKxIkpSGshOU8r3mEVb/Bo816az1MwQq4FuO0+US1BNke5EmSjMEAU9FJwESStNuhgRpCPcvIPv5Cg7CYrtHuGQJPXZEu3JbpLZWpJph0SihG8Vca3xFPMrCZORWTRN2glK2TLV1Q0QdBAFDomGahLZTqyqOvO0vvQ/Lo3lJiwiO8XQwY0UWpZw4ObDqc8342dGMOETx9BeY5MpW0YoEZFErgEJpJd33daegAkM73X3RJVQDhwriVRbC+jBtavwwja6ij+gPfcoQbTMOCKwKveTVIvzrQTdpYBc9j3hxFz/xvvRm8vR29W4XJVxbcRCSK/oJ+YQ+dhPwvDEfpzwlWdwyyFDGifyqz+10tbaQzItYmJAaOpqvX/8ch9WhiOOjohABEhP8mUw2R8yJhPrITKl41CVcYkij2JJSuZByk2QSst+Zcqi2QRyrcpQIyOMmHJY8j0waFADd96Y47hjAoLsKGa88jnOOuc6Svk0dfVVTJq0JbvtOpXJU6awww5XsrilkbPPeJT7HzqSgw66g6ULbHbeeRu+9v2IP1zj8drLLeRyMGhwLXPefIIoaDRCRF9323+b7bjU3wedXrGwIT8/6qijzO9QyT0SEVnuK3mp4PHf6OrPlYAS6M8EVADpz7OjfVMCSkAJ/GcCKoDoFaIElIASGMAEVAAZwJOnXe9XBOLFfnmXBbu5c+fS3d29KtS8b5mmeBHPlM0iNHkaXqlsaurbjiy9Vp5U96yAyA4ZnAtJRGXCbBvJIEtDdYLhoy1GjBhGQ30trmORcFwTsux7ZQITTgyO72HSPSIJLk+atj0rR+TL4rFjciucqJHO7iKL2/IsasuyvCtLzslgi/sjkSFMOkixJ3kiXbbYORGHlK9aHI7ev4AcT04clB47PSxZkA5zhEESqdcT+N0Um1fS/s47hCmf0ZN3xpcn3atKJJctZfGchdQPsbGaPOqGeNQNdggCj8GuQ6cd4IQ1ZLtCXm132GvMCrYaMoXbV1YzuKeZVHkFu25WR6M1gtkrsrzS1sEOY316Cj7t3Q5F36YUJEk2WkRjtqKxagSJdEgpDpbuzQgRB08qncRNVdFYW0NdMmKPyZvzxpN/Z+q22/Hq7KUccdTRlCZtY+ZbckNi106/ukgHfGdEvIoHYRFGPgkR5qw2cuUZrMzfT67wGF6wHMe1TYC5jwTUR/h+RFbyPsT14b8HwugbJp+jdzNfyP/1iiR9/9JxbFMiywgMIoC4EXXRXnzu8OepT4UcfPBUTj5vNp3deVMqSu7tOJy8kvXRm/th5BYqwocIHqb0VaUklhFB5BXJOSqOk0zKkREYx0oQWCRsB9HV5D6X8PQwEAaVkllJ0zfJH7IIAynR5eCGE1k0M81zj1Tz5twM7y5/l1wub0SScePGs+MOO7PTjjswfmLIkLE3c8tvlrDVdjYFq4mzTraJLJ999tiCnfdv5tEHCrSvdOlssbj0x9dxwsmfM31clY2TSPxXkSIuFxi7aeReERFF7h35+vTTT+fOO+9k6NChPPjgg6bsnPxc76kBfwPrAJTAJk9ABZBN/hJQAEpACQxgAiqADODJ064rASWgBFQA0WtACawbArEAIk9CP/XUU+RyOSOASKkWWRyMMy1iwWBV7Xo3IiyGuE6SwAUvLFMV2KSktn9+JU7QRp08aT6oljFDqxhWa1GbshFZQp4eL5vgD9cELNthIBED5jFyKePjkKJolQjtgIQs6oeykCrukBRt2Yimrh6amzvJFSOyVoZCuhE/VU0xcnvbCswCblRZJV5VgkvG0LccVexoiT+LRY84ByXOOJHPJXvBoYgVJE0GSfeieUzKtPGl3UdSTA3j5y+XjcPl3fbl7Oi9xdcOOph5S5YxLBWy9Zgkhe6l2E6KXNbGzWQpuOO45fFmxu88hEOSWR6aUeDeuU0cskMNn9xlc/zmAi+9U+aRBa9z+sHbM26oC4lqfLeGrGXR4/msXNLMA8tTLAwHEeKTytS+r4SWuEDS6RSuhKRnMmQSFpMmbsHiN17jlC8dxvLF7/Lum0tpGbsVRxxxxPvyCfSJ9XVzf8mFHYkyYAQIcSJJALZYJN4ml59Be88D5MMHCawek1fjOikjlHmRTbkcUChFlL1K0Lgbh3D0ihnmnuyT7WG+7xVAjBOj968dI/45Fo5kgQAlcTnlduK4Y16jOkzwtbOmsu//e45SKTDCo6glxknSm/VhRMTevBEZiWR++BJ4HgsgRiCpjCsUQbHXeZKR0HMrNIJJ6EupLkimYqFUhA65NysCSEpu/CgiJcKQnJuIhrrduOCsZkY0form5QtZ/O5SWle2mmu6oX4YEydsycf2nsqEHadS6vkek8ZU89e7H+bEUycxdfd36cznibqrOP2cQfRkUzz9RAvLFvdgR/XMnvWaCSePy//1zTb6dzMv+8g9Jb8X5T12i/X09BjxQ7I+RPT4+9//zujRo0mn02ZfzftYR/eSNqMElMBGI6ACyEZDrydWAkpACaw1ARVA1hqhNqAElIAS2HgEVADZeOz1zB8tAnFZl+bmZiOASDkXEUCkDJKIIvET0n0Dz00+hS1h6SIKBFheFkfK2mRLNIbd7Dq+kSmj66nKdFIul0zZHMuxMfkfIdhRiDxn7hiRoveZdfOoOTi2QxikK0+gJ5PkPIfOLo+VS7tZ2umzMqqinBlMW7q+EiAehLL2SuTYIq2YBdUgsihHDq4sqPYGmMusxe6POGejb0mveFblM1kUlVe8n3xdLpXxIh+HBC3z3+DQwT5f2bOB5IpneKt9NBe07YBTjBjZPof/++JWvPn44+xywJdoXvgEUWczdY5DORtQXVUkE4Y8vtwh2v4zDLNn4j/TxM2dCX585M40t82ibVGBmUuruaezyLe/8wW2emUabioHJbeyQJ60cGsS1FWnuPmdodzSVUvke1SlagzneMFVSvXI1+IESSQkBDqDU13F0NpG6h2PjrYmRtePY2GxUlLsvPPOMwu7ctzqLAh/tO6E9TeaipgU4rhyz/jYYYm24p/oyj1E0ZtNwunCN/YMcX0k8KIS5ZJFPl/JynBsyQOplM+KN1Mlq9dp0bfnkr9RuVcrhhCTR2NFuLZtnBO23GRJaHlrMmeeNY/CspDf3bobY6e8YAQN4+aoKBjmfoxCycyRM1T+dBLxIwijigAiwoZ0KarsE79sU3IrJJUQ4UXaiwh9h8iPSKWk46FxZwV+xbEiAojrmI9JOJUwdNe2cDIjmf3CXjz+UIFkWMdbcxfT0rrUMEylMmw2biI77bw1+x1yBNm2BXj8H5M2z1Pb6PHlo6p5t3MRueZq3LLH1y6ayO23LSKZrOWd+a38/re3cthhh6261vtmAP27K0FYyn0h94e4PiRHp62tjf33359Fixax3Xbb8Y9//GNVCTr5/Rln9aiguP7uL21ZCSiB9U9ABZD1z1jPoASUgBJYXwRUAFlfZLVdJaAElMAGIKACyAaArKfYJAjEi/wLFy7kvvvuM4G9ssgnIogs4MlLtni/eCHPc5JUJZN0LpzHRD/PIdtNYNTIPJHTSmT1mJI3NX7lKfHIcitlo0T8cEtERrFwzeKqFRaBssk8kBXaRCqJ51l0L8+x5N2QxYVG2hND6K6rppBKULZdgjLkHVtiokkEPviSV+JTtmuxw6KkkeC4CdOmLMSa5dvexeK+okcscvQdXyyAiPNFXrELptzTTVjXQNOCt7n0jC8w8c1p1Cx9kZoun2eXDeJsaxzWWwt4/JShOG973PfUUmpGbYm1YAFR0qEU+Oa59v/ZMyIXNfLEzE723H0UVV3LWViaxMit32ZscwN3zG7jufrx/KNUx0jXZfv2uYzMFRnmBlQDw6siJm9dTbIuoKm7zKXLGphfvwPlag+7UCKdTJnMgVjIkNJd6WSCkleitqGR0PGpSw/BDVLUDnZIhlWUrQKdnZ0mJP2UU04xcy7H67YuCNhGVMDysOyAUjlH3r+epZ23YTlv47o2QcnHcjJglymVkhSKFqWC3EtirBCngY8TilPivf4Ykau3DFZ8fZvruFcAESeGLL6bl1XJtRFRQVSNwPn/7H0HuF1Vnf06/ZbX30tPSCUBQuhF6XUAhQHFgjDigCKO6H8URcTGDIKAiCgqioJUQUBpSgwl9BYChBDSSS/vJXn9ttP3/1v7vv24ME1mIOQl+3zfy7333HP32Weds/f35bf2WivB4ufH45pfbUD7fBt//NtUtI2fL4PMq5klVYLjrRCQ6onjOJVjWOZ/kCiRJ1TkBxUd/Cik0oTzhOcAzKCJBYlKEyI2pAKERExEopEECBUgJDtNwLOoEEvluGaWu7DHoyV3NF5/pRsvz+3GH258HUHFRHNzHXL5DFwng9123wMnHXUcxk7fF7/52b/gkyctxtgZAo8+GeK3PzfgNQZYPS/GLY9PxM2/3oDN7Tm8+myK3XYdKQPKFaHx9xIUiijh+Fi+fDkOPvhgqZo7+uijceedd0pSRFlrkSRhFghfSZroTSOgEdAIDFUENAEyVO+c7rdGQCOgEfgPsX4aEo2ARkAjoBEYSghoAmQo3S3d120ZAUUMLFiwAFdeeaVcxVyXz0ovf/rty9f+Epy8BT8E8nYjCuUetK1cgA9PymLvSSm8+gICI0QmtpjsLJeFsz7rCB+m4SFi4DELoWYMz88itiMIi0vGTcjF7bGJciGL7k4bWzpDLLZ2Qodtoz/bANO2YYtEpg8o8kIVK0lgqO1tAe3vKN4r8kYdq3I9+JtaxQcJD7apiA8WLoMgkIRAGqToDfqw5/qVuPz0iahbuw4N/WVYThN+1tmAa1d04JIJ9Th1dDf+vLIN97cXUWhpgV9nYmKSIpd3cGY2wIz6TsxZkUGm0cOMEV3w6segiApKmxN8Z7mJdblR6BICUWc7jtt9HCbUN6O3t4SetISFnWX88zAHx4zthegp4duLclg2fDT81EGSlGWGQsbNSMUHC7RU87Dwyvfcx3utiBF+R4sevqqwe6qALrzwQkyfPl0XbP+Xg5aEU3UQkDQ0ARb+zQpSYSKON6MUPInNwbeQpqGUW/B4Q5b8A/hRinIgUKHfGgmPd/SByoq32ymRPKgexGdaWrmRmaCqisIP25CKICcl6VDN2+BxlpPg+dkmHripDkteLeOBuWNgZtcgNg1pOZfCRCmOZK8sNiaqhIefklDkOKwqTPhnkG5MOI6q/eCLSeIxNeC6gONVk9PTCIiiFPmcM3CUkDCRTCEP4ppC5pMwA8gmF0puxAOy4hiIZB0a7M3wQxsrV43H7NkxZv11JeJiC6bP2BlHH3soDtj/eLz44vN48qkr8cPLWpA0LsYj9x4Dt60fOQTYZ79OzH6yjLvuyKCrZyN633Rx6+234cQTT5TXUc3peDvgHBccHyRB+T3HDnHk/DBnzhycc845WL9+Pc4++2xcdtll8sckQGrnpf/lY6R/phHQCGgEtikENAGyTd0O3RmNgEZAI/CuENAKkHcFlz5YI6AR0AhsWwhoAmTbuh+6N0MfARb7TznlFEyePBlNTY0YPnwEgiCUqgXfL6ASpwjKJoavX4CPtm3GLoc1wggrsMIIlvC4ZhsxCQ+TKQKkK2JESQamyWXhzPawYcQOkroEceQhKtUh6vOwtrseKyLmWCTozuaBTB0sswgTGYDZHzGVE7EsrNYSIP8ZqaEKwSz6S+ufgd+oHJO3As2r4ceqsKmsvli4JOHB45UFGN8Tm9g20NBfxNP7x/AiE/1JiOFmANMejivfKOP5soE7jxHYUh6P599YgmMOmYQmsQmx5yLoTyRx5ARFbEArXpqzEh85bDyy/hpUglas7Y9x0QqBxQ1jkQY98Mpd+PIuWZwxLQQ6IjguEJgJ8mIUknAzNtkO7ntd4FrfRNxYDxRiOLCRWAKe6w5YXjlSCVK1v6oSIsoOi/gojPidIoH4ygyDn/70p/9jIPTQf+LfrysgSVEl1iQTIah+ihBH/egq3onO8GJJbjCTg3kdJApMy0HJD+H7EaKQY4dt8OeDyemys/+RAKGyqXqMIgX50SSLUI0bkZvLfA1pNUUixICVAWb92cBDf8hg2bwyHn1jNAxjI2JyE4GAkTg0k0NiBjJIJElMRGGKmMItSYC8ZXdFciNJ3gp553VJY7yYeRkCboZMSVVZUrXAIolQtdhi2HlMJQgMuDKlXcAhCWJBZgFRjJIxD0De3Q0/vPBOHLT/OEwcn8P4XfqAugJeelVg3gtjcPQJo7HbtD0QG6tgZRfCioCyvwZ5uwGOZaEfAmHBRzkagVgcin/5zCNYu3Q9jjn6WNxzz5+r1nhkXN5Kqh/AmzksoRw/nE84N/D6mfVx3nnnyWO+9rWv4Vvf+pZ8zzHGuYLH600joBHQCGxPCGgCZHu6m/paNAIagR0NAU2A7Gh3XF+vRkAjsF0hoAmQ7ep26ov5ABFQvvYsjl+srTSEAAAgAElEQVRzzTWYPXu2LIKblo1dd90N69s7YMUmMmvmYh93Bf7xmN2QlNthcUW5Y0trpTSM4RgmTJkdEcpwc5IXphFDODZMqx6h34Cg38WS/jYs6a9ghXCx2WRAtwXHMZG4FqwogVtJEfB9LGAlKRLHQGoDIkxkobI2uLxW9aEyK9RKeELKfcrCSqkc+D2LlDLXI2TR2ZeEB/94DIucxIIEiGpTnjdI8c0RWXxz3AY8L8ah2L4RR4xMkcZN+NOiAG0Tx+Ow1qW4c34zjt+/Abm0G67HlfAJUEzh2QFCuPjrinrsOjKPibluOCz8Gg14an0Zn1vjI7GzaEgC7IkUd54yDdameeg1hyFxi6gvmvAcgU6U8UB7HX64Kot+J4Zp+DKYIYIH22KWQpX8UWoPpfJQtlgszqqMExZsleqF+/me+xjizN/p7f+CANUdAqngM7sZ7T3Xoj+6A7bTj0Rm3JCpMBBGKSqVCOWQZEhVHGEyqcOU4RpvCzJX6o+3VCBCchyK/JDPvmXAtA1JcEmCBUKGp5P4kAoRJMjUe7jnJoFnHsxh0dw+PLGsBUHcjVgYyMFAkKTkQWAaAr4MPK8qOmIqsWTgOc9Ztblib6vjkHQPgzwG7LESqo0SZLKUcsiQHiRxDNepkm/suaB1nUgRC9pzUXfCvBPmlbD/BpC4cDJtyLtH4tXny7jl7mfguT5OPzXF9N1dGF4b3FwO/YXNyGBfZN1mVIJF8DLtcFwP5XIEpB4MrwIRdaMSN6ISHIDbr2rFnx68A3FFYOHrizBqzEjZj2pE/FubytDhXEBlB8fHJZdcIufJXC6Hm2++WSpIOI9wTFEtUmur9395evRvNQIaAY3AtoSAJkC2pbuh+6IR0AhoBN4dApoAeXd46aM1AhoBjcA2hYAmQLap26E7M4QRYDGVhVEW8WiBRE/73WfsgWHDhsOwbHiZDKJFD+Pi46djhNmN/ngLhucEYr9VlgujtAzDrsCwWcC1JHFiWo1IojoE9jQs6ixiQV+Ctb6NMrxqZofrInGAMCkBsQ3bzEHYJsIkQphGyDuOJA4S1kBFijBOpBWPIkAItyJuFEnBwmMtCcJipcowUbZWJDd4jNpPckS1qVQitcQJC7w8luTB+EKEvx4HeLGDM14u4hMjXHymtQxh5LF0U4xdJg7D+rKJv7ywFp8/eiesQx0e6s4hqBRgVTpx9gQHhuXh9ifW4czjdkXS3Q6jfjTq002I7QYcPnsVOkUW9fDxnX0m4MS2Ntz+/DI8GPuoyxv4FJrxyb3zeC1I8aMXNuHZ1ERkpTDSGJU4kljZMGFZVZsiaXU0QIaQ3GBxluQG/2ptv+Tq9wHvH37HPAOucN97772H8FP9wXWdUFIRwfsQJ2WEYi7WbLwJsF5DlK6G5+WkwiNOIgRUFwUpgrBqITWo+qBEopouLvfVhp3XWmBJ0QIVFAntr6rqDtOpjg2KQGRB32Bod/W/PczD4f3ON3i4+ZoYrzyZx+JXCnh+dQ7ZLQGaOlphvhEjCgOUdjOxanIRZUMgEkLyNakiPWjtJduj+mPA+0oM2GNJqzqemfkjMbyMvAppB5YmJOgEvAwxAERckTZgJFgMS0jVB/9ogcX+p1EWbi5G3jkettOEEBUILATSdUDgwTJdSdLAyCEIM2hqmIbIjxEES2C6fbCpbkIZjDFq9JrQVwmxcUsTDhh/PfY99GRsWdONfzjyeNx+9+1yjEu/v5pN2V6Vy2U5no477jgsXboUra2tkigeOXLk4Hjiz9QcpBUgH9z402fWCGgE3h8ENAHy/uCqW9UIaAQ0AlsDAU2AbA2U9Tk0AhoBjcD7hIAmQN4nYHWzOxwCclW4tLWhZY2Nq666Cjfc8huMGzsV4xqGoW/ei/jl+Ycjt34ums0iQlfAoDWVBVRsoDFxYXouQttFHLVgQyWLN7oSrCmk6PMdVAwHYSaPwHKk138sV8VX1RmOxZojl5OzTsu16pCZBcwYSKicYHA5d8pIhHRQpVEtvlaL/NxqLZwUoUGygwQHX5XigWSGKiYXCoXqSvSBa1f2WNIGK6zAk/SOhchiRTnBheOa8LWxG/AKDsSXHn8ZH28K8fXpdYgCH3a+FUZUwazSGOyXrsO4puH43RurcUdHikQI7JExcPlhO6EncLB48Xocvmcb5qzqxZPFHL62ZwaZUh8eL7fgggWdyJs+bjhiEkbFZfz06XV4MTVRMQS+PiqPkyca+NFGgVs3ApUwRugYMvOB6/zTJJaqHOXio8KaiYeyA1MPN69bkUIKD76yCMz9d911F4455pgdbiy82ws2TB8QGYjUhbAKEIkHWLSQcmE4a1EIH8O6jX8DzHmw7B7piJWkJKB4/wKUfT6bJDnUfauOAclbSNqAKgySCVVtAgPOq284LgTM1IIhDESIYdpUf5gwbAHH9mAJB8KI4DgpItOGSHxpI5eNTCTNJv70CwNz7newdFURS2aOQ/xkJ5I3fTjrBMzIRNceBrr/yUF3QyAJEJs5PowoHyQJSEgKSYDI3BMqP2KOyWo4e5WoSZHN2pJ4YYA6FS6Oa8Bzs7AMKpGK1e8iZpVUc4Msg+qP6nXbJGcNF1kcAdebCNfcAj9ahCBZCsd1YMaTYFoVGGYdUuHB89qqxFKwEZbZCcekuRazhxIIErJpAXEyHnvu9G/40r/cjbvuuAf1+XosXbYE2VxGHsuxwnmDJAbHEN8//PDDuOCCC7Bhw0acfvrpuOKKK9DU1CTnHTW21HhTc9O7fZb08RoBjYBGYFtGQBMg2/Ld0X3TCGgENAL/PQKaANFPiEZAI6ARGMIIaAJkCN883fVtCgFFgKjVziQJTj35FCzbvAUj/T58ZzcbB+R6Ue9EiK0UaZ62VRnkkUXZCRC4WXQVG7C2z8O6Pg+rCwkK+UaUsx5KTmbAMkcuH68SFmZVyaE2taJdERq1r2pFtSIn3nmMssBS9laK/Kj9rAgQFWyuzsvrVCoSRYIoIoUVWBGWAMuFYbpIi7146h/GYkpxE85amsPixMUMvwtXHrILWovtMCKBNOPg4vUOzp9oAYGFN908XoodeE4TRsQ+dgq70BtmMXfFCuwxqRmLQgs3L96I00ZmcMjoYSg3NmBd/Rjc/9iz+Ofdh2Oak0FUNxxpXROKlQpGF9Yjn4/xjVc34KmeCE4+hyioSNKKRVq+qutQhI/CqxbvdxZoFYmkcBk7dixefvllafGjt/8JAZUbQdlCL5Dmpe1Ukm5BKZ6Jte0PwfKWAKIkcy9I7gVRJC2v/DBEmKRS8UCS752R55IAeYf6Q9DKSgAWbbJSsimAfHEZbM7sDAOGmanaoEniJJVudIEdIdeXIPQMOHEMryWDm69OMfehLDqWl/HYaSnsdSbgCnglgXxio2NigC3nZLGlzUfEYRvzykiAVLNNOJSr4y0Lx/XhF6jGSGG6TA8xEIcu7IyA7QUwBZ9R2mQJ2I4Bz3HhWR6StIwkjSUBAmYH8YUB6FLNAriSALWQdfZBxtsLcRpCiHap8DCsdnheKxzRiDiJpWVYxp4K22hBbC6FSH24lomwEiM1sjCsBJUgQiYzGqYYDs+/GPvssw+o7iC58Z3vXCTPy3lCkYJUQ1133XW4+uqr4TiuzPo477yvDObp8FiSiXrTCGgENALbOwKaANne77C+Po2ARmB7RkATINvz3dXXphHQCGz3CGgCZLu/xfoCtxICLPaxYM4Vz8oSqtJXxr6HHIwJPZsw66xpcNcvQ7FUgeGxQing1WdRaR6JVevLWLwRWBk1YH1DG3rqW5Cva0DZL0OYVCTQE79a+FRFxVrFRW12wTvJjdpCfe13tVkeb8voSKsKkdrif20GiCJA2A+SH4o4UP15G9yJiRgBDC8Dp1TGvi31uGv3CEHFwoSXupGta0ZboYRzxrs4pd6AW4oRZXO4Kh6J3KI3MKaxFe2lAtbHIboE0EWrMAMoeg6KoYy4lkXrEZOmwE0yMFYsRFiXwikYCHkf0hjZOIUlBFosG1kkaEgz6MmU8EZqI9s6DmGdgChEElfmdSgslIqD16MyDJQdmMKUGJH8YfGX9/3kk0+W1mcbN26U70eNGqULu3/P+BPM8vAh+KykHkwjgyToQ0fhVrSXr0RdXQVBEMK0MlKlQxVExa8gDJjZUiUBLZILpCrMt/I+uF86O0lG4K3/svB5sBIBJzZgpQZSw0Bkp4y5gGkz98WEZ7chRQGWXYFp0ErOQW9SQKtVhwKKGC48qbK4+9YYT/zJQrIkg3tO6UdrvQlzUjPCeWWUN4ao7JFi42ctdDVRX1JVDIE2VjLv460+GbaBlAwJyZjEQMZsRakQobuvF6PGZWFlqHKp2l9J1ZdrwnVseLYLIQKp9Koqvnj9tPKqXrJpAa5kjVLY5u7IZw5CxmuEX1mNUnEBstktMJiiYxrw7BHINFbQtbERK5e7KEcLsWBeAYUuoLcrwZtvUlWSwq+4aB6V4Oyv7oRPHTFfEhrXX3+9nJ9WrlyBlpZmqYLiuFm2bBk+97nPYdGiRXDdDGbPfhTTp++OKIoHlWe1Y+3veVz0MRoBjYBGYKgioAmQoXrndL81AhoBjUBVQK43jYBGQCOgERiiCGgCZIjeON3tbQ4BpfxQRXEW/3yjgnmPv4K7zvw4rjxhHLxSAWlcQlLqQV22HisjgeeXJJjVOAKF1l3hZ2gV5cOKHLimh5ydhQhSJF6F1V250eqKNlaWtPupqkFqyZB3AlObU6GIktqA4VrLqlpSpDbQXBX8VcC5Wt3NV5V7oogZfla2UCwwmx5JEAPZYhnnHHkQvlZch1d7gI8v60DrqGYkpRgj8wYm17lA8wi8sG4t1vd1wmF6NDzE0tIrgiESuXKeK91Z4M2KHHaaNAVCxNjSsQrIDEMx3YLjD/sHxKmPjo1d2LxxC7JNHlauXIP64cNhmBba4GFzpUO+dxIPiVGEa1eDmUlcqeDzuro61NfXyyD75uZmdHR0yEB3hr03NDRgjz32wIEHHohddtlFBju3tbVJOx+2QSJFqW5qsya2uYd2W+mQGUHAhy3qYMT18NOl2NB+E3qdH8O1skjTCJZjI0o8BEGMcsWvFtBlhd+Q+R1mUrV9qiVAiL2QCg6asBkwaJMFAUeYcEJaVKUwhInIBuKMAeGasBwPluVKFQOMIgwzhCksxLEJ03FQSUoYXc5j82If08aNwB9u68DM2Sk2rbPx6B3j0DVyLcLIxu532+h5rYxgfwNrzjDQ7zH43EYoCZCBsTwg4JLPnPBQLiaoawqxdnEjXn22hBn7mBg5MYGRSWBbHmAEkjyRc41jwnMsuLYLw6BaJpI2WFFczaIxTQHLNKQaxKGtF/elk5HLzYBrkABZiUx+MXJ1ZaxcBjzzaBZLXk9QLPfDsjxs2ZhDd5eLzZv6Bp7lEG42Cz8sYZdpE3Hg/sdj9qNP4G8P34/+/n45FpiP85Of/Bif//zn5Tj47W9/i8svvwL9/QUcccQRuP3228FxxTmHijKqo9Sc8057uW3l0dT90AhoBDQC7yUCmgB5L9HUbWkENAIaga2LgCZAti7e+mwaAY2ARuA9RUATIO8pnLqxHRgB5XmvLJQkaZAKBFYW/fdeh9z9P0M9TIRpH1wzwaI1KW5dn+LZtsmo5AVcz0GdbyKXqaP5DyzPkgnGpm3BTk1ZNJUZFQPV08GV7QM5HsrG6j+zwHonUcK+KZJCvVekiNqvfPtVu7w+FXCu1CFK9VLr21+rUEkMAb9cQpJa2Km1CYdPHokjdtoJC4YPw+KXu9GerkZT41jkPQueaeC1+YvR37sFnT19cnW8bSZyxbswLYg0hs2V7W4WpmFieEsbykYJCDNwbKC/1I2bf3sDrv/tXXj2pcdQl7FRl21GyS/hnrv+iJ2nTsOvr/s1rrvtVuT8BKYLlOHATvoRxzay2awkMEaMGCFf+ZnXSZVLXx/7I7Dbbrvh6KOPluQHA5zV9fOe81h+JvFVS6S80xprBx4i/82lO9T2wDIEiqUlWNX7bxDW4zDgMaRGvkZpWea1lCthNUScao9quIfMb7FThn+bSJlXIS2vqn8JC//UOKS0rRIwSYLEgBNRBQIIy0KcEYiyKVLG1Nj2AAESVC2kSKrEiVSd1FUsDOv3YP4uQuaoVojXt+DJVxrwy40+Xt/kY9aDo5AaXagzDOz0wxCbEwPOp1qw/NAeFEUMM3UQS6KCxEQ1+4NryWzLRtBlY87jrXh8lsCYKQFOOS1GQ0sJcFIktLWyTZiS/Kv+jjZdrmvCk2SNiUTaWjF35y0FCAmQqhWWCQsCGadeKkLat5jYsj6HZW/EmPdyL5YtdBEVAzkOGDovQBVbjGKpjEzWlAqYNLXgOAaa68dh+Mh67DS+Da7dgmt+fpUkAKnyuPfeezFu3FjMnv0YvvGNb2LmzJnwPBeXXHIpzj333Kr6pUZRpT5rklDPChoBjcCOgoAmQHaUO62vUyOgEdgeEdAEyPZ4V/U1aQQ0AjsMApoA2WFutb7QDwABYUYwoiwsN0XPI/cg+v1P0YputHc34v+9tA6LxjbCs5jvIaRlDAvp6lWtiOYr99eukOZ7RUjIVe4Did2K6FCkhtqvSAxJygwEEqviPQv8tdkdfM99qqCvvlPn4WelBFHtqaI/SQP+ln/KNuuAAw7AuHHj5Mpv7udqcdUfKix4bVRVdHZ2YsmSJdhzzz0xa9ast+WKsH2qLqjEoL0Uz6PC5vk6efJk3HTTTbjllltwww03DNpZsX9333039tprr8GgZSo5LrnkErz22mvyvCQ7hg0bhsbGRmljxT5WKhX5HT+zf/vttx8++clPyusgLiQ4eJ/emQnyATxiQ/CUAomRwBQOIPgqkFi+VPX0F5/Gmp7vw3W6EQtmXrB4b6GSJCj6AQKfNk9V2YQkAhhgTiaQPMgAEswRZ+GfjCGHhVR/MDQ8AezQgBVXiUlPUgICvpciqDNg2gby8BCaPpysgCvt2wSc1IFdNhGJEA1pPepvAQrDAowYsRPan1iBhU1tuHxmNzZuiHHHn2agYdgy7PR4HcIHutC3v43w4wY2jkwQIeHlQkQGhJWHZ4eIinXYsHI0Hp9VxMwHuuC5Js7+qoUPH1FC5DJzQyAKDEk82E4qrcHihOSHCZFUkKFqBRnUeTmk6EQSW6hUHNhkdswYNpUfyMHMClT6W7BmWQNeeKoTG1a6SIIGLHpjtbTZyuZs1Nczq8ZEX18R5ZIvseO4U8SuIjk5HqZMmYIjjzwSX/ziFzF16jRJlqxbux5777MPkjjEbtN3xcKFC7HzzjvjxhtvlONPbxoBjYBGQCMAKkt1/Uw/CBoBjYBGYIgioCfwIXrjdLc1AhoBjQAR0ASIfg40Au8fAiZtm1ILYdZAxu9H/9zHMP+2W3DnbbPx6NQJKJd9eIGQBX0W21lkpI2MKjzKlduW9Z8SIGrVtCJDlJXMYHE4TQdtmGoL9bVKERbyuanfKmUH9ylFiAp3Z+GTSggW/rkp4oKEAQkRKidIbtDahqHHtIRiH3mO3t7ewewStrfvvvvK4GReb09Pj7SMevzxxyXBQGJCkS8kIYgNFRebNm3CmjVr5LFccc7z89yf/vSnJaHB704//XR0d3dLax228fvf/x5HHXUU57nBwGXVNvGuDWpW1lfsE62uSM4oHIgP7wuzPhTJo1et/2/HDWkHKd2QGRuGaIDpLENH8Xps6r0XnkE1yBakZh393hBEMQrM+5CZEW+RffLsAwHlfEsChIoPKkIsyh4GrOHcRDAXHHYI2CRBUp5XwGYOhwkkOUB4lszASOwQrmtAxAI5C3CEgaAnhevSuipF23IL6UMWMl9KIC6NsGFvYPO0XXDRv69Ab3eCm352APZftwrFv25C+zAT+LSHzt1ciGw/oiiHJIpQn7fR1b4vZt8f465bX0WhEiNOEowY6+DSXzXDMIqoa/SRmA7CIIFhpqiva4AJByJpgeM2IAjLiOL1cNwCMlmqXxwIEjtGDNN1UCyHMG0HGWcCgv6xuPemLjz0wCKU+/OIEpKbvlSGpAmDxw14HsdSRSpeqC6pKplMOI4nx1pLS4t8/hcsWCDH+fHHH49f/vKXA6QiM0kEurt75VhbuXKlHDtf/vKXZSg6iUWOY71pBDQCGgGNgCZA9DOgEdAIaASGMgKaABnKd0/3XSOgEdjhEdAEyA7/CGgA3kcEaNHjpClClnxNDyIoo2PxApx06DFY01yPtvp6JH4gC44syCtigcV9Eh/8435lrVSt+dLWpqoAqdrhVD3/36nyUAV6EhC1Co9acqNWOaIyK1Q7fFVt8zdKEcH3bJNEB5US559/Pk477TSpwqCK45hjjpFkBM9PmygWTFkUJXmg7MGoBjnooIMkmUAS4pVXXpF9JFHCQisJCBIt/OPq8Xnz5knyhcVUtsuiLPt77bXX4iMf+Yjsz4c//GFJiPA9X1mgZV+4sR0V2K4yWvjK/TxeqVtqyST1WCh7K5XxotqpVd68j4/Qdtk0Q76FEcH1TBTi2ejouQ7lYDEMoxNWPByGXUGYCvhhiFLFRxi/FZitnmupSOAYwEDmhQrWoHMc6ZDEgEGlRyxgkwSJjaoKBAaYOMJNOAZQZ8JwLKROhMBM0QoHrjDR+vwwrPPXY+SeWXRlfLQYeZg/CmGc6sISeVg3b0J6ZB1WTRuPL1y0DKV+Bz/aO4/D+3pQaM5g8ad9DNslgxJKMJwMHHNfPPm3Mh7840qsWpOgUCwjTRshLB8nnFbGKaeORKZxC+ycgG066O2KkMkCjpvCMR0gzcn8G9MazkQdWFYFQvQA6EV9zoFt5FH0+xAJC1l3Gl5/OcUfbl6GNxemqPRUY0doHScEiVYSnyls20ESJzCsFElsSruq8ePHYfz48ZLAJNnI8ck5iMqrl19+eZAQufTSS2Wuh2HGuOmmm3H55T/GzlOm4Omnn5Eh8ldffTXOPvvsQeXVdvkg64vSCGgENALvEgGtAHmXgOnDNQIaAY3ANoSAJkC2oZuhu6IR0AhoBN4tApoAebeI6eM1Au8GgWpgOVedGxZzLBKUHAuFde049ROnYMXatci4niwSkuxgcZcFd/WnSJBaRQjPzs9qU++Vnz73sz1lmcUCJjeV7VGb26GOfWduiMr6UFZXyvZKkSQMPKby4mMf+5gkMfi9Oh9VIHPnzsWf/vQnzJ8/H1OnTsWLL76I9vZ2eYyy0lGqFJIatLZSygsSLSQlSJ5w5fny5ctl32mBpYihvffeWxZYx4wZI3/32GOPyQwCft6wYQM++tGP4le/+pUs3KpQduKkcFYkiLp+lVsii+KCFkMMva4GvNceW3udtfvfzROhj+XzSUu3bpTCF9HefwOCeC5MM64qOgwbgZ+iEpRQjkIESSozPKQn08A2eL+Y8zFAZjC5gv8p4R9JDsRGNesjBaxEwOYr/4RAyvtKhUjOgKAChIHhWYFmM4vcmw7SKIF9Q4y+PQWajrMRux4qD1QwNsih48wyht03HPHza2F6FtontOHKR3rxdH+Cb48fg6Omrod9KNC9504ouv2wwhS9hTIenZnBrJlFrFstkMQGEpGiscXCGV9owiFHNCPOrpAKjCiwkCRUnaTS4oq+WSmtsxIDprCRCA+W3VD9bAVws/3w7AQ0u4rCNqx6M4c//n41Fs9z0dMdIpv1YBqWVI0knAoEtTLMEqnai42fMB7D2lpRV18nj7MsG5lMFqNGjcLuu0+XY5eKLhKeL7zwgrSM47icPn06zjrrLFz2ox/iueeeQxjE+Pa3L8S9994nrexGjhyJ119/XRKaOgdHj3qNgEZAI1BFQBMg+knQCGgENAJDFwFNgAzde6d7rhHQCGgEtAWWfgY0Au8jAhbVHwwyZ84BQmnTk1geRDlAts7FuWd9CQ/OfKgaUjxQoFeKD66+VioPpQBRJIl6VcV6pfDg8UrBoVQhvDxVyFfEhiJBalUeikCptcFS9lbqOPZtzpw5GD169GBGR60Sgt8rWy2ekwTIXXfdJX/DPyo/qBphLsiqVatw0UUXSZsqqkNYYOV5qP6gwoMb8zqIA8kP/o7tf+UrX8E3v/lNeTyLq1SG7LzzVIwdOxarVq2U1lp/+ctf5LG1GQbK8kqRMAorRdzUqmEUZooYUqob4qfIkdqw+/fxERryTRtGOsBd2OAoIGFBBULRfxIbCpchjpfARDNMpwKBevhBEZW4gKAcI0gYRCHjPGCkBpjvoQg0eR8l6aEMtSR9VbW7EiYMGXgOWLEBm82wDeZnyP+5GIg9A0bGRmRHsB1guFWHzAIDnS/2Y/KHW5De4GPth3wMOzmPvmVF5O41YZ6TRW+bibr7Awx/JkKcWNhQ5+LBDS5u6i7ihGmT8O8XG1jodWH+ggR/fbgLR32oAdP2ysNutAFrNFYsrscTM9/EGwvX47NfHo9xE/qQsQMUjApsjt+IzESMXHagnxGJHwFDUMniIrUTRKGNSjlGrg5oaE0Bw4FfzOOhe/rw9CMGOjsERJTDmFFj0d7egUK5F2niSoI1lzPhugyXt7D7jOmYMnln9PT2wQ96kMRUhdD2qg4tza3Y/4B9JQG5bt06SYKQDOFGcmPSpEmS4NiwYT1Gjx6Dq666SlpjXXPNNdKSjvfp0UcflXZ32i5uyA9jfQEaAY3Ae4SAJkDeIyB1MxoBjYBG4ANAQBMgHwDo+pQaAY2ARuC9QkArQN4rJHU7GoH/GQGlIFAB3izqL1u2TNo3cWW1UoCwuM+N+6iIIAmggtBr7a/UGVXxnsV5RWQokqNWCVJbvOe52SaL+nylfZXKzuBvVFj5xIkT5YpubrSMYg4AyQaeU9lC8Vzsp8oHkaXomrB1WmCddNJJksRQAeMzZsyQ7bJ9Eh68ZpIZ7M+WLVskGcLrJwnDdvnd888/LwOYmTHAc/OcjzzyCM444wyJHZUk3/ve93DmmWfKNpX91/98Z/QR7xcCIkcCAZcAACAASURBVK6D4XYjivvgODaQZtHV+QTWFS6Fk1kBz7UZXoEwAvwoRjmIUGHeR0KiZMCqauBVKj9U2jlJAcsAM9AZls5XWWiXxIeAS8urmCHmBtKI+gjA9hwEaQTDMVB0Baw8MMykoVQ9Ko8VkH9SoGGfOvgH5zHsJxFWHtKNyXuOx5uPrMEuU5uw5Oh+ZHpc5OcKGPcFqEsNuPu24bqF/bhnxXiIkR3YY99+3Pw7E6ldhyQpwDYziKMKJk/K4tgTPex3KHM7LBQqIbINHgwnllZglUoCxCmyGQumYyCNqdLgeDYR8b3MJHERJQH6C0DehSRAzCwQBKPw/S+3o8Fow8I3unD44YehWKhIJZZpYSA43ZLjlmOcY4ljiGQhx8zatWslCUm8STZyviG5qOYhzgccTxzHJC65n+OUSisqwH7yk5/IccrfksBkuytWrJDfMZOHY5njVc1PtQq19+u50+1qBDQCGoFtEQFNgGyLd0X3SSOgEdAI/H0IaALk78NJH6UR0AhoBLZJBDQBsk3eFt2p7RQBFhJV8LYqCLJoy+Ljbbfdhp/+9KeDId6EQKkMlJpBKRGUWkRZASkVRu1rLTmijldh58p+igVPnoMFTUUosJBJayvmeuy2225S7UG7m/Xr18tCJq2tTjjhBHkd3JQ6RVlG1d46pZjgPrbL4imtqWhZtXnzZklm8Py8PpIZzA7hcUrhQsUIi7Wf+tSn8N3vfhfDhw+Xx9aSPLvuusugUuTww4/AzTffPJgRoleef/ADSVhFIG6CaQZIxUas7XgExfgaWG4Rtm0hCX1EMFD2QxTLPqKUug4SGv/JfzEMZbXGoG7Jm1QJEIogaMMmABECTgzkEhNmnEobLJO5OZaBiBZTSOHBRFgCwpEpJoUWwpkWRqxK4X/YQbRvDCMFWi+zUTigDMtpkqSJd0qE1WkorbSykQOv7MIXPkppI+65r4QHZwK54c3wywK5lgQtw+vQ2uZhzKgRsN0EbaOohIkQWx1oblqPTKMFyxNIBMkOzgspsl4CzyNhYQEJVR+0CxtQgJhAEHky4DzXQJFIFlY8BpMnH4bP/9PdOPpDX8Ydt92AnXeeAMfJ4qWX5iJN40ELN6V84ngjwcGxxVeSjCRDmL9DMpZjiyQJyQuSHiQoDznkEKkAmTBhgiQhly5dKglTkie0ndtzzz1x9NFHy7wejrm//vWvkoTkfHH33Xfj2GOPleOcmyJctS3WBz82dQ80AhqBrY+AJkC2Pub6jBoBjYBG4L1CQBMg7xWSuh2NgEZAI/ABIKAJkA8AdH3KHRaB2pXPqiBJMJQyhEHDd955J66//nra00nlg1o1reywFOmgQtPV59ogb1X4V5ZXLD5SDVFrb8W2STqQcOBqb4aSH3XUUTj11FNlQZTfK1Ljq1/9qiQW2AeqVf72t7/JPrNd/l71geeoteBi30muKOKG37Pg+tJLL+Hf/u3fpBqERViuGqfNTldXlzy3Urvw9z/4wQ/w2c9+djA/RJFIPOdvfvMbfPe7F0krpIkTx+OyS6/EcccdNxgcr8imHfaB2wYuXCCW6otK9DI6em5CQdyLnBsijhqQpnkkKKGv6CNggH2cIh34n4XM/ajZSHhQ/SFfB/5EYg4QIELme0gSJBDIxibMIJXfWaYBy6pmfvhxitg0EDaPRotI0LTaQe71dlhJHuYuAmKCiZ66Epwog3E/KQKZHNrHhGg6PovVLf2owJY5PjTyio0UcdqM5SsNFLaMwE0/24DNxQj3zqxD88hu2LaBqGygVAL6ugUKPQYiYSCxTFgNAqYnECYRklggDgxk8w4yNvM+EiTMDGJWhyBpQlYHYHB8OTJgmg1IYwcN9gzsN+2raKw7AOd/81toaRqGJcvmYJepM3DjDTcjDKnssgaUWqlUZ5CsIOnI9xxHJDE459BqjmOP8wPPt9NOO0lSlgTHxz/+cUlWUsmxaNEiObaU/RwJEs4TfOW4J0Gy3377gequb3zjG1IFQqushx9+WLbLY/h7RcBuA4+n7oJGQCOgEdiqCGgCZKvCrU+mEdAIaATeUwQ0AfKewqkb0whoBDQCWxcBTYBsXbz12TQCKo+jlrjgPpIDLCaSUGCB8He/+53MxyAxUBuOXmt3pdpQ4eC1Id8sZirSQ+VdqONVNgYVHlR7MNCcJAj/SIrUZmfwPb38qcJQq8MffPBBuWL8hhtuqAYgh+GgXY66wyrXpFb1wrZ4PbxOrjJnO1S90FaLZAjJEWWX09bWhgceeADjx4+X18HjSWgoSyzLcrDPPnth8ZLFyOUyOOKIQ/GH2+9+G/lBXHSx9QMec0YniuJWdHTdgzRaB8+yUUlY2K9HkEToK3fCD/g5kYoO9awOWloNqIzIZhjcObDJEG8SAiQ5kmreB792AwNuyLwMA8I2YbpUHSRIqQQxLSSGgeGNe2LhotFov+xxfOrCLPIbHRQ2dqFyhoHC6Aht3Vk0XuWj1/FgnGKjc48CEi8DIccUpKUWogRu2oyim8emzmG49GvLsLEnizPPboAbz8CatauxZXM/li3ux6hJEb78jQwSbwsaR9goxiHixEAUG/L5zHgmXCeFERkQqYWYJItIq9knTDmJLIQVAA7VLA1oco7DQTPOQ1vj3kiEhQWvv4LHZj+KKCnjyWdmY+mSlXBs5uiYUjU1asRISWrwXK+99pr8I4lBMkLl7VDhwbmF444k5NSpU+Vnjm81NylSVCnG+FuSJLX5Ovxta2srGhsb5XdUfZEM+dCHPiTvLTf2Q6uzPuBxqU+vEdAIfCAIaALkA4Fdn1QjoBHQCLwnCGgC5D2BUTeiEdAIaAQ+GAQ0AfLB4K7PqhH4rxBg0VGpM1gw5AptBgwzTJyFRyom+L0KOWeRn8QEyQuSEiw8UlGhbKR4HIubLGKyOPmJT3xCFiRHjBgxaEvDvrBNkhAsanL1N8+j1Btsg0QEi6OqD2yP5+TqcFUQZTvKUksRParoqdQnVJIogmX16tUyMJnfsX3aXVH5cu655+Liiy8etMdiv1hMZS6JssC6/vpf46KLviNhnDJlslTOTJkyVT9YWxEBPqtUVwgW6xl2ngKJ0Q/TbEQaeLCdlSjEl2Jtx9NwMp0wYSNN6lBBCN+P5HMWRdRTGDIonfRGCoFUkh7VC3nL5k3ANAQs8HwkCoBsbCOIAhlyngstuCVQo4HUSpHNGaiUTAhKQxIBz7EQRE2Yuuux+OXvihiz4jF8cvrO8Je9ib6GCOP2acTaA3sRuAnqQxtd96QYdpCFZJoJo34vPHhritfnl7BkZS8i+PjDw/U49ei1WLLQQVMjsNcBHlYsGobGFgOvz+9CbPXDCEx88zIHex1kwE8rsFxbYkWLrTiiIgJwHCEJkCBKpKeXAdphcb+NUiBgOTHKPQI514aVMWD3fBnHH/F15PNNUgli2SmiKJYYJmmKz56/M9rXlLDntDOw26S94Yft+OsDj+HVea8iSWMMGzYMTY2tKJeAkaPrsal7GTrWUwlWwYjhI3DeeV/FrFkPyVyQTEYmsQ+qujg+uZGIVPMQ5w01xjn2+UcSlfeNcxGJSxKbDEM//fTTMWrUKNmemh9UDhHbU7/jOWqt7jjXKFWY+i2fPfWn+qNUJorcUXlJmgTdipOCPpVGQCPw3yKgCRD9gGgENAIagaGLgCZAhu690z3XCGgENAIsNr61pFbjoRHQCGwzCFSLy8rCphr4zaIkbWVefPFFGXDM9yQ9lCpEWV2RLFC2U7S1oo3NzjvvLEOQVUG5djW2Oo+yp2HBkLY4N954Ix5//HG8+eabsljN4iXbJiHB3/N4WuMo1Ypavc/fq6Ijj1UWX8oii8QJC6M9PT2ySMr9bItF0AsuuABf/OIX5bXznDy2dsU4j2Uhdq+99pRkCbMMTjrpRPziF78AVSF62/oIVO81A8pNmLaPMAjhuBuwuXAdtnQ/DtOuwLJ9pKzxpw56/QrKZV8+F9K6jYHnA1ZwygJLKgQYeq4uZ0ABYtIaKhFShWFHJtxUSMWHEwJWasCGCTdjQaQkBRykoQnDtGHlxiLTdDTO++odyI44ANf+QzP6X52Jxmkx2jwbneUySic4CC0TdW4JzfEIbC7vimtvXoBnnykja41Cb99q9FccNLdk8eTrrTjuoJV4fZ6FxgYLx5w4Cs897mPSlAa8NGcFYpHgiuvasNN4F76xEcIxYVqmtLiKAiGv2XUtGYAOESOSkTokgoQkR6jeMG0HXT0hmupJHQFWdAiO2udXaG2cjDjxSTcSNYkQxz4JwlP/ZSRcoxH11l5Y8vomdHatQRQa8NwMPNeF63ooFYvwwwBxkqBScmHYJRyw/5446KBD8LeZj8mxGYaBJGtUbhD7xTmIrxzT3DhGOWZVDhCJTDUH8DiOaRIktNxi/ziWVa4I80Jou0dlisoTUjZ/g8+FEIMZJpyPOO9xDtywYcPg3ME2TjzxRNkf9kURrYpI5tyk8ke2/sjQZ9QIaAQ0Am9HQBMg+onQCGgENAJDFwFNgAzde6d7rhHQCGgENAGinwGNwDaIgLKyYteUbz4LeYq8UN+TDFCEwJYtWyRhQFKBgeEsEvI4EhYkMUhe1K6IViupVcYIP7Otv/zlL7jjjjvw9NNPy8IkC4osZLKgOG7cONkeA9FZzOR3LEyqguVgrXpg+T77y+OU3Q3fqxXjJC9YGFVF1V133VUqTB555BEwc+R73/ue7K+yvOJxymqHmSCzZv1NFmCnTZsq+0xFC4Ok9bY1EeAq/GrhnsoFYcRIKV/ABrT3/Rz9wSNwvH4IwQwaIBUC/YUCfPlcVQv3iuKoDcXmfy6EVbVLUhuDzFnsF2EKKwLs2ICdmvCCFPkIcEwLwjJgO0AaCiRxIgkZO61HXdM+mLssi6985ylc8J2L8YXPfQKbrzoaY0YAfX1dKLb3Y+wh47D6Qx0QloP+vuG4944Asx7eDDczGrbtolIoY3PXFpR9AyNaPTyzMI+TjurAq3Nt5LIWPn3mvnj84fUYM05g85Z2XHzNKNhuGcLpRsLnOCGZYEDEAkFFwHNNeBkLhsHcD+peaNeWyNDzKvfjodAn4LgCtpPASUbioOm/wdjWIxEEJE54bBUTNR/w9cIrD8KCVzZh/ku9aK4fgySOsGVLt7QYIybU2BimAcMwIZCgqdXBYcfsh6wxCvNeXYBspl7eU44t3y/LOUDl+ihikwozkiAc10qNpuz7GJ7Oe0nVGb+n+kPt473k/KHmNH7mvHTggQeCdny03aJ9Fsc9A9lpv/XEE0+gpaVFzk0rV66Uv+W8wflt7733lvMPSdinnnpK9lXNkWpeU9lIW3NU6HNpBDQCGoH/CgFNgOhnQyOgEdAIDF0ENAEydO+d7rlGQCOgEdAEiH4GNALbIAIqE0RZRSkSgmSAUm4o0kEV/NR3/A2zOWgtRaUEf8vw44ceeggTJ058mzUWi4r8PYmF5cuXy5XUJDdqA9W5GpxkBVdu85z8TCKDRUja2vzxj3+U56glVFgM5TG1Ae603+JveB6uyGahk+3yepgPQCut+fPnS4se9ufZZ5+VxVUWW1ngpBXYnDlzMGvWLLzyyivSeol9uvDCb+G8886TfdAKkK37MCvSgtEOVAsIo4igshEbO29CYN8D2/IQxJ3wMg3oLwQoliuIYgZtD1ggMfQ8ZTZHtd/8T4V8nmmHZb71XwypICLFkpDcSOGFBvKJBTtkboZA1nLhOQw6jyQJI0LSKi7gDIdTNw133L8Ws1/K4a77Z6K5pRnrHv0pdl5yDTYs70V9X4J4ah72iQ7ezAZoaU1x1IcNjBg5CkmUIOPVoVTaiKCSYHNfhGIxwvDmDJ5bZuNTH+3Di88yl8PC575wOOY8twbNDQkuvrYFveFrsLMOSsUc4rQbqWEijQ1ElVSSNNkM1RskJYiFAV4hs0qkDZZhoVyJIRIbdVm+T3HIjKswZcynkET5t7JQUhcwkkE7PGJYwXx85NgvYPEb6xFFKbKZOiRxiCCpwPBS2BkDQSCQsV2MGW/grLM/gqceXobOdgbGu7Bt5gCVEQQkOKxBdQbHN0lIldGj3qt5iGOV8wnHvCJN1PylMn9IhnAOoFKFpAb/qNrgZ9X+tGnT5LjnGOdcQUKX+UOKAObcwTmBY5/zG+cj9uGYY46ReSckRagqU89mrZXW1h0d+mwaAY2ARuA/IqAJEP1UaAQ0AhqBoYuAJkCG7r3TPdcIaAQ0ApoA0c+ARmAbRKDW/kr53Ct7mGqh35LFRm61Qd/cz0IhyYcrr7wSV1999WAeCAuF999/P/bbbz/5Ox6rNhYsGUZOMoMFQ66uZlGSGwuUXMGtrKr2339/qTRhoZrKEvZDFUF5LI+jLZfqH3+rwsvZNj8rMoSrvE855RSp4FD2WMrrn2oTtkM/f642r13dXV1BbuHkk0/G9ddfP2iTRdsgvW1NBIg3lRYJoriMSvA6NvVdCzhPAKIREbMeDBu9/T2oBAGiVCAVNiwjQRwLWJLkMKXyQaoe5KcqAZJa1f9iqOffYIh5CNjCRC40kK0I+WflczAyLpD4MMIAUWQgY9OOazga2w7CqV+ajUM/cjbOv/ib0gIqk+Sw8f8dAafrJTTX5VA80YP7oQoWrfbwpc8V8edHszjtCxlkjGFA1Ig4CFEs9mFNx2qkYYIwMdHS4OHFFQa++E8mnni4CJE4+Nznj8SLzy+Hi3Zc86cUpRDY0m/C8gIkFYa8WygVU3iGjXwjrcDiapFeWDBSGwloOUUyxYVfieBHAo35BlQKFeyzx5HYpa06NuPUh2UKaSUG4UFAemdJIpHtXfGTr+PG3/xVqm2E6SOJmcnRg8ZheWRbHSRugGIpwe57ZTBjtxY8fX8fvHAP5Oqq2R5JEiFJAznuZCB7XO0nxyfnHkVEcA7ge2Wfp6yv+EpyhBvHOtvhcSQ+qP7g/MCNnzkPcM6gjR3HPa+P7fE4npPEJ5Uk/I77SHqQKCXxwX3K5o994VzEOY5KkltvvVW2o1RqOnB9a84J+lwaAY3Af4eAJkD086ER0AhoBIYuApoAGbr3TvdcI6AR0AhoAkQ/AxqB7QSBWkWI8sFnhgetpPiZhUwWCJmvQcUEV2Mrb3x+f91110kigoXJdevWSbuZ2ja5KptFRdpUqdXaLEayaMkCJouNLG6y6MnPfGXhkZ797e3tclU3V3yzD7TrotKExygbL1WkVCu3lQqltg8qS4QrvQ899FD8+Mc/ltehCqHbya3cRi7jnXZi/OxAGEKqLGA4MGg5hBRB+jJ6yk+gGD6JRCyHZTqIhUDghyj6ZYRBLNUIMq+Cv69pmsSHSRIEA9ZPloGEQeEk6VITVmwAoQCo9EhNZELA9YX8zvHqYNqAhQgiKstjYNnI1u+FV5aOxFW/XYB//8nvccRhB6Nk+LA8HxtnPYwR138R0eEm8qcGeLNnJK6+zMJfHtkAI7TwxNxWXHSRi1JxGIQwUSiU0d1DBVI7ksSRPW1szuCFpREu/0EOt//ehwEfnznjILz2UgfCdDN+PdNGb2+AvmIFoP1XHCMOqrc1l7FhiLiaecKLZ3589fJgWQKh7yEKEmRcIW296nPTcMIBM5EGbRBmLMdsrRqCY5cb973wwgv4+c9/Pji2OVapoHAbyxg/OY/e4jIUKxtQ6u3EYR8+AzfdMBdN+VGwUwaulwbVHSQtOF/Ujk1FgnDsk5BUChCel8fWBqErAldZ7vGVY10pQTgHcJ5RajKVC8JxPHr0aJkLwu/5mXMHiZAqsRKhVCyhY9NGdHS0o7+/D75P0ivCa6+9Jucmkio33XQTJk2aJOcrFba+jQwq3Q2NgEZgB0dAEyA7+AOgL18joBEY0ghoAmRI3z7deY2ARmBHR0CHoO/oT4C+/u0FgVriQF0TC4NcDf39739/MLhYBRXzmNr3JBVYpKS9DH/HwqFaZa1yPFjAJLnBjceoTA+1mlutElfZISxgspjKYilXbbOQSdsrflbts01+VnZcbJvtcp8iRdgPFjcnTJgAKlBod3PwwQfLfrB4qtQjqgi7vdzTD/Y63kGACEfaLYmBir1IU9jwUEofRHfwK5RKy6TqwDAFEmHIYnWxVEYYhxBp1daJz2gqaPNUvbKBqBgYzO8Y2E9rM/lsRgIOMzMqKawYyCYkP2iDxbQMC9lMBgI+rDSCCC04cGCZWWSbDsf193RiczQFP7z254AXwxEu0qiMxoKD127fD86+HchPbsAfbtkXt93wPJKggFxzPQr9vfjdHRNx34OtmDcnRED1R6mMrq5e9PYWkCQuICLk88CLy01cd0UzbvhViM+cOwyHnbwCV39tEsJ4C37+QIj+vlAqXhhAHoWpzDzJZkxJcphUuPCPF8rMD/JCjoXQB8qlBJmcAc90YfjTcdLRP4YVHAjLDaTiQz3jnZ2dWLJkicy+4Pijmoo2cfyeJIDKyCDmbyxcAMv0sL7jDZz5xQOxasUK2GIi1q7gOLcRhVR9RJJE4VhSpIayslJB6PzM8czPVGao3CCVEcLLIemgskI4tklQqpwQfse+KiKU+zl+uZ/vmQfC43fZZReZ6UM7PH6vQtapEUqSVJKqjzxStcJbsWIFNm3aJOct2uqRVDniiCPwox/9qPocDSjmPtixpM+uEdAIaASqCGgCRD8JGgGNgEZg6CKgCZChe+90zzUCGgGNgFaA6GdAI7CdIKDIAhYf1XsWMrm98cYb+MpXviKVF/TIZ8FQ2c2wQMiiJMkPEg9UdZDk4CpvFipVEZSv3MeV1iyCslhJlYgqeI4fP14WLLu6usDiLAuSLL6SvGC7ajU4+8Z9tLfifhY4uUpdnYf9ZVbJFVdcIQua/ONqbh7LNpVFFgu1LJqq7BF+VoqW7eSWfsCX8XYChKHZSRrCQAYmPAizB4X4enSW74Rf2QzXqAfMAOWoLMmPik/ro1gqNBLp0mRKwoPB22nyFvkhL5JWWCRPaAEFWkIJmJEJ+AncWMBNIHM/3EjAGsiXSZMEpkjgGiaCsgUnOwX55j3xia++gO9d/hN8+MiPoCFjAeV+hKKAMkoodb6KOPosQnEg4rrn8ZkTR6AQdcCr1EGIEM0tMb7+vf3Q1e/gtz/bJHMwOkna9Ss7KBI1VGHEeHahjfvuMLF2vYVzvt2AtSsNXPKvvRBBPS6/swchVSuWCb+SIIoEbFNUQ88ZQp7yX5JBVQKEuR/MCKmUGHhuIpszEXTtisP2PR/Dc6fAcbOAWZJqFBIdtKpbuHChHNcc46eddpocH2pMcaxxP8cOx8X8V5bizTeXY59990A258B0AzhWIwr9JHn6YTkO0iSWv+HY5m+UbZ2yslPjn0SmJLJS5rekgxkhvI3/mRKL45uEDOeUkSNHSvs8jlM153A/j1HqMc4hPI4WeCQ9OU9xnPM3anzTKuz11xfgvvvuw6JFb2D16tWSYOX5SZywX48++qgkQ1RA/Ac8mPTpNQIaAY2AJkD0M6AR0AhoBIY4ApoAGeI3UHdfI6AR2LER0AqQHfv+66vffhFgkZJFS0U+kDx48MEHpUUOiQx+zwIji55czU3FBV9ZeFy0aJEshLL4yEIli5IsLrLAeuyxx2Lp0qWS6ODqa5lLMJAToIqg70S1VslBwkUVKnfddVesWrVK2mGxaKsIEe5/4IEH5OptpRBh8VOdR+VCsHjKrBKlRFGEz/Z7V7fmlb2dABGCIR0xTOEhTDtQSh5Df+V6hGEJhpkiEQH8qIiKX0Gp5COR1X0DpiUkAcLfVwkQIe2t1KaszrjPFhasCEijBGZkw45SZGIgk6RwEwOmY8N2aCGVAlEs1RVZpxG2NwML14/Hr25dgN/88SG0jGiBZaYo9nfDa2xBEJeRtRZh8cJzMf+FDtxybYprft2CcPhwfOZjL6LBzcG282isM3HMycNxwGECp310KZqa67GlsxulIv2qqpkTvALTSPCXpynb8JDaFiIjRIoMLvznFGmlBd+/cQMcN4MgDhD6zEHhs82keD77JkTCwHi2NGCBxfByv5rhYdkJotDEjFFXYM+pn0FdfgSK5X58+UsXYPHieZIsGDt2rBwbVFRxTChVFvdxnNBC6sILL5TKL5IDa9YwED1Aa+swTJywCzJ1JhzDRuQHCOICQipt4mq+h1KBKDUX5wGOdY4zZXWllGPqVVnT1SrKeH8VGcuxXTuXkJgh4UHylP3le2VfxawPRX5wnyJmq9fG3CJDtlUu+7j3z/fhiScfk/MRVSEkV0jEcs6i/d+UKVPkY6YzQLbmvKHPpRHQCPx3CGgFiH4+NAIaAY3A0EVAEyBD997pnmsENAIaAa0A0c+ARmA7RkAVl5VKgp/5fs2aNVKlQcKD+1hkpGUMlSFUY7DYyWIiC560xuKxXE1Nexray7DY2N3diYULFw/+ngVTFcKuSI535nkoqJWNj+oPC7gsinI/25kxYwbuuOOOwYB3HqeOVWHLPBf7p0KYVVbIdnw7t+6lUZUgTJiWD1NkEKIfrpVFGC/BluJtKAavwTBXACKH1Bog0IoxKmG5qviQdljV4rPM+pa2V6Ia/F2tSlctsAYsoEzDgBVbMCoJjFDAiw35Z0UCnmHAdTxYboQwARxh0YkKRuqhccSx+M3dazBq2sfwz+f+K1JESBOSNSYMqxoWbqZ96Nr8APpwPS46fxMirweltXnc9bc2fPv8pXjuhSzamtvQUj8OraOW4wdXhNhvej8aGl30booQBBaEFUvSgvZdjsjj9/f6aBlL8UYC07NRhsC3z8gi7cvh27/ehFxdHQrFIiBY/E9h21X7pmox3pBEEPkP6fwlTBR9gaxnSYstq/8UfPSoi1Dv7YqHHnoY3//Bd1Cp+Jg4YaIs/pPwY1bGfvvtJ8cNbbBmz549MBYzGDNmrCQAGAx+9dU/xdp1q2TofJVcGIXGpmbks/WIAh/9xT7AsEFLM455ji8SpCRCVAg5f0dbKp6TSgtFpN1t3gAAIABJREFUOlIhRvJCka3KHou3l21x3uB80tHRIe25eO2cGzjeSaqS6CBZwXmF51AZQ7S6I5HBfbxWKki4mSafpVTadsVxildfnYd77/0z5s59Sc5JfX29sl0SJ1//+tfx6U9/euuOGX02jYBGQCPwPyCgCRD9iGgENAIagaGLgCZAhu690z3XCGgENAKaANHPgEZgB0dArd7+x3/8R1ncZLFS5WrQMmvMmDGSMGGhU/nzU7Fh26YMKF63bgMymcyg3QxJlb9XiaGIDRY+SbSwOMpz3HDDDZIEYTFWBSqTuNHb1kKAJEUCYVoys8MUBmwrRSF4Dd39s1CJnoPtrkIihCzql4NAFryDKKo6OqXM8ajmgVRZAxb5B4gPyXnQ68qgKZbM9JCZIMxVDwA3EHCl6gOwmfthubAcg/IQJHGETOIgqhjI1TWjiANw24NrcfKZl2CP/Q6FSVpBEi7Vc/H5ikQFht+Ob33pDHz2/BG4/JplMPxedGyJcPklJkaMOBxnnPWULO5Hfgv6Opbi3tk2zv3XJrz83Gr4PVnECNDQ4KKp0UZDS4IpO3s478IsuoMtcJwYwrRRFia+f3oOUcHG937XC8t2JcGYcR1YjvQAk9dJ4oO55SbFDMKASC0UCjHgGMh6eQg/iyOn34NRw6bLPBCOA1pCTZs2TRITirykEmv69OlyrDEL5Omnn5aExejRI9HWNgzXXfdrSShccMGFmDPnBanw4hgj6UDigmOcOCmik+OL449KMWVTNXXqVGk/R4J0zpw5UvFFkmPy5MlyzJNsoMKEfWT7PB+PZT9VWDoJDkVuUKnBNkhWUFVCApPfEXtFeLCPtLHivEOlC8kM9pVECFNTqBixLAdhGGHduvW47bbbsGDBAixfvgzt7Rtle+wXCZvbb7/9bc/d1ho9+jwaAY2ARuC/QkATIPrZ0AhoBDQCQxcBTYAM3Xune64R0AhoBDQBop8BjcAOjgCLxCxEXnrppXj44Yflim3luc+iI4uhLG6ykElLGX6eP38+SqWCLC6y1hzHyWDeBxUcirRQWQFKiaIIDULO91SVqABzFl8PO+ww3HnnnfJc/C2LreyDUpfs4Ldqq16+QISEBIVogGEW4ReWoSv6LSrpbNiiDmnah9gsoFimdVqAMBoI9qCqoYYAoVvVOzdJUBgmLIajx4CVGEj9BJYP5IUFN0ngUOlhV9UOiYiRiBCJn6I5U49K1IhNxQm44xkLV15zAyxnOIw4A8+wEJr0q6pu8tn2A8y87wo88uDP8MlzD8Ovb1+Dvo2b0VOyUNnoY/ZrIzDzLxF+eXUP7GyA3rUefnEjUDCn45lH1+HIww7FqPEltA33EGMtwqSI3spa+AnZGgdCUHFiIxAWLv2nLLp7bHznNz1IDQaCJ8hlMoCoZvFwU/ZtEgLYqJQThAGQa6jahDXj0zjpsJ/DEE3w/RLOOeccSQjccsstchxynCg7KSpASBiQtJg3b560k2tqasCMGXvgzDM/hxNOOAHnnfdVPPfcM4Mh4SQbSIBQVaFCzDnOSF5w7JOcOPjgg7HHHntIyzwGjXPjWOU+/o7zBUmJ888/H2eddRY+9v/Zuwowq6r9u07dmKRBEAQElFBKwkAweRYGKga279mK+fSZzxYDE8XEBgRbUUAFBAtUEAEFVCSGmJ6bp//f2nc2jvH+Io4Iuo/ffHfm3hP7rH32vrLWXr91+OHivhKJhBAdeD4KFRQv+D6FVN7DPvvsI4QJ3gPdIXPnzhU5JjJQneOeogd/KPiwnb169RKCRt2SWbx/zh90okyb9q4Qf1asWI6lS5cK8YUZQrwfZoQQH+k426wDSF1MIaAQUAj8AgJKAFGPhUJAIaAQ2HoRUALI1tt3quUKAYWAQkAJIOoZUAj8zREgSUyykO6PKVOm4NlnnxXlakhycjU3g85JdnIfCiAkJ9977z2UlKwWq//5Ho8lySmFDkk+y7JVdQUQ6eTge1xFTpKUpbeY+zF9+vQ6QcehIC5/mivwN++uzXb7QRCBpjtC/KiqmoFK9174KIWu0WWRhuNWI5HykUpnEVDI0HQEVDt+IoDo9GUIoYzB2TnBjJnnWqjDcHUYTgiNORluiBjLXjEGPQyEG4KB4EHgImR5NT8OI4hAb9wAkz+Oo123q7D3IUNRU1ONgvx8OMkAlmkCZnYDRnzWIt46nH3GXojEKtCu87aoyGbw9CPrYbsmmjZ2cdWNDdG3fxRLvmqI5m1cQK+BHiThJzQ0am5Ai6XhZiP4dpmN8qoAzVozi6QQ0aImqLSXQPMBN4jADTTcckI+UlkDF44qY5o78vI0sLQXcclVAMs5U0xDh+sAga8jmfRQXJzHFBD4dkMcsduH0FEMy8wTJZ4oMtDZsXLlyg3h4zIvh+4Mkv3c6IKgeBGJmOjWbWfstttuQtS87rrr8dJLk8Rn0m1BRwnHNMcWMaKoSRGCokTfvn3xySe5klLcKHgwU4TihAxX5zX33XdfkTGy6667ClGDLpTXXnttg/tLlqqTweWydBefAwqsffr0ESW8eB0Gu3MOoLOMIg8/Z1tZCotOkP79+4t21dQkhCDWrFlTIY7QEbJgwWJMnjwZixcvFAIIcWJ7WWbr2muvBZ1tMsh9sw0edSGFgEJAIfA/EFACiHo0FAIKAYXA1ouAEkC23r5TLVcIKAQUAkoAUc+AQkAhIBCQZYNWr14tsgMmTZokCEUSkiQxKVaQcOUK8vXr12PGjOnwfZK3DZBIJMWqbxk2TLFE5oHw3DxW5gPUDSQm0UkBhZ9/8cUXGDlyJE4//XTRHpKzPAe3usKK6q4/HgERVB7G4YWVqEjdg4z3PEKN5bAceKGPbNZBIp2Fm82IclYhagl+LUfw/6gEVq0DZEMJrJDVrDTA06DbGoxsAIs5H4Emgs5FtSuLZY7y4IVZaKGLiM/Q7kJkjBZ4f3FL7DXkLrTYbntoYRqWxZwPDX4YRaB5MJB7Zkjs82fCo+fh409fw4rSNNq0zsewY+NYvqoxevdbheZtU4BdiHR1UggipWV5+HhmY6wvc3DWpetwy+URzJqpoaw8i7z8Iox+shkKWyyDr/vIuo0AqwxaECATxJD1NNx4XASe6+Dy0RnohoVI1IfvhRCGmNpNiEEeRaAIkgkHVsSAZWlw0gF22f4+dG17GkItg5kzPsSNN94giH6WjaJIULe0F08nXRkUEZctWyb2YU5Gs2bNhXPi7rvvxuefz8ctt9wknBwUMbbZZhvxI11WHGcsR8VydsSL45Tv8XOKDcwYkaWxOnbsiO7duwuxZd68ecIpQpGUwiWvzXHKY/gqg88prFBM5bk5j/CHggT3YftZPouiKt0jbCPFHil6UjSh+4NzDkWWfv36w7IiiMej6NSpg3g/kcgIp8cnn3yMr7/+CosXLxZuEYoggwcPxjXXXPPHDxh1BYWAQkAhsJEIKAFkI4FSuykEFAIKgS0QASWAbIGdopqkEFAIKAQ2FoFEIvFDYfaNPUjtpxBQCPylESDRyvIyFEHGjRsnhBASmCQ/SYhypThL7pDE5H6SmKWgQcKWpCXFC7pHSGySTCUZybBmWftfrgzv16+fICtnz54tSNhp06ahR48e4ngSodzqls76SwP/J92cZjjwnXwYlg0vdKCHxQiCRShL3YeU+zZg2qAjxKdbIJNFIpWuJbVz/SNCvUXS+c//WRAy5FzXaAwB9RHdBwzHACh6OEDMBiyfggtg6BHkx/PgB2yPg8D0EYQxxMI2WJ9qjy/LO+Hkf92IABZ0LYOQNoufbKYeQ8avgaUb0MKFOPu0o9G2XRYDDw7QdkcHVgqoTGyDtd83w+dzsli1djW+/rIa19+2O+LbfoiLzopi3mcGpr6cxoLl/XHKmTOwbSMDr7zaHdXmZwiNAG4YCsdHEBhwvQCObmDtqhgevCAmXAn/GVMJ3TDgORRzXPjEhXkfyKlBoRZBKu1Ac6PIj1rw/BRixu44fI9XoIUx2MFSnDr8QlRV2WjQsAVK1i7Hp3M/Fw6auhuFQ4oHFCY5zihMUHDg2OrduzfOPfdc4dQ4ZtgJ+OjjWaCe2KpVa7RosQ0aNCgWY4z7Uzyh0MlxyPHMccxXOe7o+KBbg0IMczworlBk4DUpmFJ0YPksGaLO4yhysB0URCiA8PmQTgzpAuNcwesUFzdEUVEhevTojqlTp9ZmiPBOcyIWz0EnCOcVukEo+HBOoSuk5bYt8dGHczB58tv4YsHnmD/vM+TnFYiSWxRNnnvuuT9pVKnLKgQUAgqBnyOgBBD1VCgEFAIKga0XASWAbL19p1quEFAIKASUA0Q9AwoBhcDPECDpSHKUK7Apdjz44IMiX4BEKcvUcNU3V2/zb9bcJxHLwGTW2yeRSlKVx9IpwnJaFDK46vyJJ57AnXfeKUhOkqIsxdOlSxchePC8zCAZMGAAJkyYsGEFv3R/1HWOqC6rZwRCDbrpw7WjiMSSyAQLsD5xDbL2YphWiKwdE06PdCYp+tbzglqtg4R87p8CAcPMKVbVhpDL/hKkPXcJNRh+KPI+TFsHsj7yAw0xVp0KTJhWBHl5MWTS1TBMIGVEkJewELo98VlZe2zf5wj033V3uGEUNYk0mhQVIuP8kK2RQySE56dhmc2gBUmU2ENw7tBPcNHV26HtDo3xzJhvcfqZVdhp5wwaN9HQvu1OsMwCZDM+Vi1ZgFffOApB26dw6YlFyNdt3Ph4Rxw+6Btcc2szFDdajnhDINBCeCH1G5a2YomuEEnPwFfzfUy4qSmgJ3H7eA2VVUmRDWJZFHG4X/CDgyMoRHlFAg0b5cF1HGTTAYbs+TSaxg5FGAaIxKtw+klnYeHCb9ChU0+Ulq7GJx/PQTqT+VHHU2hgqSiOPQoMLENVVVUlBAOWlBs4cCBuueUWnDD8VEyfMQ1VVZUiwJwCSGFhgRAwWTKKP926dcOcOXOE0MA+ZgmpvffeW4grDF7nKwVQCg8UPzjWpfDJa/J3Cp4sn8USeRRI64ooHO+cM6RTjHjwGrn8Dx/5+XliHunRo5dwoPkUxVhurbZsmMwM4jF77bWXmDcoxu4+YDdk0i6eeeY5LFv2NT748H0ka1IiVJ3luyjgMvhdbQoBhYBCYEtAQAkgW0IvqDYoBBQCCoFNQ0AJIJuGmzpKIaAQUAhsEQgoB8gW0Q2qEQqBLRYBkqRc4X3ssceKFeKO4wjRg+QmhRCZDcD9KH6I0GqfZZKyguwkucpXEpknn3yyEDhIjjLsnOc65JBDBKFKgpQOEZK4CxcuFOVt+J50imwoobTFIrX1NkzXogj8DEyrFNXpD1DuPA04KxHSERK4yNhpJFNZZLM2XNf/wZFTa8Bg9Ecg4j9IWv+AgxBBqIsEgM6wc1eD6WuIpH0YDDn3gXydJasKEI1byNoJmAbLnwWA0QCadjBmzcvDkNPPQV5xK1hGFG6YRZTuICeAZvzcAeK5zLSphuvPwtrUJbjh4lU46JB+uGvkAqxebuPdWb1x8rnfIG61R1RrJgSLTLAWyfIK2OvK8eDEXdCg5fe48uJS3DhqOyz5cjVabx9DYKXhBB78gD4OHV4Qwvd1uJ6PtFeAD6enMXV0C8SKq3DrszrWlyVhgCHpdD/kxBkNFEI0pGs0mJEQpqXBteNo1nAA9u81FqFTgFCz4XtJvDDhCdx8830YOOhgrFtXgk/nfoqy8rKfPWQcg8zK4CvzNOjEoLhAIYMukLFjx+Kaq6/Hy69MwurVq4RoQDFDBqFTsOD+fL9nz56irBVf6bLgOTn+flqKTpa4kk6OXL5LIERPWeqK7WA2EMWMp556SpS34nHch/MHj7EsE/F4DOl0CpFYiA7b7wgNETRu3FSU2JPZMQK9MBRtoYjCOYYCCAWag4ccjMKCBpg48UUhfnz26RysXbNOtJ8ukDPPPBMnnnji1js4VcsVAgqBvxQCSgD5S3WnuhmFgELgb4aAEkD+Zh2ublchoBD4ayGgBJC/Vn+qu1EI1AcC0gFCAYKEJQWMhx56CC+//PIGQYIrskloch9Z5kbmdshSN1zdTbJz+fLlgjRnuasDDzxQ/M7AZDpEWBKLK7pJ4pIsZRmds846C6eddpogPZXzoz569P8/RxB40KzvkMzOQFnFBzAiyxGEWaS9GrhBBulUOdKZWicHqziJXzX4WpATOEQJrFzIt45c0LkUQizu4gMaS105GiwXiLkhrNCAqUdgWXFRGysMbQShj9CNImo2xvqajlgf9sc+w86CFVowwjhCg0HrvnBJMHS99uI/urkABiJhAiurT0Mq+RmWLTUx/Z1qLFvWBJ99UoIXJvTAs5McfPdlU0TyPNjZKKoS65FOrYadrUF+nofbHyjEtm0Ksb50FcyoiSCWASKaKAHmupR5DOFa8PwobCeLmkxDTJ5Ug89fbI2WHbK48K4yVFV5sIwYgsAR9w8tEAKIbQPZbIh43IJrhzD99hg2+DFE0BeukxFjI/B8lKz9CAceOAy77X4oysvKsOL777Fo8cKfdSTLVdFd1aBBA+GiYoYGz0GnBPM1mKuz8Muvcfsdt2Lp0iVirLZr1x7bbddGBKG/8847Iix9+PDhG0SGn447+fdP3+c8wfEpBZG6JeukOMK2cI6gqEkhZPz48SIziPhxa9CwAK7rIJ4fojC/MTTkoXfvPpg2bYoQc356TQogvGee94ADDsAxxx2DXj37YsGCL/Hkk49hwYL5WLb0G4EHcaFr5Z577lHzyB8/jagrKAQUAhuBgBJANgIktYtCQCGgENhCEVACyBbaMapZCgGFgEJgYxBQAsjGoKT2UQj8vRCQpCYdGtKBQTKSOR5cOV43lJy/cx+Sn1KskCu8+R7JTwogzAsgKXnUUUeha9euwu3BTAF+RpKT4ghLavH8FENYLoviC49XIkg9Pn8iiyKErjM83MiJD1iF8vREVCVmwYx+AwQe7NBH2k2iuroGXtaHbmo5VYNuDz8nQPih7PNcBghzPPiTC1HPVb4yXQ2aG8K0NZgOYHkh4iyHpcUQiech0BmInoIWaHC9EMUNumDpNzr85sdh38FnIAsbmhZADy34ngvTiEEzTHiB8yO3iUSIIkWYKsVXZTvCAhAr2BNnnvg+PAtIVkVxxQV7owalePGpFjDjFSgtr4TnmEinF2N9KouIXoBC18ajzwaIN4rCiacRGkVwUS3u3xVVt3ICiOvEkbAzSCYbY/yjlVg9tyM67ZzFKVeWoCbhQddMaPBAhwz0AL6nIZsCfAOImCacRAH6djkJnVtcjUCzYBiecEB4boBIrARHHnkyEjUWmjdvKsSNOXPmbigJVdcRRacGHRwcY3RmcaNIwHJXhx9+OI4/7kT864zTMXv2LFFmiuOL7gi6JCg6MuOH+8uN462umCHng7oCJwUIKYLyOCl48JXvc6tbvk6Kpcz5ueqqq8R12dZozERePI5IngsEUYR+BM2atQBPsXDhIuESk1kkMjidbWXpL847F148AvvvdwDy8wvx4IOjMWXKZMyfN184RegiY27ICy+8sKGtSlStx7lEnUohoBD4zQgoAeQ3Q6YOUAgoBBQCWwwCSgDZYrpCNUQhoBBQCPx2BJQA8tsxU0coBP5uCJBoTCaTor7/5ZdfLshHkpIsc0UykiQlCUeKFSRJ+SPL11AM4Q/FDe7LUGaW2GF5nMmTJ4vzUlxhZgEdIcwFIdE5ffr03Gr42lXmfzfM/6j7DeHDiNTAzTSAZRiwsxrKUpfDNj9GEKwFAhN+kEF1Ji3yGSQR/tP25MoeUerIbXqt+EGfA/vPcANR9kpzNERcHRE7FCWvdD2A5kcRizcTWR9WEMD21iNqNUKssDNuvP9TnH/1G2jdfmfR/5L8/iXiuq4IIEUyO5NGecU1SCbHo6hpFd58tz2eHb0GqXQGhQ2K0bfHjjjmtGU45tA8dOncFVWVpVhbuRquH6Cs2oNuVEOrboQp0/OgNSyDHUmJDA9ixXJXrM7FPBSWwHKz+VibysAKm+Kh68qxbtW22Hs/B4ecmITjpeF7PsJAR6gx+d2EnfHhZkJYhRSKdFiZfXDwwJGIaW2hgQKIIRxQHEuZbCUee+Ih3DnyQezSp7fIuZg7d67oE9533X4hRsy74PjjWJMOLgakM7CcwsAVV/wH48e/AM9zxBhjsDmvQ/GEzozNWWKO16KrjBklFF8oem7fYTtR/o75JJ7rC6fKV18tEfckc0c4z0hBhHMJ296rVw8xJ3XusjNef/1NjBv3PGa9P11gwJwS4jJx4kQhvhKnukLtHzXG1HkVAgoBhcD/QkAJIOrZUAgoBBQCWy8CSgDZevtOtVwhoBBQCKgQdPUMKAQUAr+KgKzrz9dBgwaJQHQSi1xJLstkkXjlJolqko0shcVjuNKbbg9+1qFDB1GTn8HJuXI4CUHacjU6iU4SlSQ5mV1AklauPt+cBO2vArIV7xBoDgLfQMxKIV2TQpl3A+xwEXyUCoLYybqoSaxHKkuBI+fwqOv4qdsPLHWVq3wVwqgVQAiNFhjQbUB3AsTtXPC55uuI6Dqi0QgCzwANJQhSCDwdgbYtvGhbjH8rhfMvewINmlEQ+MFRJK/5v5xALImV20JEQwsfLGqBxg1SIpD9gUdMzJ0VIJ30YRVEEHUb4Y0ZZThgr2bQC9ojXVWOisrv4RoeKipsWG4hLry0GENPLkU6yMI3dGh6JJdjw1JfAeCHGlw3hOfkozSdgJcuwgP/TqJ8TUv867IQXfuvg++JSHYhgNDN4IU60ikfBkuCWQaS5Xk4aMBdaN3oSFECSkeurJPMughCG/MXfIhDDj4KRw89BStWlGDe/I+wdu3aDTk7HFsk9Hkcc3TomOJ4ojDJjUIlS0CNHj0aM2bMxC233Iq1a0s25GOwRBTFkFGjRm1WlxX7ke3kdvzxxwthZ8ihB+KtyW+juLgB4vF8IW58+eWX4l7oWuHfFGx4j1J85T0XFOTjjDPOxOFHDEV5eaUIff/wg/eFY4Y5KJxT/vnPfwrnmcwgkZklW/EwVk1XCCgEtlIElACylXacarZCQCGgEBBFf9WmEFAIKAQUAlstAsoBstV2nWq4QmCzIsDV6SRbWbKKOR50cDBDgCQqX6Xjg6KHFEHoHKGYwffmz58viMvttttOrEovLS0VnzEDhLkF3JcrwflKorJv376idr9asV3f3WxAQwqZ1BqUhyPg2qsRWLYIMU8ms0gkk/DcDELWsKpTxkjIC7k07x82kvnMOWf5K5ocQo1RF4DI+wCiHhB3QvgBy6RFEYtEoGkhDM2A5meRdUI0bNYLMz8uworSljjnylFAzIPmx1hkagMp/78FEP4zhPkhzJMIRIB4+foxGHPPvfjnhSHSqQymzW6PR+75ClbUQmGj1qhereGhR8vx1ZKeeHDsaiQqqpCqLkMWBry0gc4dt8Gjr61HWXUWmuEj1HJl2GD6CHxN/HgMP3d9VCdMJD0PqbICPH9THOvWaLj83jQaNk9CCyPQDBuhrwOajlQmgEtBKGLAtn1sE7kU+w44E0ATwCuEYWbEs87nn2KLGfHw9rRxGHXvtWiU3wcaYvjuu2+xYMECIQhIt4gUTEj00xVBB4l07tBFwSD0Sy+9RASLX3DBBVi8eBHy8/Ow3XZtRXkoHj9p0qT6fsj+3/Pxmmwb23rDDTfgiy++EGW+PvzwQ9i2g2bNmovXZcuWCgGVuPDeKHjwh8IO75HzSsOGjcT8c++996Flq1aYMH487rvvHnz77bdo3bq12JdCyNNPPy3OJecpWaZrs964uphCQCHwt0dACSB/+0dAAaAQUAhsxQgoAWQr7jzVdIWAQkAhoAQQ9QwoBBQCv4aAJKC5+pqixdtvvy3q+JOsJQlJ14Yo25PJCKKSAoYsXUWike9zNTffp2uEtflJ4nJ1d1lZGdatWyc+o6uEP7wOS2MxoJkrv+s6EH6trerz/x+BwK9B2v4MZe4ohP4a6MjA9n2k0jaSmWq4PrM1IggDV5xIEsZ13RcbBAmWgxICCKB5gOGx9FWu/FWMYed8L9SgW1HoZhRGEEILWCYtA0svRrRgN7wyJR9Bo54464IRCDUDge8iHgMcNye2/FKZK3mHmmYI8YNOCwogQZDGQ/cNQJPGIfru9T300MTCb/vghksXI1bsIZ7XB4XRGPr1+xbHnBTHwF3no7BJMVIVKThOUzRo5OPRl+MIwtXQY9QtmMmhCzeHD1+oPUGgw/U12HaAmgyQCWL4em6Adx5pjmSyEreOd+HROeLEoFsZwGd4uoaaZABTN2HqAdyqHXDYoHHIj7eDzgshgGGw/YEQPzg2zjvvHEydMR6HDu2KN19cg549dsHqVevw6aefCkGGY44CAscfxwtDz+WYoqAoNzquDjvsMIwYcSHOP/98zJgxXRzH9ymA0FHy3nvviXG2uTb5LFEEefjhhzFu3DiYJstTBfj22+9EBghFj0WLvhRN4j1yo5jBXBPeO+cMzhGWFRXv6YaBXXfrh2+/+RazZ80Sx1MY4TXoNmG5PR7HOUuV1dtcPa2uoxBQCPwUASWAqGdCIaAQUAhsvQgoAWTr7TvVcoWAQkAhoEpgqWdAIaAQ2CQE5s2bh+OOOw5t2rSpdYEUYPasj9C69ba1pWoi+OzzOWjevJkogUXSlqQlV6rzGJa8opjC/A+KIBRDuLqbRCxFFL4/YcIEtG/fXrRPBaH/ejfpei6cWySVayTUQxEgroWNYGiAG3yCKvc5VGdngiWWdPhw7CzKa9bBY2A9jxXHaPRfiN9/2X2R+99/7q75gShnFboG9EyImKMhxrJPrgfL0GBFiqGbDjzPhm5biGoFyNg64q0PwQnnvogxT72DDp06QBfFtHjenKtjYzZTiyEbVMAweL1yrK96GGec+CAeHmvA8UnolyJp74NhBy3ANq2borhJIYxgO6xdOwdvv+fi8mtK8do0E1UrkrhxZFPsc1gCFeUWgmgWMT0FnNJKAAAgAElEQVSEF/pwast86Sx/5QZw6f7wDaSyATKOj8Bti5eeXIMv32+CNtuZuPSB9agqzcDULPi+JxwydrYQrh0gEvWQzQAd80dj4ICD4dpRhKEBx0mjoKBIiB90Nuy///74/vvV6LRDWzz11Fj07tMHhw0ZgnVry7Fo0SKRlcMxIt1WMgOE73Gcsbwc+41/U5jcdddd8dBDD+GBBx7AW2+9hRUrVoh8DP5wnD355JPYYYcdNkD+R5eb4/PFtkuHGK99wQXniQyQWbNmiUB37rNw4WIxR3BjmwqLitG0aTMhbqRTKSFktG7dCo0aNUarVi3FvfOH56UoxHun+LF69WpRbk+KqdyHDhq1KQQUAgqBzY2AEkA2N+LqegoBhYBCoP4QUAJI/WGpzqQQUAgoBDY7AsoBstkhVxdUCPwlEJCld0hQkmz0PBelZWuxdNnXsO001pSUoFOn7rhwxEXi8zVr1oiyWSQlmTvA8jQkOUnA8n2KJNyPq7y5kp1E8CWXXIJDDjlEELmiDJHa/l8ESAj/EByeI40DuNBgwjc+QGXiNWQy8xCYlfACB5lsAolUDRw7k8vy0BjOnZMg/DoCiKiGRQWFYkAu9EPsbAQ6NJZt8pj3QREiEL+bnoGIboq8D59iTNZDFBYcP0SsqAmWr+uMR56uxvWjRqPNDh2gBRrlhd/cuwxT12LVCNwYfPcTjJtwBvIixei/5wKkPAdxw0A0/yAcPWQmWmyzK7wgAVMrwJrSz/DP4RnscVBnXHvVlzj74kI0bBQi7ZTDZYmuvAgMz4VL9GoFEGIQeqEQQBzPRDLtCRHE9Dvi/utWoGpVCxxyVAvsefznSNc4MGEKQckPgUwqDg2eKP+lZXbGUftMQtQqguvoME2GnwO+H4qcnBNOOAHLli3DKSefiauvvYj+B+wxsC86tttFkPYrV64U5eQ4JjhOSPCznzl2KC5yTNHhQTGFgiL369ixowgKp+hIFwjPwXOxHB0dEieddBIOP/zw34z/ph7A9sq8E7bjvvvuw6OPPowDDjgA06dPF6IHHS3Lln0rXB7cKHrE43nQDVP8Lkt+devaGTvuuCOGDBkiSul9/PHHoqwefygE7bHHHthnn31EST1ZAis3X6n5ZFP7Tx2nEFAIbDoCSgDZdOzUkQoBhYBC4M9GQAkgf3YPqOsrBBQCCoHfgYASQH4HeOpQhcDfGIG6pZFILJJU1HTgq68WIgwdbNu6BfLzmmO/ffcXq70pcHAlNldnMzeEAggJXBKcJCpJWJIUZQ4ISVkSt9znwQcfFGQtSU+1/RoCxMgAQgOBIJnpAvHhajNRnpgAx10Cw0zC9VzUZGqQSFfB9m3oHss9aYCuIfRF1DdCejIodNARQs3D0HPGDDL6IusjhOXXih4MOncAPWDJKx2WGUfEtKBpgM/AczsLPYwg1rgnXpy6Ap9+2x633f4oips0habZojTUxro+6iKgaTq0UIcXLkLJ6jdw5gnX4MFnuiHrfQcz6iBwXRQ16YjLL1yBbHJP+L4FO7se5QkHhc5a3DcRMK0C1JQnAaMGejyEa9rwDA1mQMkiZOErEXyuhSFcD/B8A1lHQzLjwXaA5JqWeOTGNMrX2LhxdCcUtP8CgRNCDw24Pl03IRJVhiivVV0aR5/tr0OPjmeIfspl5dBlE+Cjjz7BiBEjREmqs846C5de8h+YFuAF5Rh19+14edIstGu3nRgnzMrgsdLhIN1RHE8sMcfxxowdvnKssfTTEUccgeHDh+PUU08VOSJ0Q/AzukBYdo7jbHNtdUvace5gYHnXrl1x1VVXihJfs2fPFiW6yssrUFJSssEpkp9XgEg0inhenmjqNi1bot12rTFgwABxf5yDZsyYgSVLlojsE56Xcwg/Jxa8rsTqj3a5bC4s1XUUAgqBrQsBJYBsXf2lWqsQUAgoBH70bw8Fh0JAIaAQUAhsvQgoAWTr7TvVcoXAn4mArKUvS854HjMSTBimBl/kSJDc1XHRRRcLQpP7k9zl6nSSrttuu61YxU1ikqQuy/pQAOF7rN3PFewkR19//fXaklrWn3m7W8W1NT2A75HkNWAYIYIwCzvzNdal7kKofy3wzboVSGYySKQS8HwHukExI+e/8Mn0M8ScLhBdF+IH3R65olS5gHPuq4vQcw2WG0J3deh0QoSACQOmEYUViYv6WIFrI/RMRKKNECnuiNsfXoQapy0eeWYmHG8tCmINkc34MPRc2a3fujFbI2J6yHiT8NIL9yFbDRx08jy8+OSO2PuAFTCCNPIaF+D5Jwvw2dzWgNcBq0qmw4okMPL+rihqtBjpdIj7/xvgnMsL4OWvhxExoRkhHNsH88tD2mKIgx8i6wO2qyHjaMhmgUi0CLNe9TD9hQiSiWrcPbEI2bAaWhggDAxk3RDpLMUQOhg0NLb64vA9n4JlUKTIOUI4fhYvXoj99/+HECWuvPJKIVKIYPcwhkg0jW++W4IBe+yNffc5WLgcPvvsM/FKAYREPjN2+Mrju3XrJhwUHD8UHaXAwfF2zDHHiLJydEnI8ll0Y9GFReGB2+YQCXLCTy4nSOYI9evXD7169RJiDDOG2F4GmdPhQlGHYk3EiqKqqhrxvDjuuvcelJWXYeRNN+Gcc84RggddIwsXLsT7778v3C28RzpDpCtKuj6kA+W3Pm9qf4WAQkAh8HsRUALI70VQHa8QUAgoBP48BH77v1b+vLaqKysEFAIKAYXATxBQAoh6JBQCCoFNQYDEJQlFkol0aPD3WDSGZCqJWCwOx7HFiuwpU6aI8jsUNSiAkNAkcduuXTtBzvI4ErX8jMQtBRCuWKfjg86Q66+/HgceeOCPwrA3pb1/h2OoWdAoI8jlMI1Ecj1qnAugm2ugwUdNxkZ1tgxZJ4XAo6RhIvB86CzBFLBcVq4EFs0gDP8WRLWoecWsj1yNLCMATJa+CgEj40PzDWgOYGoa4lYchpEvsi98O4WYHiBmNkCs+EgMPesJnHLxNTjptHMQZD3ofjECrQrQma5hCRfEb918HpfWUOlcj9uuG4krb+6BEKUY+o8U7n2sBnm6jeatumHEuSVw9bb44L0qnDuiN046ZRo8I4ObzoxixCgDlUkTRrQcRtxAOuMhHtGRcT2EdMTQ7ULXixciFQC2oyFtQ5TCssxWeGZUAqu/iKFlmxjOurUEae4U+OK4pB0gnTFhmR6yCeCA3g+hfZPhCLQfxg3J/mOPPYEw4LnnnsOgQYOEAyrUkvCyzE/JItRsDD5gT+RFWonPWE6OGTx0SXFcUQCh4MG/ma/DUHCOHbonGHTeqVMn8RlFRookHIMsNcfsDZaa4/i74447BPwUC/5olwTPz7HOtlCk4DW//vprkX1y3nnniVB0tpHlq1jGi3MD7/Pdqe/CDwL06NUThx05FPsN3h933Hwz9ttvP5EV1LlzZ+F8kWW0+PwST84zvH8KLpxX6t7jb33m1P4KAYWAQuD3IKAEkN+DnjpWIaAQUAj8uQgoAeTPxV9dXSGgEFAI/C4ElADyu+BTB9dBQNahJ8FEUluG9MryRSTMuQ8/I4lH4ouElCTB+Dv3FbkFtVkGfOX20yBmnktudBSw9Ivcj+fgcfIckmCTjgXVaZsPARKdLHHFGvzsc4ad84fPBld1N2/eXPxOspMB6SRjSXTKLAP24Z577onrrruutlxQ7n87Vfka2YcWtNAC9DQC0AVgigAP37WRTH6ABG4CYMMLbGTcFKqTFchmbSFe1N0EyS98Hrkth29YmwmiidJWdEHw1XINmI4GTbg/QlgaYNH7YRVA1/MQohJABk66GA0bbYsPv+6AK658C0+MfwN9duuOiJmPMHB/80MoBBlhTXFFBInINYGBSDgWEyY8j+9XfYITT9Tx1ntx3HydjekzG0ELV+K9D9ri2afLEM8rxIiLOmOHHu/h0xmtce1/PJQnSnH1tUXoM6gCjIQnfEGYy+0QBgxWANNYhgpwXYpEBpKZEI4bIvB12OU98MjtC7H2mxiuuK0TWnSZi6xDN4wB1zFQlfaEm0Z3TLRu2QV7d3kPhhFD4OXKMY0dOxZXXHGFIOWfeuopkYHB3+U8yOsLcTFIYuQd12H8s1PRs0cfrFu/EnPnzhFtat265YYMHY6borxCOIGLogaF2H77jmjTqjVatmqJgw8+WIyxyZMnC+yXL18uHBPdu3fHoYceKhwW9bHJsSlDxuvOxfLZogDBTbrHiAXve+edd8ZBBx2EbDYrBJ1vvlmKNm1boHe/Fhg+7BLs1HUPtNimicCEThG6WZ586lnY2RT23Xdv7NRtJwR+iAULvxSB6pxbeF+77767wFs6T9T8UR89rc6hEFAIbAoCSgDZFNTUMQoBhYBCYMtAQAkgW0Y/qFYoBBQCCoFNQkAJIJsEmzroFxAgKSXrrJPsJoHFjcIDV/tK0kuWPOHnJKJIeJPwIlkliT+5SpefcyUzj+WKZUmY8XxyX7oMuH9dwYPX4DHcT/7OzzelzI7q7E1HQIpRZ5xxhiAkKVZxVTr7myVqWJ+fAhifBZbBYhg6+4sOELpEuLKdK8AnTpwoGvFTIWzTW/bXOJJlkjQGeAjmPg7NTMNxV6IiPQkpbzxiYQGyqEYynUB1ogKuKE3287iNkCHkdUpQ1SWImfWh+4DuGdC9EKYbIuIChk+xwEBEiyFqRhHqPgLPFiWxAi1AftOemPBiHBOnrsSkl95Bw2YNkZ/nw7fZ3BwB/ts22XCWTzLANgdeCuWpM3D7VW/ivMs6o2HTpThiSEMM3KsYZ5zzFeKR/jjwiAXYa9cCjLggi6yWxOi72uD5iWWINa7C+pXA5JnbwzS/hR5BruQVgg0CiDC90Pzha0L0cHwdqYwGlhpLJ4G5k9vgg7eyqKmuxNg3umBdzTx6ZRD6BtLpADXpAHmxOLx0BIfvOR5F5iBoho3AC/DEE0/gmmuuEc/6ww8/jL322kvMn1I4yAnBOaUqCDP49PMPMPz4U7D3oCGoqanEvHmfoqRkHTp27LBhbqSAWBCLwYrF4Qa+yNNp26aNEFbohOAc+OKLLwrBkWLJihUrcO6554q5t77mRs67UvSQ55QiOD+Tc7vs+7qCycknnywC2inWUPTcZ7898M9TRuCZV0/FQ3d9ikMOGoZ0OrXhe2DMmDEor6jBCxOew1FHDcUuvXdBfn4BStasEWWwKPCwLRR4uMnr1y3z9dueQbW3QkAhoBD4fQgoAeT34aeOVggoBBQCfyYCSgD5M9FX11YIKAQUAr8TASWA/E4A1eEbEJCraylSkGAigU2imz8UOegEkAT4G2+8IVb7z5kzR5RC4ipkCh2s+z516lS0bNlSkOP8vWPHjqKU0tChQ7Fs2TJBirNevBRbeKx0k0ixQ4ofJNvoDpEukPoi+VS3bxwCxJ99MmnSJIwePVoIHSzfQ7FD9jGJWG4UP/g+j+F77Dc+UxSxuFKez4lauV0Xd/m/4DYQRGFoPjL6VJSlx8J2liGq5SGbTqPSXo9UKgnXp+uAx+cyPepuvySA6My+oHvBA0w3gOEa0Dy6PgJYHl0fGhDJR9SIIaJboqyW51J4tLDtdvvjlLM+hlPQGuNffUnMB/nxCOxUCiZiCMzfHmjPElmGQRcZV/LnnGG+cR0+mVmCT2a/jJPOAZYt7IBDD1+Mt2cXoUl+JeYvaAc3VYIB/zDw/YptcfKhVTCK1qEqW4SIHuLMET4GDwkQelG4WjX82rgPBsjT/uJRhIAOxwUcV0ci44kQdApPjfJ2wC3nrEPZ6ny07VqF829OI5PM5a+kMgGSSR+aYcJPF6JVo91wUL+XAC0rnu9XX34dZ599tpgXH3nkEey6665ChJAEvXSrsRmirFlAt5yLfQfvjiYN2sMwoli7diXmzftC4MAST3Q68KdTx3ZYtboU1998K2668QY0bFCIAwYPFtkgFESY/7Fo0SIxxt5991088MADGzeYN3Iv6WCR9yLzNqQQ/sO9hcIVxjmB+3I/fh/QLUbBhJ+9+dZEBE4jzPz8Wgw94BaMfuBhTJkyVbSEx912223o2asvrr3mPzjyyCPQu9cuAoOaREI4XYgpvy8YkM7rylJ9PF4K8ht5W2o3hYBCQCFQLwgoAaReYFQnUQgoBBQCfwoCSgD5U2BXF1UIKAQUAvWDgBJA6gdHdZZcOROS1lxd/M0334i68pKEIpk1f/58NG7cWAghJKLo6ODqXB7HVxJVDPZlvXrWsGeJFp6DogmJLBJkLOHCOu8zZswQ+5A4ZEklEqxc7UuS6+ijjxbHkFDn5wz4leSiLKml+mvzICDdPqzvf9RRRwmiljkErOlPgUyWweLzwOeCfUlik8QwnyW+z+di8ODB+Pe//y3+livMN88dbMlXoUBBGSIAwhok/LdQmX0OoZtGqFcg465BdSKJdMaF74c/EL4igPrHNbAYbP5TB4ju6SL03GBJJycUogeYLxJosLQIImYEhpUPeGkxhj3XQl5+ByC2Bw454WEMPvR43HzzSFgWBQM6seJCegngQQs3xQHCe8i5zAyTrowMkjXDcMLRs3HbvW3RqKmPYYctx8EH7oXjz5wB2MWoSHhou21HPHh/KSa9WoMALZHOrEG1nUazAh2vzIyhpiqAFquB7wG8RVH2CroIhPcZ5xFosF0djq0h7TP7wwd8C5k1vfDwdStQUZHAv0d2QaN2H8MEc3ECVKcCZB0dpqEj4nbF0L3HIKb1QKhV4d2pczBs2FDxjD/++OPC+UHs5XP9wzPOtgS1P6GY/+5/+HKMGvk89thtX6xc9Y0ICe/VaxdRDorjh3Pim2+8jG4774I7Rt2P6e+9hw9nz8Dg/ffFbrvtJuZcZmR88MEH4pqLFy/GiBEjhBhSX+KiDDfnq3SA8d5kRgkFTc7DbAfn81WrVgkXGIWT1atXiywSiuZ0fkWiOqJWIcyog7xoEzRr3hjxeM4Zxu8Ufj8cPew4RCMGvvvuG+y3737Yvn0HBAhFqPuSJUvE98KOO+4ovjfYJukirK/73ZJnCNU2hYBCYMtDQAkgW16fqBYpBBQCCoGNRUAJIBuLlNpPIaAQUAhsgQgoAWQL7JQ/uUkkiUgySjeFdE/UJZ75u3RZ0JXBsiUknEhiSRfHTjvtJM7BVcf33Xcfhg0bJogull0hGcX36fAgCc5ySJ999tmG99kGru5lRsRxxx2HL774Qqzs5ft8jyWR+DcJNCl+kOxiGC6DhEkG8pzDhw8XpCAFEAb+kuiT4d2yJnzdzBC5OpmvvBdVcun3PYyyLBlJR7mym84fkp7Els8KQ5tJZvJ9ilXsO/4tBS0SpyR4WbqHG91APO/fjcDUERH5BtA85EI5KFrQHuCg2h+N6tR0+FqpcApkMpWoTtXA9jIIRek3QGaM16aoQBcmBz2X80Gmn+fLRX+IHzo+dC+A5QSwXICSRchLI4JINB+aoVOFgGFT1ogh3nQnvDqtGqPGLMCVN96Go489CfFax0ZOOTEQsBE6BZAfMnw29gnTed9aHI5nI6prWLPuNXy/bjzen/IGTjmjJT75NMQ5J1Tg7ffbIBZdhTCagp49ApddMxUVa9sKgWNd1XfIeFkky4Dr72yIvgMrERJLZg8FuWyRnLdEE2WvfGYW+SGyDpC1gbSrw3MAw4zgxXubYfl8D2GkDHeP64ya9AL4GR01WR22Q8I/i4jfAL07no6dt78MllGMqVMn49jjhiNimbj33ntx2GGHifmIcw23uhkVcn7i+zmHBDDn8zcx9LBT0LNHX+GYoztu1ao1uPjiEbjwogtgaDGsL1uLVi1b485R96CoQUPcddco/GPvAejdpw867bgjPNvFjJnTkc1mhAjBcUm33ca442QZQZnZIbOY2G7ptqOIyXJ3CxYs2CB2UqjgRlGa7eZ8wHmcY57OlKVLlwohiOXAKJK/9957eOedd9CtW1e0aNEC0UgDZDLVcH0bupb77uGcThE1ncnCdWz06NEdnXfsjF69esGKRPDll1+Kc3CO4RzPbBE598s5ZGOfPbWfQkAhoBCoLwSUAFJfSKrzKAQUAgqBzY+AEkA2P+bqigoBhYBCoN4QUAJIvUH5lzmRDDMn2UXxg0RT3QwPkl8sY0TxYfr06cLZQZLqww8/xB577CGCbN966y2x6pZkFEltljsiEXXrrbeK1b3777+/WAFNpwaFDO7z8ssvC4HktNNOEyQZ3SBsA50gXOncvn17dOnSRZBfN9xwgxA4GG7L1cA8ju3kNUiedejQQZBtXFHMV37Oa7B0FttE8YUiDF0Gkszj8STfSarxfqXrhHj83cj2+nqYpQNEClp8LkiUUgAh1k2bNhV9xWeBQgeJ0rqZL/J4EqXsV0lc/h0D7RnKrWsWQt0BNObr6Aj8FKoz05DyX4AffAUnMJFM1yCRrIIf2LV5H7nyQpJcF/R+mAs0h27Ao9rBnA8ABp0gXu5vkwIIy135FEN4vImIEUVerBBZJwMPHkzHhGk0RF7DnXD3I4vx5vQkbrzjDkHs13fmjoYQth0iXpgH2Ak8M/ZozP78K1x+qY9IcRHOPXsJCv12uOG+tdB0C19/VYxrL86iyTbtkMkaqLHXoKTsO0Cz0KnFNrhn4lpkUz7MmAFHZKNouVwRoQDRKcASWAFcH8jYFEAohDRAOlENy2yNa06qgOkbOHh4FAeeaMNxquEkTVQz/LzCRkE0huKwN4b+4wZEtL5CxGUZP85Xl1xyGc4//3wxzPjcc86hKPBrmx+mMfTwI9G6TVt06rgjJr/1Jv5z5WXo2b0/jjv+aKxauQZl5ZVo1rQJzjzzTBx4yOF47MlnkKdnMWDgIHTrtjOikSjmzPkEZWWlYi6mY+/UU08V/fVrm8xdYltleSmORY5PzuUUwjnn8nuD4sq8efPEK0tuUfDYZZddxP1yPqZwzo3fF3vuuScee+wxMb9TtKCAwo3n5RxPUeT7778X8zaPZztkSSs+15xHWAqRDjN+B9HpQtfZq6++KhyFvMdjjz12w3zPe5VZK792z+pzhYBCQCFQnwgoAaQ+0VTnUggoBBQCmxcBJYBsXrzV1RQCCgGFQL0ioASQeoXzL3MyElhcdU+iiIQT/yYZNWvWLNx00004/vjjBUlFEmzfffcVK/blily+8hiSXiS0KGSIlbrptCCzKIL06NFDODNYIosBvSSzZs6cKUojsVQSRQ8SZnz/7bffFq4RkmBcxUuCjSIIBQ22i23ae++9BanGNt51112g+4TtIBHGc7AkF0m2m2++OZdHkJ8vRJiHHnpInIP3SpKM9yHFDpJ8dIxQDFECyKY92uwn4kvhgn3K54b9wVXizPugAMVsDxKYfNb4jPB94s1nhv0hy6QxFJnkpjynXH2+aS3b+o7STA+eE4EGC7rmww9SqEq8j2rcBB0uvKAclTUJZJ1kLmhaYzkmH7pe6/kQpa9q/7edv4uAbR1hEAqnQwQ6TF+D4QbQ3BCGQ6MJRQHADHVEog1hQoNvp2BFDdiOAwOtgQadcOgxbyHtNsC709/F9h07bLgOx0599ZMWmCIQg2WhVn47GzdedyiaNvPwr4tNrCrrjH8N/wKz3h2GrDkeXy01cfWIQjRrtgfSzjJ4joWVFV8j5SRhV8Zw35hW6NR/GSI6y3KxKJctHBYIdSGA8Hc30OF6PrKehrStI5MNUVNpoVnjIkx7pRjTJ1aiYl0KD724PbT8r6CZARIVIarSGgJXh+5YOGzgaLRqNBDr14Xo16+/EGMvvfQS/Pe/N4hxQQGCzzlFkY0j5HNB8J988gnS6SQCLYEHHrgLd93+HF54YQLGjX8Suh5Hfl4MvXvvgn+dfR4mTHoJfrZSuON26LQDGjVsLMYiXRccb8wE4djiWPu1jfuzvTLXg3PkyJEjhdjdp08fIVRT5KT7Yu7cuWKelfcmXVtyLpUOPZ5v9uzZQrz+7rvvhADCOYHfEU8//bSYx1nKsG/fvkI04fcCv1+IncSQwgg3ugnpImnSpIloJ8/LNlBk53cEhXpudcXAX7tn9blCQCGgEKhPBJQAUp9oqnMpBBQCCoHNi4ASQDYv3upqCgGFgEKgXhFQAki9wvmXOBkJZkl0kWB65ZVXxEpekqqtWrUSbg6SU9yPYgOJtQEDBuCKK64QP9wOPPBAQUCRwKJAwfNwn1GjRuH111/HeeedJ/6mAHHllVeKc55++umC/CKBxr8ffPBB8cprUgChkMJyLSTJWDaJZO6jjz4qyHOKIyTISOaVlJSI+vEUQSiScCMJyx+5+piCCMlZrlgeOHCgIMp4LimikDSTIesqLHfTH2sZiMwz0N1B0YlkJd1DFLtI+pL4ZB/LkmrsZ7pDKD6xP6QzhCvFn3jiCUFeyhJtm96yre/IUPcBLwJDD5GxV6IqNReeNhFOsAaOV4lEZilSGWHvgFjMHzJXgqHhP5Ry413roJeC+4QwQg0ay2oFOgy6PjwKICF4KYOB56EBBBpi0XwRxu3ZWZiGhUzWRIOGrfHBIhPXXP8dirbphMlTH0OThi2hIy7GFjcKXOyretlCA4YZivDy5Wv/jZGXv4iTLqhAk6YB5i/aHk888i3GjInB0z2MGlmM777phVQmCd/OoKJ6Hcqqq0Q5sC6dW2HU00uRSRQhiFQh9GOAnqnFLJf9kSuFZSBr+0i7BpJpHVU1HjQfWPFFU0x7LR9OzWrsuFMMp16Sj7S9DlWJAFnbQk1FiPx4iG2LDsR+/W/F04+/hzvuvFUE0bMk38iRt4leIIFPYZDbxj7PuWDxANEow71T0MwUhh55EO649WksXbIUZ59zBlpv15bBJUJgPnfExcgrbIjRo0dh30F7Y+euXYS4QLGXczoF488//1wIkyyD9WubFLMofFCoPOaYY8T8ze8BipoUw7t27YoJEyaI61CwpCDBMSwzoigCcV8KInThEQMKOnxmWOaOczbn4oMPPli4Q3g820pxg/OyLKvH+Z/HUtYzSv0AACAASURBVLiRGSqcW1g6j0IHv8OkY4TfFxRBmIPCOUmVwPq1nlafKwQUAn8UAkoA+aOQVedVCCgEFAJ/PAJKAPnjMVZXUAgoBBQCfxgCSgD5w6Ddak9MgplliKZMmSJWLJMk4+vJJ58sSOw5c+YIIom5Hizrcs8994hQXZJeLC/F4xh0zVXFDNkdN24cBg0aJM5JIoulSk444QRBcrE8CsuiLFy4UKxKZmkrkmYPP/ywcHpQIOFKZQb1knzjNfk+SXIS588++6wgz7lKuH///hvCdUmScRUyiUW+T1Ls/fffF9cnqU5xhgQ7j+P9HHrooUKYoZhCYp6lakiYDRkyRIgrG1Mff6vt8D+w4RI3ufr7yCOPFM8SyV+WwSIpSpy5GlxmsZAA5T4kNkl4Uthiv1HYokBGQlTu+wc2fYs7NZ0Pmp5CxlmEmuybyIQfQgtLkEp5SKYqkM1GEJoJETROVwdJ/Bz+udJGcuW9IQJBAC8MRckrw6fwYfANaG4Ag6W2SNF7gKFZiFtx6IEBzxPqChAWAVo7fDxnPS66cw2OHX487hl1L0yTjokMTNP6UQm5egNScxEEHlIVa1BuDsKd5zn47xMunDUm1iUMVCXy0aVtEhUZHRed0Q5mUT6cRD7sTAZV9teoqk4hWZnBuJf7okW7L+FqIXydpa9MGHpWBJ7TAUIBhAISg9rT2QApW0dFjYbyKh9FZj7uuiRA6boIivNsnH29gS69dCSTCVQmgOpkHjTbQ55l4phBM/Dk2Ddw9dXXw9B1UX5v0qRJtYHfoZjPZGmyXMbHj4Ppfwm3QITJW/C9QATC+2ESb7z5Igri26Bd+/Y4dMiRaNW6JaoqytGyZSsMO/4E7NB1Jzz22OPosn0H7Ln77ujQaXvhClq8eJEQlikU0DHBOfrXNtlelqPi3MzxSwGF5aUoUNABwiwono9zLscv51qOWY5nmR0lszi4P78rOE9T2KZrhEIIBenevXsLjJgNwvJ30hHI9nL+4NzNeYUiB+dyKYbwlc4/XkvOIdyHIsjhhx/+I9x/7X7V5woBhYBCoL4RUAJIfSOqzqcQUAgoBDYfAkoA2XxYqyspBBQCCoF6R0AJIPUO6RZzQq50lSQbidC6K2dFiRxd3/AeP2OpEooLzPLgityLL75YkFhPPfWUIJ5Zs54CBF0ZFCsYcstgcRJOFEJIdlEA4ep+Ch8ksLjSmLXY6fbgNbkfa7LTofHRRx8JgorH8H2uKKYbg9dk7XaWPSHBRlKMJNpll10myHIZuP7vf/9bEGt85bXoSiGpzjrwFEimTZsmfuexFF2YV0KSjSuTeR4SaJJEI6FGcpLXZtYI9yfh/tJLL+GBBx4Q5VPqhqXLWviStJQlYbaYzt+CGsJni88IMRo7dqwQt/hcsr9JfrIPSU5SaOIzQvGDz408hs/LsGHDcMYZZ+CZZ54RAll950tsQXCJpjCMXOeYpXtDp18jBBjG7b+EtP02Uu4qZIME0vYaIUqGgr1ndAfDtH9MpJshHR98N/e+CDoXQoYGgyKHC0T8CLysDTMA6EkIPQ1WrAhRzYEeRmBZcaQzVQjRRpD5lRU1mLMoi1XOCbjttltEv2laWFtyy6gfODUDIeR5AxG+blolWDj/VjRu/SyuuszH3Q9FsXZNAlE9Bs+NIJYf4IprY6hY0QOaznSTACVrS1CVKEd1TQp9e7XAyKdWwafrpRYpOmH4Vy4GnnNiToxwfQ2OG0Vl0kVpuYfK9REsmVGMzz9OIJtohJUr1+Ks6wzsNaQI6ytK4acslC43RUj9gO5XoWPrIei/62DhZrIiGm644WaceMIpMHQLIX4972OjQNRCVJYnMOaJf+K0Yx/HzXdehPnzvkNNogINGxaif789cc7ZF+OhRx9FUYGBPXbri169+om5f/XqlWJu5vND0ZEOPM63Ml+H+8h8pJzzxBdzIIVsujMoMHP+v+SSS8R3BudLjsvBgweL8cwxzPPye4UCB+d6/lB0oaDJ7w/uI915HO8UoCl4U3jmXEz3IYPe+X0j85p4Pjmn8DO2R84V0nlEkZsiDI+hOMJrUARh1gmdLnXD3MW4CQIlcm/UA6d2UggoBH4vAkoA+b0IquMVAgoBhcCfh4ASQP487NWVFQIKAYXA70ZACSC/G8It9gQkfUgIydryJLP4N8kiKYCQ2CLhTJGDTg+SzSw7QmKK5DQzMyhmkIBmXgdLl7DECUklig08NwUR/k4irVu3bsLVQWGBhBPPTbKLWSAko0i4cSU0S5RQXCBRxZW9FE14TjoBKMJwPzpDeA4KGSTaKI6QdOPqYJaSIWHO4Fxeg44UltVi2SyWfiFJfuONN4oSLVytzOwRtokCCM9L5whLZPEcJOV4ff49ceJEsQ/vhcQlRaBrrrlGrGomUc/2khwljiQLef8y86S+sg622AdqExpWtwQWcSPRyL6gAEbM+TzxueAzIEvwULwivnwGr7/+eiG+XX755eKZefzxx3HiiScKzHnujVk1vwnN3gIOiUALTQTIQDdc+IGDhMEySh/CdVYhm9WRSHtIptfmRI06Do+fNt4Icu4PaTDgvhrZflHmSofuBYjYgB4Coa/B1AxEzBg0vRCxiId0OoFMxkfjWHd88l1rjB09DW+MHYGeRzyEKZ/MRZMmjWrnmJzMIsWF+gCRTowfAu8T8IMPsGjJBdhm2wpcekGI0Y+6WLsyQMQMYAch8ou2wTGHRdG44U7wAx+r1y5Gdboctp9EmNEw7fOdYWe/BsxsTgDRcuR3QD2IeSchheIQAauN+TEERgaubyI0degRD1ccFUdNuQEny5yjFJ6Y0gTVqZUIwijKSkJUlARo3MrH/n3uwqH73onVK0vRoEEcffr2F+Id5wvDoPOjPtAh2oEo63X08d1wxw3v4NMv3sfll/8X27RsCssy0b59R5x/7iX4+NPPUbJqGXbftS+6d++F5s2bYf36dcK9wXmMpQMpZHCO47gSmASBEC7opqDIIEPPOf44J99xxx3iO4PzNQVzlj3kuShQc19+j/C7hv3HMc2xzvHLeZXCNOddvsdzEBeWyeJxssRdhw4dREktugu5H51+fKUAwn0oevPa/J7i8TwP3+c5eA3OF3yf3ykU5ymoUFRn+3mPdecQ/s45R5U7rJ/nUp1FIaAQ+N8IKAFEPR0KAYWAQmDrRUAJIFtv36mWKwQUAgoBkoz1RMUoMLc0BOqWbZJkvSD9BBkaCnKIrgcSUSSrWAeeq4BJAtFtwfrsJMHWrFkjXBP8nU4NigYkxbjilytwSVxRNCBBxRW/XP0rS2eReCJBRYKbpBMJNZJf/J2BthQ4KFAwhJzHkyyjyPDZZ5+JYF22jU4RlkEhaf7uu+8KAoyOEpJfDGK/6KKLhGODbXv55Zdx7bXXCvKL+1166aVCGJF14vlKso7EH++Pwgzb85///EesACYBKEN0eb/z588XuRUUXbg6mffHfbkPjyUW9ZZxsKU9QPXQHhKgfD7kanI+hxTTSFaSVKVwxj4njiQq2QcscUMBisIbhSz2L3G/+uqrxXN52mmniX3+yoJToGURhnGYQRyesQDV7qtIZqfCC0pgZyuRrKH44UEzsznStnZMU8T4+aZDI+Pu55wOepDL+NAZdO4yAwSIuJwTNOiGhUgkD6ZhwvdScB1A0xsiFu2OWx/+Am+/VYkAAYYecyDO+deV6LRzF/i+W+smy7lPNK2eHCCitQZ8lubSfRj6Mny1ZBS02Hg0bhzFmafG8MSzFUiWa7BtwCpojocfKsUXn+4qxI9UUkd1ai1WrV8J3fex9z5RXHGbgQAphFSAKH5QQpDiEJ0yoSauRxGHySV5MQu6FWLp4gZ4cnQSq5ZacFJFKF+3FleNNtG5u4ZElYdEdQDTiCGdzSK5vj1G35RC6foaFBUFaFS4LWZ9OEMIffF4FLadhWFE6mF0scRZKMqO3TbyPAzcfTgKihtg4J77Ype+PcWY6dq1G44ZdiwKGzXHO2+9ia5ddkCXLjui0w6dhFGI8yydWBStKX5TSJZuwZxYYwghki46CgRTp04V5QspLtOVwTHK/ZnNRBedFIj5HnOWOP/TiUHBmfM15wM+rxQcOG9yHOfcQ5o4Xl5bZnRwnuV7/H7g9wFFU3kMX7lxHuDvsjSW/H5jW/gdwLZzrpYCK4WTc845Z8OcJDuC1/nrCqr18ripkygEFAL1gIASQOoBRHUKhYBCQCHwJyGgBJA/CXh1WYWAQkAhUB8IKAGkPlDcMs8hyzLJUlgkn0licXUsBQAKGySlWLv9+eefF1kYzFvgCl7mYFBUIClEcYMODBJUixYtEtkbLGPC47iRxOZ+FDl4fn7OFb8ksUlgkYSi8MB2kMjiD8/P90mwUQBhGSzuT2KcZLgky0hikdgi+UXCjG0kOUa3Bkk71pCnQEEXynPPPSdIrn/84x+iXcwkofhy9NFHi9XCvF+KM7w/Cicsg0VMWDqLzhIKMmwHCTUSdHLlMkk+OkB4XQo+vBbLcnFFMa/B+5blxbbMJ+HPa1XdbANJTN55550bshD4HLEPKKix7+gC4vPJ54duHvY9BRR+xswBunuOOOIIQaoS87/qJnSM0IdNt0fwBhLONLjuOiTTZUhlyuH5uZI9vubmSNtaKHRaGn4igmi6IUpkaQEtHiE0Pxd0HnH4ypJYzAzJ5SVEzKjA1XM9aF4culmIWEFzLFvWACddOhVdu+6GkXffjtade6KxXgU/zMtlf7gUQTTRpvpyNyDIiSl0OUBLI5l8BUuXXofiButR3EzHkP3z8cKr1XBTGvQIUJlqh3+d/D2aNemOdNpHOu1gfcVqgVXMSGPc6x2h538LP+JA92VZsJwgTCGEmR9CJ6oVQPR8DZodRUG+hkymPf4zYgkWzPUQ2lHs0CWG255OYn2JDjsdwLXDXKmyCCtgNcZdV6ew9AsPEcPFCccdh7tG3Q/DNBH4FJ5NMRfWx8a8F113sHDBLLzz7gcYcuhxGD781NqQ9DSaNmuC/fffD3sM+gdee+lFRE0dffr2Rvce3dGoYaMN2TqceznWTjnlFNGsumNLOtwoeLD0Vc+ePUU/c+6mwMF5VAa6E0sKPRzTnBeZ7cRsJZ6PY5zXkDkgHNf8vuBn0q3IsS8e/VpBj/M/nSBsA0tjUSSXWSK8BjdiSZGGc4Y8Pz+TTkf5Pchj+T3C7x8KIiypR1FdlvmSZQ3ro1/UORQCCgGFwP9CQAkg6tlQCCgEFAJbLwJKANl6+061XCGgEFAIKAfIX+wZkGSPLDckSR0STSwrxXJU/CFBxBW/LHHFzAuSViSrSG6RUCLBT5KI5yFRxVW0FCdk+CwdHjyO5NfMmTOFGMJzkhCjq4MOjTFjxggBhMfTkcH3SThR/KCoIuvK8z22k+dimS2S3FyVTAKL7/F3Et585T306dNHiBmyJjz359/S1UGBgq4R3vNBBx0kHAO8Jku28J7Zdl6bYgeJMwo2FDN4f7yPF198UYg/bDvvm6QcyTs6QFiOhe+TqH/zzTdFqO5RRx31MxKNuMkVxXyVbpy/4wpjSXDK0jrsm7POOksQpHQRkXzlc8N+43vsqwsvvFBgzj5hADL7iP1JgY74UwCTGP9VhnAoosd9plAghIOs9z2qEu/C9qfDDb5HKluCZCoNL/BgkGwPQvjUO0KGldf+77gwYfxMAWE4iCh5RbeH7oWwHMDkT6CD/xnxfJiGBc914TsOIoaGSKwNVnzfDE+Pfx+2X4BA3wdjXrgfkUgMRZEiZFxejGXIZH6CfObrp0dEmS4ml5geXG85vl8+BtnseBTENBQ0T2BArwgefdpG61YmzHwLL7+ZxdTXd0CQbYLK0iwS2dUorVgNNxvByWfk4bSzI0g66xFELZihKzUjgXYoyoTVhqB7LCsFBJEI8gwL8SjgBcWIRXtg7JjP8cyDGfQdaOPIE3zE8l04opoWnSQGrLgFI+oiFumJ58ZU4KNpK3H5JRfjlBNHwHNYDiouMDYt9vXv38JQB7QMomaASy8/B+eeewMmT56Ku+++F02aNIYVMdC7dy8MP+lfeOuNt7B61XIM2KMf+vXvjxbNWwgXFkvMUcDiWGTJP+kO5HsyW4NzO510nAvldwrHqvycY5wiBccx53sKzJxDmRlFEYPzJedrbvycYnPdEnacH6VYWleQ4HcDj+OcwO8jnocbhQ45//M4KahzPmcbZSkstkuW4eMrz0cxnN8n/B6h4MN74FZXrP0lN0jd93469/zSfC9F8bqfiSel9rvhl36v+/1d9zvjp7//L7dK3ePrPl3SWVPXFfr7nz51BoWAQmBTEFACyKagpo5RCCgEFAJbBgJKANky+kG1QiGgEFAIbBICygGySbBtcQfJGup1iRwSMCT25epeOjW4ipeZFlxFT6JfOj1IDtF1QRKaRDMDakk4kUyiCEDyf8mSJeJzKWiQACMhxdr2JLtIvtApQpKFZNiMGTPEcSSq6OqQQgrbQUKN5DZX93Ij2ca2vvbaa0KEIMFFApyEGu+Nq3vpGKFbhOQ3BRR+Ls/JFcRsM2u88xiWrOJ1WeqEx1Po2W+//XDBBReIz6dMmSKC1hm2S5GFxBnvhY4OtotZJsw64T0yOFe6WEjE8z7pIiFJP27cONxyyy2iNv3ZZ58txBVelxhKHNgPdf+ur9XfW9xDuJENIhas7c8+IwHLvuXGEljEm31Poerpp5/G6NGjRfmzI488UuxDQpVl0M4999wN2TYbedktejfNSML3GwJaNTQ3ilTmSyTxPNxgDjLuKlRUp+A4NTmyngHptT/QcoHdDDYXJCdNHsLNUBt4TvFNiCIadAaeOyHMbAiLhH+gwTSjsKwINC1ATTKDvFhMhHTn5W+D16ZFceNtC5D0gUsvuwhXXHEVqLNIQe8PLxnkxmBaadi6hsrqu1GydDLuv+8jXHFziHSyAYYMrsEVV1o4YO+2MArzcezQFShqsD2SdohkZSkqq1fBJabuerw6eydktYUoyM+VoApq9YdcBkitPhSwPBhLf3kw+a+bfCBfawkENfCRgO9GoBW7mDurL7bvVoLqkpWIeBFk7AB5xQZ814RlOgitAC7dO76JIGyJ9JoOGDrwTuRHt0M0UgQ/YFZF/QggdPe4fhJxI47rbjoFRxx6GaKxqJjf6XTIld2K4+jjj0dRYQvMfH8KuuzQAb169EKPHt3FvMQ8D7rpKIAwB0QKHDI7igOHpbIojrBUIscsXRg8N68hnwdZko4iOec8Oj84P1P45pzL9zi2KX5I94YclNJRUlcU4fWli4PfJ/yd3xdyjuV5pauR3x/SUcjzsy2cQ+QzytJZFMn5/v+xdx7gdlRV+39n5rTb0hMSWiB0Qui9Si+CWECiSFWKHwiioCBBaihSFVCBSK/SRToCCshHUzoIhAChpN9+6pT/89snK98x+peAIeVmJs99zjlzZvbsvfbMWifvu9e7aHfTTTd1vgY/hKQX/p8+sln9EyNlrL4I57LP5LmsVgk2JHbQF8ZLnROId2QjkSEj5hr5S7YhtiO77fLLL3f2v+KKKxyxS3YjMo4Q+cwDxD72Ii6TuUj/GqXC6CvXZB4YP/2hj0b4NJLtRmZB8vC+kZRfpB1j2rnUAn3QAikB0gcnNR1SaoHUAkuMBVICZImZ6nSgqQVSC/RFC6QESN+YVQANgA0DQ0xmhH3IO5FZAXlATQsAZ8AZgBKknQCeIRMAUwBcID14z2pZkwuBJKDgOOexAt/kowCjAP8hSVhVa/UwrKCsrXY1UMbAJQNrDGTjPMAjk0Dh2lZAF3DJyBQkrUxWy1YDkxWCvAnjAiiibfYB1kGqAN4B2lFEHTtBXgBK0T7kBn1iVTAAGkXQuTbtYBPAPIgi7AIxg61MWx6ginPpM+PjemjhQ5Lsscce/wLQMyfYdUlfhcv4x40b5wovAzwCTnK/cE/xB9CH3Xl/7733OjLqhBNOcHYG3GT+ILQaAdrF/SmOk0jZIFAUd6qr+Cd1Vv6oUG+rtzxN3cXpKpE1EKperNuTKGxOpY3ED9w9CAFigKcrcg7ADjFCFY3Ikxcm8itkfSCB5Svw6xJGkB8Uw4iDsuLeVgU5T0lhDZ0+/l098nSHPL9VV/zuEu226/by/Xy92voC2hLfV1KB1JmuD2ccqgfufFQzJ6+gg459T3+8axn9bsJUDWtq0bX3ZXTOqd1687XlFFZb1RuFmjrjfXX3dKi3fYTOubhbW+0Qu4LmlYi0El9xPb1EsZD/qhMgoUto8RWHsbKBp2xzQf2bhqpSnaHIL6q3N1E18PTw7QO0xS49Soo1eWXfZX6UAKLznqudEgY847l6QfB3c9pyzEnaeK0jVCqWHbkkZV3tjvmxuaSVJBJV2+/+4wSVioG23GJXV2fH/Bc+/IDvfk/LLLOKbr/jRvVryWvbbbbVhhtu4Ihqsv2QlyIDkBpQ+DiLH/g13lNLCYKEew3igX34ayMNaIc/wH1AeEhKskAgGSzzj/uTbEHOmzv7A1vY/WuFyC0TxeSwuF/rUmu+6wcxh7Ehj8c+/DfktQH8XJsNP8+5+A/iB8dw/U022cTFLDIEt9hiizmyX0YOWG0S5pExsZAAEgWyiGsQS9kHKUM8IZZC7kO0W80UI3chNzjH7McrRePpFwQHMYW2mQsWE1A/xQrP4++23nprl7HCogTGgE25FgsOuB79o5+WbWdEjkmSMWZioRWQNxJnftyDaRupBVILfDYLpATIZ7NXenRqgdQCqQUWJQsswP8KLUrDTvuSWiC1QGqBvmGBlADpG/NoRIMB8oBZyDUBEAGwsCrVtNupm4EWOkAPmRIASADRADmcD3kAMAS4ZXUZAFusGC5tWlYDrwamAObQphVcB9QGFGMD0LYVtI3AFscAmvHKeQBHjTrxtuIW8gZAjz4AFtEHzuP11ltvdaSDyX7RZ8YMQcKxjAfQDRAJ8ArigrECgPH3xBNPuEwYACKAJ8gQiCTGQ1v0B/AKUgQ7cF2OBdzCftSx4HgjSCBRqDty9tlnuzHPLY/SN+64zz8K5hSAFBIEuwH8WQYONoaAglRjlTSZHxzP6nMkeB588EGXaUMGD1lFfWXz/Ipq5S51J79Rb/S4yqUOFUsz1dnTqzCmSHSsII4d+eFKg8/OAIkaMkAcgMx+6kIkszM/4kRBtS575c+WvAr8jIJsRplsveB3WJPCJKPmplGa/MlgnXHeC3rxzR6tsuaaumLCZRq9xurKBQVB0kCALCgZt1Ch/ChQKTpVUyb/Tace/1ft/c2R2vLLk/TDw1fQ+x+/r8BfVs3JMooyFdX8REGY16zOqZrS8ZHCUkaDBnbrpnuHS36XQq+kIBerFnr1FBpKpySA6bxCICeKqomr04FC1ZAhI+R5VVWqnarEsWIvp9uuzWvVVRKtvEZJPbN8ZfNVNedaVCyFyhTKiqgj4udUC8vyo2XUPmkb7ff137r2g6AmHxC/6iuYT3Xi6xk5eUUxROJ7+uUvT9Z3Dz7dZUoB0FvmxPqbbKKvf+07euzxBzRz2sfabJNNXRYEzxAAO8D7k08+6ST98JON8QQfP3bsWEdm4Afxi0YK4LfxcZb9YUXOyaSzuj60RcYePrYxA6FRIsqkm2wfr1yn8TPPupHH1gf24Y8Zx7Bhw5yfB+xngyi3bDyOMRkoYgDxhPgAac3rRRdd5LIVGQff01+T84JsuPPOO10Mwy/xyjgYK7aztsiOJNZst912cxYFWPyjHxAw9gphgv0hlWjLMi05HuIIO9N/rsWcMC6OhcAgq4S6VJD+2J9+sB8imb4efvjhjkRhLNgCIpm5sEUSliWypBPxfSV2pONY/CyQEiCL35ylPU4tkFogtYBZICVA0nshtUBqgdQCi7EFUgJkMZ68hq4DogCWAJ6w2hQgGWkPpDUAbQDpWUEKUEItDQB8ABBWmQI+ASCxupTvH3/8cbcKmBofJi3Cflvty2VttSngi8mXcH1WzfIdQI5bmY4sD+DhbI14A7Zog7YBYwB3AKhYTQtABMADmGR684BdVoiX95AkRqgwbsYMEcLxAEKAPYwLwI4MFcAm2jNyBhIDWSVkYiCGOB9JJTJEGCeSJBxP29gF+0CkABICMm2++eaOQOGakCAAbwBN1LaAMGEDMDvjjDOcXBdkko3RVjP3jbvu840CG0B6sHKZ2jDYkLnn3iHDCBCPe+P44493ZAfHf/WrX3VE1yGHHKILLrhA48eP1wEHHLDAwPjPN9J5P6tYe0ed8emqVF5QrdSmruLHKla7VItDVxnEZXHUda7qElckMEQuYaEuZ2MZIGSGALY7AsRTHCJ5FSsIpUziywesDrLyPVqJVC1TgLpVTbk19dfnh+q4M+5TTW0as/bKuu/ePyqbRVanSR6ZDVFNvvfP0k1fJBniyVcpfF8Tp2ys5x8YoHsfmKmbb9lQveEL2m4baeCgnAJvUw1oqSr0Cuopz1B5Vq+mdn+sznKvKrPyuuz6slZdP6dqGKm5LVRPh5TJSpEXOgIkij1RjzxJAlWqkSNAKAqfy3gqZFrU0j9SpVZUFDSrqzfWledldeiPK+qdFqipKaNaXFE2GaJBrSvpw1l/VaYFeiqrYqWqd19cWfvueY1GDF1PYa3i6oTgU/BltVq9gPd/u0GMVYo55VpLQtfrnPMO0N5fO835vB/96EeO6MafrrLGmjrggO/rvff/oSf/8qjWW3tdbbHF5i6DgGeNOjsQwfgy6vPQT5OAIh4gRUfMsPnGb5tP5zg+WyygLWIMPhJik74g52QyWzbmRmKY87GL1YOClOB7PtMnsh4grolLEClGJOCvTeaK63Md9uH/Ia4tznAM7eDPuRbEBd9vueWWLl6RubfGGms4X4TUI1mDvPIdNiRbDblEq2XC2IirJrWFf0eCESKFuMJGXzie8TM2IyFol/jAccQryAqOMz9I7DEyHz9HnRJ8o2VHYnfiEcQLgZ7MgwAAIABJREFUcR0bET8hRHbeeWdnK2wAiYMvJQbSJgXsiUX0mbaIVSkJ8t8+gen5qQU+uwVSAuSz2yw9I7VAaoHUAouKBVICZFGZibQfqQVSC6QW+BwWSAmQz2G0hXSKAT0GjpgUiK2+5TMrb5ENAgRBLggddMAZABzAHgApA64AUACFIBRYJQoIA8Bvq3Eto8Oua7JWJkVimRuWvZHJZV3bgFPo6AOW0hbAFMewGSnSKHNimSK2urhRz5y2AKFMksUIFXuFCOEYwDUICauFYhIhAD4UfecV0J0xAkYxbkAh5K3IHoEcIkNmwoQJLssDkoPsEEAlrgXgRE0KXtFxB7h/9tlndddddzlgCzCMFcT0h2sD1LFilz+IEMgo7GXSL/SBY5dUKRJsCgHC/cE9CajJfcqcAMxhJ+aV+4X5YDU0JBMECccDLp522mluPhrlehZFQK8OGsdzVtVn1aLIR4anoCAJVIzvUGf5BvVW3lM5nKreYpeKFSpr12t7zKn54agQp1g1hwiJkljZuJ7xgZwTUkgZCJCaJ9FELXFgfqkYa0A/CnDH8gJPXlBVpTOR7y2jISM20rFndere+x5zGQpHHnmETj31NHnBP5Md80m16d96zwRBLzJMFLpMk8ALlPhI8v1KU2f+Xaed+Bd9aZsu7b7ncN1xf7euv2SoWvotr7Z+zYrCnIqVTiUqu+cNIqRSrmrUqDZd91A/zWqf7PTCQggIiCH0rvysohBJIgqcewpjX9VKomolVks+Lz+IFIfNam4uKV+I1NnRT395rENrb9RPvl+TYjLXYnnhEA3Of1XrrThez79yk2bV7lZ3eZZ6Zg3SysvuqW0231/VMhkf86fmx9zGS7zEZQhlvbziuKx777tcI5feVMOXWUF7fO3LGjZ0gNpnFjV8xHAdfvhRam5q1q233aQVRi6nrbbaUuuvv767LwHvycqCZIDssHoTPH8nnniiI38hxE36Cj/LMwqJYJl2PK/4NXwocQc/+Prrr7uMOgqt85lz8JVcE8LhS1/6krbaaqs5mRi0a38mRcU1IQcgk5sKLVpp5ZV119036vf3nKJ8spZ+etzp7nsj4q3GEp/pj9UGoX/0hawyxkrtE/w+WSD4FvwzsQDyhnOJJ1bj5NRTT3W+ibiApCR9xl+xESOIUeyHeIFkYR9jxD4cxz4IJGI1MmAQvmQMslCBrDaLzZAZ2J6YTEYOsRzyFxtgU4gXYh1jtKLutEm9FWxpcoJGDJEJyYIIpB6JXxAfzBfjZTxk1uFbsQOvNq+NCxMYh8mB2ff2yndGhi2kn0XpZVMLLHYWSAmQxW7K0g6nFkgtkFpgjgVSAiS9GVILpBZILbAYWyAlQBafybMVsw4DnZ1ZARABgQBABcDPql+AJY4FVAbQsVW4gPKA7mR6AHZQcBxABfLDMjcAXgBsrFYFAI7VWjBpK0AxWwlsZIgDqwJ/zqpbAJt+bf1Umn2+rShuBExMosMAFsBsNvYD4Ng5ECIAWbYi2cbM99YP0z43coixQk4AmiFrxbhoB4AKIA7SAsALmTBW+GIn06fnWt/+9rfd8QB4FLRdZZVVdPrppzuQif20z/HIzNAeYBavbNgdkIk5gSyhb+jM02+05vmO8dGnJTkj5Prrr3fZNtgHmwEKQkxBgGAbwFiyPG6//XZnJ6RdyP7Yd999nQQWK83tvqivqq8twg9zIs8RgpCAVfk+tS06VK7+TdO7r1Utfl/l6ix1l6apWqvUszxmj2Z2uQpR8HzuH91xEitD8W6kl5C7QqUqTOQhexV5CmJfYSz1a25zpGQ2I1WrFSWxr0JhWU3rXEPHj3tCf3u70z131PkBIHbP+FwX+2IJkLq0lu95zjZJRF2TXr364Ri989Iw3XjN6zrnl6NUTD7UUQd7WnrprFYcU1ateze98uJU9XZHqoQlTZnysYq1dtW6WnXx73Mateos5QuBIz9C2qcCCJkfEEYRmWlykljVSAorifvclIdMqBMxPdNbFUZFDV46r+6emrL5REnoy1eiWiVUJtpIW65/vDLlzfSPt9/SOhsPVCWcqaw/RL4Gy4sh6Kj78cVsdUm0WL4yUlLTK689qofuf0L7jP2efnrCCZo8+T3Vyr7aBjRp++121m677a4rr5ygwYMHaNNNNnFFwLE7sogQAjxzRxxxhIsR3A88UxCV5jMtBnAO3/HMEj/wxRAM1BKBcIY8RoYRXwehcOihh7psROIOmXkQ0kYIm8834qLRUo1ZInvvvbdee+1NTZv+ke64/Tb97ZUHtcvOu+uVv0/RpZde6ggIYqHFK/qDbyfbj+tCNkOUPP30087/QlIQ38j2gGTgXAgPI+1N6pBjHbHW06PRo0fPIWQZO8dDWpBlY+PgPXGVmiDUL0IWi8/Y0+Ip/XALBWbXWOGaXAd70U/LiGSRArbHXmR7YGsyOtgHCc9zSoYJ5AYxizaI8YzX6npxDQguq41iWSeMh3mCDOEc/vbff/852Y/0ge+sGD1tN0qJ0WdbcGCLML6YuzxtNbVA37JASoD0rflMR5NaILXAkmWBlABZsuY7HW1qgdQCfcwCKQGyeExoo9SMZWQAOgHMnHvuuY78AJABdLIithAZACdkggCsAIAgtwGIAuDMuaaTTvsAK5AlvJLNYNkJJq9lABWgD2AJpAHAB+0D5nT39ghQmwLgrBrOZrKacMUVDsw2gsVW6ZrV6eO3vvUt1wb9sSK1AG1c38CcxvEb+GYrhekf/QDYsZWqnAt4BNhGu5ArAFUGciF7xdgBp7AJbbFSltW3FAIG7PnGN77h5GBYKUv7AGwAZaY/T3sARNjKVisbIUR2CJJYAF7YBrDKQKazzjrLZYSYlvyimLXwRT4VBpyxkhkZGMgLKy6MTSFAAO+4R08++WQng8X+yy67zJEfnHPttdfqhhtucLJlBjwawPdF9v3ztI10VeJqTSAJlygJepTE3erqeUqzeu6UMhPVXZyhUrlb1ZC0DftpTcaCSwRxW+zPziKguHm9hrfLaPCRveJzmCgf+4qqseJaokzsKfB85Zsy8inKXYsUxzVl4jblCyP115eLOvWc9zSlw9eqq4x02WOsSHcrumFqFigBQrHtjKtJ4upaJLHap92pWbVxOvVHU7Tdl5u0027NKkZVNeVXVcabpSRf0ZHf66/ejoJKJamz5xPN6piiUjnWJhsN0XnXdLlnDHmrkEyJBKKgLhFWw14x9T48lapStZa4BBTP+ZJAYS1UkGT196cjrbl2P2Va2xVHyP1FiipkdHhqzha0VNvxWnPlsfrLn97UNtts7fovHzvXpa6iqKokYd4zn+fWmYdznLHkKrnLV7E0VWP32UlnnnmFnnzq77rst7/V4IFLyctGjtTYZ59v64XnX9Ckd99x4DfST8QInkUyDvgjIwLikQ3/RU0QMicsA9AIcLINyMRiPz4OcByZOp5VYhDPNEA/zyrEr/lw/LVl9bl7uIHInnvAfGdxB//8P4cf4wrcb775Rtpv/7GKsq9o5NC9HMlBFgPxBEID4oN7GX8NKUM7+GlAf94TDxg39zzEAsdhA47B9zMeNu4fYid2ILbim4izxBeOJRbefPPNLnsQuxG/qAvF9TnOisDj48mC2Wmnndx4uMbLL7/sMj8g0jkeW5Flg/0Yh8UOXomhxGX+8HMQ7txf9OHuu+92beELiT/Ms8VOzuNa9JNxkwm62WabufHTV/7YIPqxB36X842wIW5xLPtNetKyN5e0uDUPD2N6SGqBebJASoDMk5nSg1ILpBZILbBIWiAlQBbJaUk7lVogtUBqgXmzQEqAzJudFuZRjZkfljEAEALQg5THAw884MAJwBBWekJwIBuEvjsgCeQCwA0gCFIcBq4gyQGYAoAFqGWyGnxvmRq0CxBdB8/2ccVXyawA3GH1Pm2ecsopjmRo7+zQhRde6FaR05dRK66ol1962fWF9gHI3Crv2fryXAdwBhCKawCyALYA4tx///0O2EFyBADNCBk738Bu+swYDZRhv2WDWHFYwDbaNakOXsnOMDku2gD8QTOdVcFcC2DvlltuceTIL37xC7eKGTvdd999bvUtdmGlLyQKskxkJlAouLF/kCOMj1eARgBD5gsJGMZm0jH0Y0nb7D4GXDVbApgyjxBrzAHvv/Od77hi6NgQQgq5GOyNNAwZIRAkBpD+JyB14dkX8oOMrYCcAVHsvFqbolldD6kcPqpa8qq6e7pVqnapWo3lZwCEZxd/dtJZ/0eARGRHOEKkToDwA9yPkY6i+LfkV2NX8DwO5Z6hAs+FfMVJCQEueUGz4tpgtQ1YXhdd/Kquv61D1YynHXfYVbfefLO7v3lOeIZ4VmvRP9ep+CIzQKK4pmw25wgEJz8VFTX5vQM18c1pOvucl3TJ1Uup4BcVZ0In9YSNJn/SpiO/109Dh6yg3lK7prVPUrHYo1KXp+vvGaZhI7oU53qVz2VUQ8bH1U6pk0phQpYJBIivUgUCJJaPnE8eaScyQzx53ctp2sypGjaSWiFlZcKl1F2ZpabmRHEtUr62gbZab4KmfJhTJpdomWWHyVNBGR/CN1QtgvwMZmd5fTESWPW7gIy8yBVDx3bjx++vXXb+rmq1Fu3zzb00ElKrUNAqq6zspJsoev/0X5/Ummuu7gB4wHv8FNlwPFf4ZWpZ4D95v+eee87JCsBX4U/ZrEA5zy++jOfwqquuckQAzyLEAj50ww03nHPs3BkDjVkf5sMbn1W+px8mj7jBBhsrly3ok2kTddddt+rRp36tPXc61dXJgAAg44/MRuqZcD9TE4O4QjYG5CmxCHID/4I8FOQCcRBygn6zjzYgwvHRkOhk/yE/xff4f2IVhcnx47RLViF/ZAcSFyE5iIOQMsRd+o8sGNfiPbWNIFt41v785z87MsOIBrI5yCrcddddXf+JL2S6UTCdce2yyy6OKLE4zhwQg7k+8wB5whhNfowMFMaHHRnzUUcd5eIUGzY1goR5oS+0iw1YCEGcxE9jL9qluDv9ws6N2TuLpt9deB4/vXJqgU+zQEqAfJqF0u9TC6QWSC2w6FogJUAW3blJe5ZaILVAaoFPtUBKgHyqiRb6AUaA2MpZwAwAfMBfgAhWqUKIAKiY/BLgCXIdrOS87bbbnCwWoI7poRu4RVtGeAB0AIoARAOsQAYAhvz85z93q2uRkmJlL8cjtwGgxH5AHt6jRc8rADZA2B5f3l0PP/zwnGLntuqXPvOePrIiFyLlhBNOcCts6S9g0LHHHqtf/vKXTqIFIgdpDlbT0j/ICMAkVvjOLaNiGvUcx3iM9OBajBkwCFALgAcgiTaxGUAT44I8AgQCDMRWgFqm385KX+xy2GGHOaALe5MdQpFgZF9YxYtcDDJOZH8AmCErAyAFQQQYRX/ZyDwhU4Y6FkuafIit6ub1wAMPdMQT9yH3GjZnDviz4r5mL+4VAFtIOEBJ5u/iiy92x0KCWZ2Zhf7AztWB+sp3T35QVUf3h+quXqdy/IAq5Znq7e1W1SspqUYu+8DV8VBcJzlmJ2FYMgbfuX3xbAIE3iypkyUQIEElUS4OXAvcU5lcveaMypG8QqhitUWF3GY66pgn9fxbvUqCROeM/60O3W+sgtbAZTHZav6Q8xZgBkic1FyWhCtvEpQ1bdokdfRsqfNP9LT8hlUdtP9KCouT1Ut9kIzU1m+gxh2f0UeTVlRnR5d6Su2aPmO6k5zafqvVNO7S11UsFdUyNKv2aVX5GV8JdTiiWEkYK5LnsmRQTStXfcH1ZIJ6gfRiJVYQZPTKY7E2/NJAleMuKQqUyVRUSwaoFrcrmzRp1YHnaJWRe+uZp1/TJptuokIBoJ46JhAoZLJ4LvPHmXGOjtl8vjvJLEpCeX4k36sTLzOmP6yn//qRNthwRx144L5qpl9JQbl8oD12/4o2WH9T3XbbTfL9xPkrSGZ8I2A+hAUyWJDO+GF85UknnVS/nzIZ57fxkzy7BqCbZBP3zk033eQyDCAHiB9/+MMf5sj81TNisI/mZOrRDvevkSn/zjqWOcJ19t1/X33w7jS99PJzOvcXF+rDj992WTyWpYFvwKcTG8455xwXAyGfLSuDtvDnV199tSMoeI8vJ4ZB/nAsJAQEBX4J34KNiCXU2SDTAj8Pmc052If4C1FrRPY111wzJzvD4g3fYS/8vUlWIsVFrCBmspiBaxBj2Og/son0g/MsO5FjiJF8z28AbGzkEJkuxEoIHzI66BfxmjFwTWSyiLH4UGzEcVyf9/QP+/I7gljGq/1GgESCIOE4fhswdn57GIltGanz+c5Om0st0GctkBIgfXZq04GlFkgtsARYICVAloBJToeYWiC1QN+1QEqALD5za5karASlHgUbZINJKQGAsJoUcgDggywGgAwAC8AMkx4yAArQw4qlssIeMAVQCHCF7yjeDdAMaIMUFO0A+n/lK1/R3vt802WEQFJQIBY5ouOOO84BQtdefY2TVwEoAhwBNLNaDfTDVpkzHogIag6wYpVMC17pC9fjWLJLWPUPicM1WLF65ZVXOtCHzABWvpLhApBjIDjXM+ID4MZWslrGB0A67WAvACrswrnsx57sI1ODY5B+gbyAsGAs2JfCwQB8AEO0DYHDNclmAHADJGIFtQF3jJf3HIMUDIAbGSeMAcAKuyIZxrnMB31prA3S16RGLGuH+SDTB4INABMiCrsCzDEPgJPc22TaYA/mgawPMox+9rOf6fzzz3dEGyvYzUaNUmnz/8meO1PHwfX/fBkyC3yyPuqkB3JOij0lYaLe8H7NrF6usPS+qrVudZe7VQmLir1EmTou7LJF2MgX4NTINe/XSQ/qPVDAO/YdR8JfoeYrhjyBAOF6CpTLZ5XN+gorZXlJoFqcVVvrKP3vMwWdfP5rmtruqX+/rC6//HK3ort+3dkXnv9Gm6cWyWQJvZrke8pX2vTKu7sp1/qwDjsgpxvvrqrak1FnNVbOryqq5NRZ6afv75tXv0EjVap8oBnTiuoNO1Xp9vWHBzdQy9LPK/Glahg7UsMpRDnVK55D5LA8RZGvckWKqvWskOZCq0pRt6JqVqWZBVVKFS2zfF7lpEtR7CkKCwoyZcVxoGZ/I+249oN65rnntNpqqzqyrpHYm6dBf0EHFaPXdMLRF+nYY3+m399+i+6++89qbZNampo1coWVddj/HK3rr7tKvT0d2nDDDbSDk8EarMmTP3IZDmRD4H9Z8Q+5i38zuUHIDwP6Tc4Q/4bfRk4JCSz8opEogO3zem+ZjCD+wWQG595H7CMm4CNoG3/JdYk1XAdfQf8gRy27gTbwschLmTQiRAaxzrIgyUK07EOuTXsQFBAOJndFbCM2kQ1C+/huCAr8ucVSsjEgcvHh2ASfDxEOIU4GBgQ47fE9pAcxl/f0lfhDe/SJeifERtpAIgsS/eijj3bjJeZALJHtyTwZAUGtJJOTpP/EN34DsBlZRd94D5nBH/2bPHmy6yP7uYcZPzGMGMV4WHDAGPkem9AmtkYmjRpXjRk6tNeY5Wl1ZDjm39V4+YIegbTZ1AKLtAVSAmSRnp60c6kFUgukFviPFkgJkPQGSS2QWiC1wGJsgZQAWfQnzwqlAhBT/4CVuQA6gCIAb4DFABSAD6ZhDlAPwWDAO22YbBSvBkoBdkCSQGpQlwKQB/CDdpHqAFAhc4E6DABIHA9Ic+bZZ7nVqmQxIMEF4IXMB6Dqphtv4oA0VtJyvElfAYYA1vDKfgAfW1H861//2hEcjAugG5CJ7ACkRiA37rzzTl1yySWuj4BFFNUFvOUzYBZAOq8A5gDnplfP7BoJYhJfAF0mA2bvDXBj5SwSKABWjJvjAKKwCXJYgG7Yn5W0/CENRp8BygCLTLqJ1dSATWSI0H+yb9hYXUs2DqAS4wBEY6O+CCutTcee/mArq2my6N+ln72HRo4BtGI/gEwIEN6bFBnAGSSX1aZhziGnuO8gP7g/Ic6s+PG8gq2fvbcOPp/rtH8lQBLllKgiD7krL3AERFSL1BndrI7KreotvaNqtVPlUq9q1dCtwod7CCj83UhCzM7+iL062UGdD4qBeNT8gGQJ5UiVXCWpFz9PfOX8jPL5YZI/Q+VSRV7Y4qSZ1DJaN17XpMuuek4Vr6zV11xNN1x/kwN5sZvV2/l8Npk/ZyVer6K4yY2hd/pbmjRrS/nZQL++oFXH/YwMjJKSXLOisFvNrUN0wenN+tuLg9TbU1J3Gckeqdjja+evt+m4k2cp9kJFSaxaFCmTwbYUna8XOXcESEy2i6eKs5+Uz2Tk+6EqZSmbadYbL4RaZ6OMytWyKwZfrkXKBEH9FvACrTXsRi07eEdNfO9VjR69jgPA8auA2Qt784OajjnmWzr4wCM1baqvA793kDbZaH2FtaoGD11Km22xrZMFe/yxP2mDDdbTFptvrjFj1lKxWHLPFhKHEN8/+clPhF8m+wCfjS80H2oZG5b9gSwddZXwwxDBJuXEPW3E86fZxWUyBXXJMHyDZSVwj0Js4IPfeustR5gSCw8++GBncyONsT3nExfxGcQB/DGEDlkT+BdAf8hs4pwtEIB8pb/EKfw0BATX55pkT+DfOQaigL5xHn7KyAHiBd9xDjGN8yBojHjnvclZETuxGZ8ZA7GEfhOH+CPrhPYZFxkmxBGuRSwibmAT6nhgC55bYjIZJJaZweIH7GG+BDkuq9nCK7GefjEek8tEqowFE8QiCBDsRkYLCxMYPzGVPmM/xkJWJ1Jc2NF+UxDLiI9kyxC7aZ8+cL9Y5tC/kzj7tHsi/T61QF+0QEqA9MVZTceUWiC1wJJigZQAWVJmOh1naoHUAn3SAikBsuhPK0ACIAhABwAHoA4AOgAE2RoAC2QPALizAbgDWADG8ApQYpkegC2sYgUoMhCLVaaspj/iiCMc4GIEBbJQyKNQe4FsD1Z72krQYrmkO+64w61K5VzTBacge3OhyQE2rAQGeDIyglcriE4/6BN9f/fdd10dEMAhgDTIF8ZHPyBAAJo471e/+pUbiwEznM/xECVcx3TPf/zjH7t2+czWSLpYkXKAGSOHeOWaAEBklUAoASgBEAP6AABxXaRdAHkoFMzqXcYM0QSpQV8AowDRANCYI+zM98wTwBpzwcphQEIAM+yPHSA9IG/4zIprrsE82wrrLxbUX/D3v0m5cWVsgpwaoCHAJaAg+wAGIUEgQ7A/9zLgHbblvsC23E+sUkarn/vDSJAvbkSfToBQAFvIUHm+kqSiWjhdnZUbNbP4R5Wjt1UrNqm3Ml0ekkjU8YiljOe7LBBHcTTU/QCsdyvgE69+HDkhrti5p7hC1geZI56CwFcuEygbZBzwX+oJ1VQoKPIGqpBbV987/BW9OHGyomSI9txzR1111cVqampx95hlP31xNpu3lkOFCjyKlH+gB+4er5XXvV1RxlOxmmhgv4zy4XqKkjb19khdvYF+8oOJyjQNU09HlyZPmahMNlAuW9bdj2+tnugvLgOmmtSU9bMKqfURh0J9iQQa5K6qkadqxVelmigTJMpmkK+qKinlVSzGKna2aKkVO+Qlvqoh9VsixV6svJrU7G2vHda5WzfefJ32Gru7Ar+escW9CkmwsDO2ojCrBx89W2Elp5VW2FV7f2sPrbnGWoqjmlpa+2m7HXfRWqPX0r33/EG5XFabbbqxy9jDdwGuI2PFc4gcFhJz+DrLULAaIEbK86zinwHrn332WfeHP+MZJxvEfO+83QX1guiNmQj4RSSlIFesUDeEA3JV+Ft8JT4VuxMDkC7ElwD80zfOJ2sBv0HfAefJGOR4q8HEc0Bco6/sw9fjXyCBIF7pD7GEPuDXiSGQIpABbHyHf8L/0AaxGmIckgW70T+yBjnHsoSIb/SH+AVZgw35jD8j5nAcfo7jaA+CgvdGpLMPcoLi7cRp5o0x8Tpu3DjnK+kfsQcCCx9Lu/SVc7kO9uF7+r7xxhu7a/AdixfIOoFkZqw210bk0y/sjB1pj3sf380YiOG8kjXK+bbowep+zet9kB6XWqAvWyAlQPry7KZjSy2QWqCvWyAlQPr6DKfjSy2QWqBPWyAlQBb96QVgIEMDgApQBdABsAWwAYCFAqmsHoUAAQQBtAAoAbwBkAHAYeMzxwFo8J66G7SHljjkx+677+5Af+peQKgAjFDMFT14JJqsUDltPv+3FxzYQj0MCAiujUY6119+2eV06aWX6qGHHnKr9FlRyjVNHoP+GRBkRdhZmcs1yAYAuGFcHA+oSJ8BqL785S87wOvMM890oI/JeiH1wSrf8847z2VRkK2CTBLj4dq28tRkXExKzEggA9ywEcSHEQ985vqQFfQBggQQCSAOcB4JEPpN+2TDACAZ0cS5rNgFgKN/FAJm/qwIMGAY8wqIB0j029/+1q38hRC57LLLHIBmK3cXNqA6v58QW+Ft9kfSjPsEO2JrbAghhT0AJJkvQESASmxocmUcw4pp7k8AXAPr5nd//6+9TydAEr8qP25R4vWoWPm7OktPqDu5SuVipGqprHK5RxFgv4+eFdkf9Tbtx/ScJJDE5LB8l/0RRHJZHlEYySlFhXLECOQJz0EQQI5EqtSqUlJQS8uqeum1fjrplKf1SXtW8pt05RU3aNfdN1BrW0ZhrZ6NZfJ0Jmv0xdnuP7fsiQFX9fGHj+ueP/xYO3xlspKwVdlCWZMmbqYjv/+kBrQtq0EDhirOVFUpD1BX7ydq756qzk5sW9XhR7Ro7IGhwuZYUYxUUOBqciAdRk0OiI/YSV9JpapUq2RUI4smBwkSq1qUWrMD9Por7VpzvSEqlmfIDwKVq5ESGvE9+dWCtl7tEdV6l1Oh2deQYYOczzNC17LdFpYduS71S0rlN3XJxb/RLjsfrPFnnq+OjqnuHsEPb7TZltr2S9vpwfsfcH51++2+5DLbhg0b4nwVklcU4h4/fryrYQRIbsSE+U4DxdkPmI5/gygnyQczAAAgAElEQVSBrCB+4J+vv/56dz173j/NJtgO4gGfS3YCMoKQn5ChPNsmNUWGICQ1sQqyBt8MiQDpTl+pA8J8cE9b7CAeGuFMXCNLBeLaYhJt4685H5KD9iBLiLEcD6gPsQIpQqyDYGAffeNcxml1oYhdjIXjeM8Y6CtjI9OEOEHcZQzYDx/GQgZiD7GcBQF2PzFWxoCva5SS5HviJHGEcZMZQ18hWoiRtMF3zCP+ASIesgQShWLnZHDwyj58LvNlCwIYE3PJGCG2iFH1+6qenWN+G3vwx28J4iB9hNDBLvxWILOE3xV8tmL2n3YPpN+nFlgSLJASIEvCLKdjTC2QWqCvWiAlQPrqzKbjSi2QWmCJsEBKgCzcaW6U/QAMAWAwKRWTkCALgn0ACQAorMQEGAFwAOAHpABgANyAHAEoBpQDrAJ84VxeWTkLUML3rIgFvAC4Z3UoRWEBaABCOA/gnv6wyhQS5KyzznKAFqAJfd5l111cYfJ996X4a6Srr75GRx99lINyK+WyA1cBaLgG702Ww0AUA6NMMoa+A+QwLsZNf9kMQDPQhUwRslJsJS77Ae1YsXrkD450Y5g1q12PPf6Ydtt1Nw1faqk5gA0AFeMzoBy7AA5hD0A3xkt/6INlxwA+8RmbA4pxDqtdAZkgQfgOm1o2AlkiAEjMDYAUuuyAb5A32IOxASwxbwBrzCfXBhRjpS7j4pU/y5bhHEgSs8WiUmtgfj05rKwmw8jua+4Z7I5NjMDCVtifucMuRpzxebfddtOPfvSjOcQV9rGi9/MqvzNvY5mrToYXyksAWjPyMr1SgvxRpMSfqt7Ki5rV/YC6yv+rJJqqYrGsSq3kintk5DvZKkd+wINQ5WMO4eGUrmbXAqGihy8v8uRTR6QaSjW5zxkKnXtIZ+Xk5yOx6j8qNyuTrai5bW1NuOZDXX3jhyrVclpxpeV13rnnaofttlEiimb7TnqLzcDpBZ1lhCSV50VKXMF3X7EfKkje01N/vkofffSUNt/uZScdlm0dqrF7dKkaD9GIYSsryHnqLfaoq6Oqrp5p6uqeqlLYpOWGR7r6ltUU5yeq5uYCGweCLYqQvyLhJvJcLQ8ksEpFKYYX9j1lC4HCsCqv2qTemYkyfrOaBndIXk5lZATlK4ghmhIN67eH1lr2F3r6r69qp512cX4WosX8xYK247+7b6l9onC6LrrgPO3xtX301qQpOuPnZ2j48KXc4d29Rf38pNP17rvv6IUXntHoNdfQNttsqzXWWN0B18QCMgHJCkCaz+opmV82P2RjHjJ0iNYcPUYTJ07S1Vf+TltssblGjlzeyWc1bo3guUlcWWaAEeT4Y4gPCALIZkB/SFCedyONIVysTgUZJ1YnBNKeuEUMhDDF7xJHuC5kA0C/1ZgC1AegJ17gdzjefDx9Jg5YfS2OswwNgH78OvGMGApRjb+C7DACBDKIouvYjT7wxxi4VyAmaIOxQKjj02iffnE8vo1XvmcfdrCi69iItrAZhAaECf2nr8RPfCS/BXhlLBMnTnRjp+8QHZAsxB58Ixkc+FibQ6Q1aQPixmTF+I44BsGBlCPnEKNpj/HQV+IUPhpbce/QPvOBJCa/HbDRnnvu6bIn+Y6+2p/9zuE1lcmatwiUHtU3LJASIH1jHtNRpBZILbBkWiAlQJbMeU9HnVogtUAfsUBKgCzcibTaE42rZAEIAG5YBUvdC0gHwAQDDAAcAN0BNAAm2AxQAmQBAKE9/kyyBCAJqSDAewqXk/VBe9RPAMSA3ECyAsCF61qNDMAogA1W2VMTBDAG4ATghQwPitICcgBWGdgDwGIFyekXJAHgDaCJFWy1rBQAl8baIAYgGlhGvzmX/mCTI4880oFDFIE1eS/AK2S4nnnuWVe74/XXXtNzzz+vb3/r2xrQv/8ccAVZDoByK1hMH6xgOm2ZNBjvbYMcYWPMkBWARABQrA4GAAIUon+QG2TpAEoxfgrs0k8yOyBsKKbOOCnoTgaJZXfYdQCu2EcxWuYa8IsMCFYEA5TRTyPLGl8X7t07f67OeNCO557hPgJgZB/3t8m5MTfMBXNmWv3MBfsgoy644AI3NwBxEEr8MQ9f5IYsku9TWyJ0hcqTJKdA7ZpZ/IM6yw+rVHpP1eoMVWpTVK2FrgYFBEi9WPk/Fx5HAYuv+ca98vyS+RFT8yOjsBIpiChg4SnwqPeBXFCsTNNAlXq6lVVBWY1QMRqlM85+Rk8816ly5GnjTTbWhCsuc/eQ1XCw+jJfpG0+tW0Ka0AgQfrGvpJMTV3tt+jJJ36luNJPa2/yvwpYHf/ettr/O3/W6qusp5bCUFc0nmehs3OmZrZ/ot7OkrzcCB1xbK++/I2qih7ZNb2OiK1n03iqOgksSBDqflADJFatmlFYrak5n3XF0suVmpr8wfpkUlFLL59T6PcoTLKKqSNSC9WczcoP89pizN36aFKzVlltZfkZ5nLh1/yY29aVqKqCH+qWWy7XCqsso2FLbaJ99/mWI3/xVYD33//+UVp7nbX1xpsv6aknntQOO+zkMjfwu8QcAGwIXggQiEirJ2XEtMUV7qWll1laa62zvt584x+6/rprte7aa2mttUa7Z9Ky15gz8/1GghvhT594pjmG2HT66adrvfXWc9clduA3IZXJlCDu4b8B0+mLFQWnDfwx9zhZEMQ3k3LklXMgKYhRAPiWiYevIZ5iG4B+2sTX4z8gWthHTCTG4eMtbtGGyVAxDo7hWNrBb9Fv4ghj5ljaIy7j+/me/eyDALFaJ1ZvgzFZ/SjiCTGeftI34gL9w1c2ZnjSF8ZGH2nXCr9jV3wrhAk+lJgEuYWdkK+0jFHOZ64tvhsh0Vg3hN8BxHCIJsbGdX760586yTP2c23sapKX/G5BNtNIFV6Zw+23317f/OY3nR24Pvaze+FT/UZ6QGqBPmCBlADpA5OYDiG1QGqBJdYCKQGyxE59OvDUAqkF+oIFUgJk4c6iEReNKyABc5CgOOaYY+bISdBLVpoCkKN1DogBGAJIY+A4K1DZAFoAJyA7ACTIjkAiiEwOyAIAY8CMww8/3LUPmQBIwjlsgBL8ASZTcJZ2AbPYDNixoq4GNDfKcwCaMAaTHwGYBsi2YrWMmfOtwLetfrWVvFanAzDOwBGuTbsARpzHZjIngDGAMgd992CXzVIulXTL73+vD97/QBddeOEcIIxi7chiWQYIoBagTCMIY4AQfTEiCmkU5L0A5bAl/QWAA7AC0GFV7N577+0AJKRVqFUCUIb8B4XhWW0MgMdcQRiR8UDb7DN5MFYBA0gBkGFT+gbhQlFiJLGYH1uFzNhpn3H0hQ1bQ7QxP9iVcQP2YV9AMsv4APCD8ODe4d4E6AR8454G3APEe+KJJxyAC+DHM2Wr178IOyWA7F5Fca1ZAbUmkk/U0flHtZcfVDV5QbVKr0rFqmKvx9WeoJ65k1Kavbn7e3ZSSZ308OBHpBjNpkQZkPlIqvRGynpkg3CMlMsGylIbPQ4FxZOt5hQ099esjo114CH3anp7RkG2Sd/Zfy+dd875rj6GrR63e31hZyqY33N1TqARgql6+92z9PIbN6rJ21qrr/+gmltbNP6EkXrj3UCZYLBy2USVcqRisUczZk5RR+dMhZUmtQ3o0C2PjJIyk5XkIsVhvbB8nQRJHAGSOPkwX+VKpGolUU2BI5RaCllVyjWRU9M9s0lNuVY1D5mmYpFz84q8koJMLC/KabnBa2j1YY/ow8lTtepqyzhiJJcr/HPx+i/iRvuMbXqZSHElp7cnPqR7H7pRu+94uo764Xfn3AOA6eutv5HzZ/fdf48GDRjoVujzR2w5+eSTXX0HfDqvW2yxxZyMQqtxYhkb+Pihw4Zq0y221isvv6orJ0zQWqNX17rrruNIaZtnk1fieJ5ffJxlKuJbb7jhBkd+8kzzCvlBXIJQALQng45sxUaC3J5tXq1NyxzDj7IP/07soU2LJ/hjiyXsx6+SHUnGhGVtWO0SYhYxj3bwRSbDRf/N/xJ/iLVG8uOv2GeZetZP4jLxAr8PYUDbtgCA/kBgGEmAHyQbkD+TBbSi68Qj/B1/nEe7+Ev24wOZI+xmNbLoG76TuUX2y2prQYqyMW7sj32+//3vuz5gO8gX5oFx8XuBjXMgk4hPSKVBlBF7uZfon2WXEt+wISSIkWnYjthJn+nDDjvs4CQ06Ref6Xe6pRZYEiyQEiBLwiynY0wtkFqgr1ogJUD66sym40otkFpgibBASoAs/Gk2oATAgPeATocccogDHQAHAIAABwB1AWHYADpMsgmwgu8hByybAtDiuuuu06677uqIFI4544wzHKB+8MEHO7DruOOOcxrq6IRTxwNJKySmAEJMsgPwAiALQMWKTxuBAehioDwAi8lp8N6yUKzOgAFLjcARAJJlW9jKWto02SyrxcFYAFwAtwCXOM/IC47neoB6115/nctSAYSB6Pj6176mEcNHOPCLTJdTTjnFgXkA7ZyPfAr7ANNp22pMGDDFPtpmjFZ7BXAeAAjQnWvTDrrnEBn0F4CJ87AlMihoykNacRx95xjaNCkTPlsmCnMDWYSNsCVzQh+ZC2qbkEVikk4GLC78u/e/7wH3G/cZYBi2xdamsc/9zj7GDYDGXHHvUuMF2Rbua+wMqIjMy2uvvebIQQrNM58msfbf9/JfW0gUylNeXi2vYvSmpnZfp6ruVaXSrnJlpqq1sqs94bI7HB7vKUoSeX49A8Tju9mkBrUpOM6LVK/5oUBhJVZSi1XIZKWIAuGegoynrE8th0RxLVHGi9U2bA39+opIV1z7liqhFGQCXXfNlfrG17+qahnJq/9bfW+SQwubAMEckBTIgGUynjpn/VbTZl6jl994XV5xD220/b3yvED33bWpfn+zr5b+gaqVTtXKGc2YCdE00z1/5Ui67pbhWnpUu8JsWUEQuUwP2sb2ZNGEFD6PfYU1Mj0S1SpSqETN+UB+TDaIp6TWUs/+GNUiZbodKdPbGyrblHXMlR+O1N5bna+HHq5pu223VRTGygYtimJXjOWLuL0+d5uxV1XGa1W5+p5OO/0HOuygc3XVtdfrzjvvdM8D/mT7HXbQssstp/vve0g93Z1aZ50xrr4FRO5PfvITJyuIHwSAZ2U/zxl+Cl9sBDcdxDdmc1ltsPFmmvTu+7rqdxO01LDBLgOE2GJ+ykhn4hS+j0y4G2+80bVJbDCfC6hPTAB8Jy5ZJiP+lZgH2I5PhZwxkoEMCaSluBZEBn4CH2JxlSwE2sIHc23Ow0fjw4mZ7INIpQ02bGQyepYJiU8mBjJ2/Ap9NvKcfRxH+3VJtMwckt1iGOPneia5SHYNY2Wzmlicx3UgJNh4bzWQTAaRazEfzANkii0asNhimZiMj2wObIaNLaPSyGWIDOKsEe30i+Oww1577eUKoROnIKQoIo9EIbVVyFTENtiAvjFPtAOxwb1Ce/wxVvpgtVCYE/rCfcWGv2ZRBgsCiG3U/qJdxpduqQX6ugVSAqSvz3A6vtQCqQX6sgVSAqQvz246ttQCqQX6vAVSAmThTrEVB7WiskhfkDnAZwAIgCE0wwHGAahMqqmOp9bBdCtsDphjK1fZT90OCpUDfFFomloihx56qGsHEgQQBtAYiSaAZY6FNAFQAsiBeAHcMGkLSI1G0AcAh/4ZkAOAA/hBpgOADO8ByGyFrhE8BoYZmG/SXmYLA2et4C59ATxhP30yosdAKYAYQKyeYq8jiLAh47/i8su1+5d3d6AeAA794RXwHEAMMoT+QY5AXNBvq5tiNTfYB5jDcVzbJGCwg4FNyGHRxyeffNKNdezYsS57gT4BxJm0lkmSAegDAEF4IHNlmQqs1KUfjNWKv3Ndm1fkYSC0zH4mL7Nw7+D//urYBYAMQIx7EjtjA+wC4Mb9z/3EfckfBe/R3oc04f6ELOH7E044wdma76lfAPFnsjv/fS//tYUkiVwGR0f3G5pevlgVPaMw7Fax1K0atSMSXx4SVj51JOoECMpPbC7zg4LC9TIgri4H5TD8WuyyPqLQkxdLWY826rJZZH5QuwMJpzjKqJBrU7E6UOPP6dGfnqwTomPWWV2/uXSC1hw9WtWwV37QpExQl8OzFfCLAvlhwDgyXqUKdRD2UlPTi3r1tYw+fGcb7Tr2ERgMvfnyN3TOL95Qc25ZlUpdqtaqmjr9fXV1dahSibTCmIKuurJVod+uuJmSH74iL6yPl7ofceIIkFooVStyElhRSG0QCBBPtWqkMAnU8bGvYQMGyWubpkotL88RG5GqIYWfB2rMivso332Ymvs3adjQocr4eSmpKWbS6nk7i85G4lBUUeAnuuH6X2qH7bbW2xMjffe733WgOKD1CqNG6qtf/bpuv+1uZQJfK664nDzPd5JFt912myMS99tvP91xxx2OKAcQb6zLxGANlG9qbtKaY9ZVId+sc885W4Efu+cTorlR+gp/Dzl58cUXu+cdP0bsgtyAfCD+cB7Ev9W0snvVZJTwtQDxFv/IUMBXmBwUAD4gu2VqcA0IU84xsh5fQdzCr1umIlki1ifaNiDeYpZJJZr8oGUvmnSljdPIjMbzrK9mL6s5xX7LODQSCCLB6ntZLOc8K+JuGZG8IlVpMl3EE8uCIx4yVxDv2MY2fCWf8aG0yW8JXlk8wDx84xvfmFMU3uqYPPbYY84vYysIINpkrDYfJhFpUp74b7IkOY4+WZ0tfDTXYr6If9wHxEhsTr+4LyG0GVe6pRbo6xZICZC+PsPp+FILpBboyxZICZC+PLvp2FILpBbo8xZICZAFN8W22h+ww7bGVY+AQKy4BJgHYIFwAPwFAIeE4I99gDcGIAJ6AHgAJCBtZRJNgBQAG6y0heTYeeedXY0KpETI8qBWBhIjXB9wgloTHIfcUmMBdQO6eDUwnmtxDqAH+wAyAGIMYLKVwgYCcS7XYdwGxEI0GABmNT6MCLCx2WrjRkDKVvRjA1azWkFawBzLUgF4AVRBYgPAB2ICUG3cuHEOCMMOAHvoxCMDttfYfXTuOefo7y/8TYmT58iqvaPd9RewEBCe9umzESPYF/AHwoUVyWSBIPcBkYQkFscCxEFqADhhf+YR8I0/ACVAReZ7p512cvMJWcJ3gF1o3QM88QrQz5geeeQRR1BRVNZW9ZptG2204O7o/+5KBshb5hAAHDbi/kL2xQg0wDZAUsA1yC3mmXudwt7f//7hqlZCTZkyVR9+9KH2239/vfTyC3rmf5/W008/o2o1nG+gGhJKXhZioyAvIl1jutpLd2hW6QbVarNUCmeqt6cuQ0d2h22uKHVDoXNksKjxwQ9oiBCXQFCrkyWqJlKlDt4XCr6qFALPegr8QGEs5f2CKhVfTU3LaNLkVn3v6NdU6sUfZLTtttvpuuuucffPwtscszPX5f8V1IyTCHZHfjVUUrtNr008Tm2De/Tmy1m9+MqKOnj/d9Vdram3d4z+59CqWvoNVLWrpPb2omZ0TVOxlCiXqer2+2O1Dsuqol6BnZJBQ4F16q1AKrGgvJpELsujUqI+AfVAIjXlA9WirKpJRc3RsnrvnQ+17Chf+YKvYqkmZof5yWR95Sq76Usb/0xPPvqJdthxx4Vn2nm8MjVV4qSibDbQC39/VB29/9Cqy39d+4zdyz07k96brCFDB2mPPfbUWmuup5tvuVGdXdM1ZvQYFz+IMZYNMGnS+7ru2ht0yqknq7t7lrOtgf1GBrS29XfPJqA38lmdne1aeaWVHBFpsc78/lZbbeXaJ97wnFsxca5rMQVfC0iOz4YINolHfCN+kAxJkygEOEfuykhhgHyuaaQxxyHPRKwwf0MMYXzWf+tbo3m5JpvJQlomYzaTUblUdvHAYkHjK0SMy+BTXb7RYqBlatBuYw0Uy6YxoseyT6xPnMe1LFOS82mf2EgsI/ZiQ2KvZdMYeUNMZh+ZIrzHp/LKH/Yx29JPiAkIfQgo4hXEB1KN+GSyavidwfHEWxYPMI/8TuC3h0lw0R8yS/DRXINsHcbKXEJ60Q6/ZzjPMk5oizml/xA/HGdF2OlTY22QtE7IPDqA9LBF3gIpAbLIT1HawdQCqQVSC/x/LZASIOnNkVogtUBqgcXYAikBsuAmz4qd8h98W8nJe0AOan4g3wSIYBkFgL4A7OwDOAAUsWwCKzRqKywB49FSZ5UvgAdgEqA7AAZAE/sBmTjmqquu0sMPP6wTTzzRgRyAYiY7gjW4jq145TP9ZlU+4A4ADRkkACVsrDQ12Q+T37LMDpPdYHwANrZathHcwQ6AJAYEmayJrQQ14KhReoW+mWQWx9vqU8YCicSx6KE3yh9Z7QOKvaMlD5jDSmcr4nvhRRdpy823cEV4+TNJEcu4sWwL669JNJlkCX2C7CDzgPGxwtXmlrYgUQCWAIgYK1kobGSkQJpwPoQJMmdkgVghcAgS5pOV2QCCtPWd73zHFZLF9gYwmo0X3N38+a9kwGNjrRdsRkH58ePHO0APkNNIHuwGoAaQxvMA6Ib9uruKGjVqOQ1bqr9mzpil4cOX07f3PWC2/I10zDFHq6mp2WUBzI/N90PVwO2DAaomf9GHs25WT+VFheHbCquxSlU0+es69o7YmF3vI1KiwFU991zWB7XMIT2gBTyyRDg29JSEsZJyIj/2lMlmVC7WNGhgPyHYVC6WVAialXhD1X/oKF12+Ue65oqSOjVZ2WxeJ500Tiec8BOVSmVX+2LhbfNCgCR1zf8qMlKzdMPV39b6m7+gfL+SPninWVdOyOuc86hxkKjQurR22W6qRozYQF0ziprZ9b7auzqlWkFbbTdQ515e1dT26Wpu81WpRSpkqV9QEfyUA+ujegYImR/lEnVA6sXj81lIAoqcV/TRP3IaNKRZbUOrKpVL9fnzfGWSVhW7m7T52ueo65N1NWbdFVwdkUV9o8KJ72UVR55mtL+hcad9Ryccfbsuv+Jy/fkvf9Z7H7ynkSOX1yqrrK6v7vkNTZr0rm67/SZtu822Dsy+5ZZbnF+EeFxjdYqZX6Rf/+ZSzZw5RbVa5PyrgdHuuEKzey7JfINQnj5tqpqaCnruueecvyI2Qe5C3kLiQuxCSuPzDJyHsMYvkAEBaQ35SV/wjZxrcQe/Sxyyeldkd5A5wnXol/kUfIdlehDf8P98Tzv4dMtmNHLF6nRYbIJIaZSvsoUKjtRI6nGPYyC+6TPZfCbvxfXK1coc8oP7xfwzY7QsSiOS7H4yssP6YLUy7LeCLQzguvhI7MCiCI5nvPhFe8/YLT7z+4F+YkdICYgOK+DONZBWZB4sM4V2IUvYyKiB2ML/QorwO4WNmmAQFhApHMuiDXuPbSA7sAN9Im6deeaZri36QczE3jYOCH6kPvndQwygj48//rire0WRdY61ebIaMov6M5j2L7XAf7JASoCk90dqgdQCqQUWXwsszP9lLb5WS3ueWiC1QGqBRcQCKQGyYCfCVqFyVSMvLr300jn67IDggEmAEaxyh/Cw2hQmVWFkAistAYAAdMhmYMUkNS0oZAqZQiYC0leA54AfFEGHALn11ltdBgSfWbELIMF1bFUsoIhpvnNNQCPaBrwwwgEwhmNM1sNIDCNPGiVEGskDwBwjBjjHVsgayGNkhp1De7Q1N3mC/UyGwzTYzaa0gW0AXgCKaBtChPennXaasDfySEiCAbAxxiefelJ77b237r7rbl1++eV66skn3XkASQBbADAGTBnQxTwh8wLYA3ADGEW/WQ0NqIPddtllFwcEAZJdc801DmxiXsm0gexAaoQVsFYEmLFwLVs9THsAQswfhJbJagEEQmIxH0ZWmSzLgr2jP/vVLOPDitjb/cw8QPgAbhrYxzEQgVbUnHsQggiJHs4bMLBNq66yqvr3G6ZDDzlSid+pn51win5+0qn65j5fVanUqyDIffZO/pszyNDwAqkrvEMfz7hDkT5SNf5QpXKXwhIyVzUHvMN7IFnlgE8nb1UnYMgpILPDZX9Q8yOuFzmHGIkr9eLdWSeo5ClRora2vKrlSL58JVGk5iak6TbSuNOe1V9f6FI56tGQAUP1+9/fqo023kCJKg74nn25+TLmz97IvBAgUhhGymVymjXrAR11+F4666JWJdkevfeOrx/+T6L7Hg3U0xWpqV9WZ4xbVS/8vUeVYkVd5Wmq9EpRT5NufixRbhA1egp14sen2HsizyP7A+K2XiulEiZO/qpSrgPRmSwlzz3FUaxcspTee3eWll+5TcW4XTHnz/kXaED8Y622wh4qdg50/s/P1D67SRbwGdwHSvLylVPiT9dBh22rn/3wWr308j90zI+OVZBJFGQzWn+9DfTNb+7jQOrzLzhXQwbVpaggI/Cd+Jrhw5fWDdffpAcevF/PPfdXZ0+eOzaLZWSA0AbSjQcddJA+/uhD5XJZvfrqq66GEcWy8cc8x4DcTzzxhHuG8V1WDBzfjJ+D+LSMBvwAGQ74BXy6ZS+wn36yjxiHLzCfaaQB82yxCUDeMkbMr3I8voW/xjhkcY2MhMYMNSNjjZjHBpZpRTywrEwAeosTVgvEyCLzz+bb7LbgePOBRsRwPSO45yZirD1iUyMJTjt8Ji5iW+IRGYwQFZDIxGtbSED8IE7RX+I/59nCAq7NOexn4YUtAoA44TvaJ2uR3x5kmHIc80CbkNQQKLxazS6IkYceesjFQZ4hrmWEtmWCsDiDuWf+OJ554Xj6yIKLH//4x+7cRpst4McqvVxqgflmgZQAmW+mTBtKLZBaILXAArdASoAscJOnF0wtkFogtcD8s0BKgMw/W35aS7YK1OSUABJY6UgmBsAEoIDpeAOMmxQEwAWAAMCAEQWADaeffrpbOQlwAahAVgDkBsAMIBbFywGeOBcQCgAeoAEpKL4DSDJtcZP4sHobvAJ+ADpQ3NQIicb6E1ajw1adGpDUSH7MLeXRSJw0ZnlYQXTL+HCAMVJBs/8aZUosW9YQeokAACAASURBVMRIFwOUsKERFbbS9oMPPnC2wQ4ARgBbjIsMFlYiU/+DFazIgZ140jj9FgmwcllH/s8RDjTCzvTTwKNGeS/mj/20+/LLLzsQiCwUzoPIAryhvgr2p4+sEobMAgik0C0gEuci44K9f/Ob3zjQiNXPHMOx7Cd7hPHQLiuXaZfslUMOOcStkGVbnORBDJw04A8te7KSWCFuUjAGsmIPgDAIEEg4QDJWIQMUDh4yQCNGLK/NN9tCq6y+nJ559lEHvha7s2prHarbbrtJ2XygBGmp+bB5ca9mlO/V9O6blSQfukLn5WpJpWpRfhIp50sGj8/JAHG1N2ZngzjSwzEijgBR5CuuSUmYKKlFymcziinuHAQq5AKFUVV+4KtWaVK/1pX03Kt5jT/lNU1pDxVnQu2+29d0ycW/VFtbPwUBGQ1VKYFUXJhZCvNGgAReRklU1P2PHq5bJtytMy5oUeR3aconOX19R0/PvRWqq6eq1qaldcA+veqqtqmzvUc9xW71dnja78CVdeTP31V3Eiosx8o4/StPYRIrAaSHAIk81eI6+UEGSFijHounXL7+OetJ0yb1U+ugSM0Di6rFsaJqXUYrmwlULY/QdmPu0nvvdmjdDcbIj4coUb1w9aK8eX4dUPeTnOSX9MDDN6i1aYAG9l9RX9ljrDbYaG2XBVJoata6666jceNOEn7y5htvcsQHK/3xPcSplpY23XnH3Xrl1Zf1xz/e6ei5Rgks/A4ECM8m/gjCt33WTPX0dDupPsBxnmkIegB5Mg2s8DbPsBEQ+FV8JdkcttofP81+4h4xyAhpPpPBwLlWO8OKoltmJPs5t7EmhxGu7LNsRebRyHWLR9ZWI4liBAqvpdnZH8QV5NT69evvJA3x5XXSBZ/zf3V37F6xzDeLbY33kC0EwOZG6NMW/r9xAUGjryf+GAHCWDmWfZa9g72RULSi7xbrIWsgKLAjccZIF6QcqUllRAQ+1+IeNuE3BfOAjCbxDXIKAov9EFLYF5IEf42cppEq9nuAOcPGXJPfOmy0bzXMkCnDjoyD+EjdM9rgNw4LGM4777w5CwMW5ecv7VtqgU+zQEqAfJqF0u9TC6QWSC2w6Fpg/vyvctEdX9qz1AKpBVIL9GkLpATIgp1eK/QNKABoTiYCYAAAPeAAGQnITfFqAHjjSlTOA3CANAEIR1qCbAOKuNI2gMJNN92kk046yYESABTsByBB2uSwww5zUk2AUAAhRsbQLmADAAQZCWSNAGjQHsfw3kBpa29u/XIDrxsBJZMOsRW6Bjg11rAwkgMgxggek9EyYAhQh61RIssAdNrmzwraAqDQX8gkgBpWFvMZYAdgxVa2ArBhv/PPO09rjRmjj6d8ov0POEAzpk3X3//2Nz340INulXhTc7Pau9o1oNCm7p5exX6s1qYmt+KccWAj06/H3oCJ9BNig34DQkGykN1AoVdARlbmcg4rorE75AbgoJEqRkjxHdklHA+gBei0xx57zAEU+Xz22Wc70IgxNs7BokKKWJ/sXmBs2I37k76TjdRIlNVBPs/Vb8B+w4cP09JLj9AGG2yiN15/XQMHDnLE3XsfTdTyI5fThx/+Q5XwYw0emtHfnp4qxf00dMhI3XrrTVpmmRGfq0g1WQSuiLnLxggVq6IZ7Q9oWvkqKfOmqj3IsHWpElVEtQCq+vhhoDgDw1HP8nClMGarb5HFAfEBGUN9EIiQuOYpriWiHEbeB1iO1VLIuaLUgPhhpaaAZ69pTd111zSdf3G7Iq+qTK6gY374A/3sp8cpCag1kHGAq9PmSerPycLb/h0BQp9sP/9twAaeujpe0Znnbqn3X/N14YT+qtRmqrcyWFuvV9NL7/gq1zo16+NNdcThb6o39NTTHala61FcatZNf86otYnCRO3yZxNL1F0IITEiVz9dUUy9itnFz2GmEl+B7ymTS1Qqe2rJtur157s1ZuNBKobTVatkFChW1ssrjmtq8w/V8H7f0uABy2nwsP6ibknGyy88087jld1969ckpNQyWYVRr3531c/1lV1/qKOOPla1WkX/eOct5QsFrT1mtI448ge6++579Pyzz6i3t+ieS8jxbBa5qJzuuededXS069e//pVrrzHTzJESLa1ad511dehhh2nbbbdV+6wZzl9B4gOGA2zjd/GNxB3OB9zG3/MZYJwYCClNNgd+kc0KouMbaId4hd/A1/OerbEelnvuZsvOmVSh1cawuhuWfWi+0UgPO96yDY3kgajM53MKk2h2VppUaGlS1NWpliCrcqmkJJtR4PnyAl8F2DX6FQT/RKzUFz+Q2Rcom4PkwBfUMxvr/q4uBckrPt/IG1LIXEz0/DntcTzH4vMtu8XiI5+N6MG22BK7My6IBsvg5JXvsCvt85555zcFc4ftybzhO35bEDtHjRo1h3QilvE7hXmFkCbWIbdJuza3vGfcxDR+szDf+G3LzEGai+vwPfuJ1/TDxsQ+soiQiaRPjIf4ae1azLA5bMwSNfJqHh+Z9LDUAgvUAikBskDNnV4stUBqgdQC89UCKQEyX82ZNpZaILVAaoEFa4GUAFmw9raVpxAeFIIFSADIABQngwDddDITAHZY7Q8JYtkRBngA3F900UVOEgngyGSQOJaVnYAaZHxsueWWDjQAYAAQQJqCNgBCeGUD6OE9YAcAB32yWh+NxdoBUOzPMi0MLKIdAx+MFLG2ATFoBwCEzcYPwNNIwhh4D5nA2G2VbqNsB2M1IMckTCw7gzEyfvrBOXw2HXdbHWva9ZyLNAuvEAjbbbedfvCDHziyhLHfceedOu3005xmOaQDuvUXnnWmXn3pVfUGwLeJglxGA5qoz1AfO21jR8438ob9EBtIvjA+irKTzUGbkFYASMw1oBMAE7IjfGYlLsdzT2AjxgMQhAyWjQtQC1sCVCJ39r3vfW8OUQWAhF0WhiQW9yLXNaKPOWEe2Kz4LcDXUUcd5VZ72+rgf30KyWKIlc1m1K/fQCfFs94GK7u5AjC94IILtcIaAzR8xCBNfOtttWSGKy7319vvfKChSy3lZJB+evyx2nvvvf5NUe5/vZrJcs0BzpIAfkthrUPZIKc33vmT4rYLFMazVCpPVaXCPCNU9a+bI/Rm4/1O6grdKyd9RaFzKarESkI+ewrkO5mrTOCpf78mB7z7ia9MUNDMzrJGjVpXBx38ip75e00h3/m+yxpDSs0yyhasB/vsV0tibBkrTmqOAEKSLK716LFHjtNdf7hWsz5u0y+uyCoOu1T0h2n79abrkUdHa/Ayb+mAfWO1dzZpxhRpZleH8rmcDvnuGvr6oS8qgYDEkG5D8mh2/SKIpRgZrECVklQjE6RG8WlfTfmsKpWqPD+vj99q1siVKqomJUXIliVLqav4iZqas/LjVm27+jN6++0PtMG6W7j7KYqr8tBAWwy3E0/ZXoceeIvuffAGXfGbKzRqpdXrxeALea286hrqKVU09aP3XczB/xCfeJabm1udzB/7kQakwLk9K/g3/DQ+Hj+HH9pvv/1cFhy+jfsT6T98Ij6JY4ldvOcPcgJfb6C9Fc1mYQBgOH7RnkeOMylC/Dnncoz5WotFBq7beZZRwfe853t7b77HZLMMSGd6ee8koXwpCGPFEI3yVEC2radDXx/eqjXahqk8raTe1kBeGKvoRaqQ0dCvv/4wq9vdJfhr5w+TyMnYNeWb1dHTpf6DBituyO6gb/y52jiz65U4MscnawniLnCZiY0SWxZjiQ+2iABbshE/6L/9drBYQJaKFVq3+M4xzLnVEeF69NsICTI2aAuyAnKDRRLMB/uYW+aJYyiMTjyCDLn22mvdffGVr3zFtWN94neAESbEN2QkkbhiMzKGvnCf0BZZKtiD2LjNNtu4RSNkbdpvGov7tlCCvmNH+w2xGD6qaZeXAAukBMgSMMnpEFMLpBbosxZICZA+O7XpwFILpBZYEiyQEiALbpYNsAREOProo/XUU085yQlWPfIKwM9qWUAK9kFKsA/wAuAA6QmkIAABANPRXAdAsALfJikCaA6oMWHCBHcMwDnXpk3ACEAUQB/AC4AtMj5YrWsEAd9bkXEDluaWmTLNcns1OSqToLJsDluN2pjJYW3RtkmWWHYJs8G59tkAJPYDarAfUN0AdkATwDC2xhompr9udVYMDDKAyUAZwDoAHeyPJBXgy9bbbKPnX3jegXkHHnigk4Q5/+cnaXQp0mO1j/TejF71zwzWkOGDXJ9sJSq2ZExkmAAI3XfffW6+uAYZNYCBrJgF1LEVsQDZXJsNUgMShgLBSMrsuuuu7jjaBQzClsw1c047XIu5hqChsDuEmMml2bhthfGCusuNeDEQ0T7TD/qJjAkF4i1jxyTV5u6f57F6uOZqOTQVmjVo0DDlWzwNHFxQkO9SmEzXlPfz6phVVqXoafRaqyvIxnrrzQ9cofF+rW1aeeVVdM899yjIfJafqgCkkTy/oCAI1VucpMkf3Sv1u0OlygyVy+2qVLvmAK9zUjxmD8AVNP+neh91oqOe9eErqsWKKhRFD0hRcMRIUz6vfA7iqKiwFinwC8o1D9JLr7fq7LPf0fsfBK72yA47bO+IT7LDGuvELKi5/bzXSZLY1UVhc9kJnlTtnajxZ+yijtJUvfVikybcPFxxNElhfnntvu0UnX/2pmoe9JEO2vcTFfpXVOxoUTmsqJCv6sFnxqiz9y3lm3xV4l5X7JyN+h2QIK72Rwi566lUSRRGvrsnMhm5YvTVaiwvGqJ33ujS6PWaFHlFV5Cdcwv5QMVKqJFtRyhf3Usrr7S6mpvbFMdVdx/FtLUYbhOuOk6rjNpemWyL9t5rH622+kqaOnWa1h6zjjbeZCtXJ+XZvz6urq5OB3IDTtfJyxb96U9/cn4OecVJkyb+Uw0Qnl/8HcQukozUVUIGCT/Kd/gxyBBiDZ+JLfgE/DCZBWQjsg/fhrwSbUH2mlwU33EsPtCy7TA//pU+AbIb6WzE/Nw+yOINwLhtRozw2WKNZWAYseMIknygIPJVqAUqBpESP9HSbdIVH0WqJb1KFKuQ5NScDVTxIiW5vN4KK/pxcz0G21+lWlFToUk9Xd0646yzpYyvk44/3o3N7MF1LZOQWOEy5pTU/T6ZHdmcI4sas1UsrhqZYwSPSWeZHW3xAtfjr05uNc/JOMTmzBVzB/nAqxEk2Hi11VZzcYtYyca4IKKxPXNBH1lAwZyQ8ch++rb33nu79kzCk2O5NuQ3cZv4x6INrsV9R3F1amTRFzbasDnm99K+++6rSy65xPlApLHoB3GPzBDsYjVK/v/E+mL48KZd7nMWSAmQPjel6YBSC6QWWIIs8Fn+V7kEmSUdamqB1AKpBRYPC6QEyIKbJ8AJAIK99trLgQ8ABQA+gJlOOqS93QHdjTIYvAeMAoxHCoJVuABKAAFjx451qy8BF9gA9dFhh8xg5eXWW2/tgHK+N/kQ6wNAOcACqzUhGQAmrICqrUAFlOB402S3lf1zF4QFpDBghe8MoDFAygqq0y7vAbMYNyCLESZW84T9ED9WX4SVxUYwAKoYOdJoI67JeQAqvBrIZgCKnWP9NHkpwCbmAeAF+Q/6Cyg37qRxDqg/7PDDXRH58ePH69c/H6eRTbFW7pae6y3rtea8kzsxAsjkwvgMOEOtFQAash3oP+1SLJ3V+ybxgsY6+wFrAJjY+J75XW+99RwxQt+xEVJZ2A+ZLM5hvpCLAVzi/uA6O+64o5M+M1DMxr/g7vD6lUyyzd5DQkDGUQPFiDLrm4GTcxM1mWzg5ItYeT90eF5Dl25VmFQ1c0qimVNK8rk3Y09NraGGjMhoyJCsmpoGalD/qsKookpvRjM+HqDLfnuDRo+p2/Y/bXXpHLKcID/q153e9YhmdN0vL/eCenunqlIjgwoAEtqDguYRC7T/aaP2B2khkB4kfvCXFWSHVLNC50hWRbECz1Mhl3XyOdWoNLv09kAl/hq65w9dmnD1q+oME+WCZo37yck6+pjD3T3APW4rvhcHoA8JMWpH+C57ApKipL88cK5uv/tCVbOhnv9LTrfdN0JZ/31VM8N1wL5d2m6zZVUs5fXII6GKtXfVMYssq0Q/PXFNbbnnayrks4q9isK64thsSSErfu6rVpUqVUhRJLGoixKp0JRRpRg6+016LasRK/iKvLKCbKSolsjPxEr+H3vnAS9XVW//dcqUW3NvEhJCCQnNCApI9ykdRBAEFBWRorRQfAooVQFFnlIFxPZEFKUoTYogVUR6pBNASiCUFJKQ5PY7M6f9P989+V2HGEzkJX9JOIPXyZ05ZZ/f3nfvc9b6rfVLQ/nReG282qWKozatscY4Z8fmmCrX9uWTAHnu+Qc1efJ92niDvXXIxMNUKnt6depUrbbKatp0849p/NoTNPnJR/XSSy9oxszpmj7tDfd3XCw06c4773TzHH+/kyY9NFQDhLibjRVryYUXXqjTTz/dEbgQuczzqN2Yj7EF5IWKAHKEOcwIEIgPUyUw1zH/NwL4rAW0xZSOtAXil/WK87Jm2ppkSQB8Z6pEm2sarZKsXpXNUUZ6mJXUEDE7mCpsDdTtRSqnocbXUh3aVNEm80u6pD3T06mvgL9xj7/TUL1poGcKiZqzYKj2k7NsCiA/E0d8/vinP9VaEyZo5+23GZoPDbxn/YZMIo6OqCgVHenQ2dGpOIqG1IbWTlOv2LVyHFvfbO0wy0pTKrINfwO8272BqUeJuxEkphqx7Y2gIdaQFlbPhXWX49DfpthgW0h/+hvCHhKNexV+aDNrnFk6ch7W+VtuucVZO0KAkJQBCWRjjHsbxpApZzk36yOx4RwoaXlnXTQV0P9v8n9xa0z+fR4Bi0BOgORjIY9AHoE8AstvBHICZPntu7zleQTyCOQRIFNvUS4ueWSWQQQAco477jj3kA+AA/iO9ZErHDt/vgPi2QZwArAf4IHPjj76aFcg9tRTT3UKEciMyy+/3AHzgOCWzcrnl156qQOfzjjjDAcwWJFUQAeAd7MS2WCDDRwgTxYn+wOA0B6zI6mDinWFhpEUlilrALfZTVimKL/zHW03OyrLyKQtWJwA9GM79ZOf/MQBXVwfygfANSNcAHdop6k/qF3CsbGkIl5cH0AIIAjtrxejrV8f+3IdnA9wjFianVYjmWM2H+xjagmOgzVWx/BOB8LQvh/84AeOYHjx1hu13mCs11+borhzhJ6c36s3m5odMGj+8uxvxA7XD5D13HPPOdAHggWyCfUO25MZizKHfqCgOf0L6EMxdo5JZizqEdQnKEjM2ssyfAG5AI0An7AGIS5cywEHHKCDDjrIXZOBYctgKL/jIW1sEDvIuksuucQRXUY+MZbsZaDdooCqQinU8FEFrf/h1dTTleqxSa8qSzyVmgpqbs80bt1AG21R09rrFNXaWtHI4SV1z6+oEIYqtwaa8+Zw3Xh5Sb+7bJLa2stLGILU2V7ValXNj87T/N7JyrxudfU9rSxLFA1UlFGbBKmAn/E/p+xofPlWcN0RIPj8Z/JqvrKY4txs7ynAVseRH6F8L1OtEkmFotKkRe0d2+iQw/+sJyfHKoaBRo5s13XX/lETPjRWSVTPhjb1B2OM8bY8vFBpuLoqqmpwcLbOPnV79Q7O09yopqcnNet3NxTV4vcqaVpFX/jCdK3U3KIZrw9XVOrXnBldSrJY634g0GU3bKL5lSedDV0qT6liRzLVM9yd0MPV/qjWfFUr9ZogfN5UpiZDIj/FAsvT7JebNfZDg4oysuoHFfqQG6l8P9MHR5+lrle30se33WTIKpDaDRAwfL88vtIk1rk/2k/77HGufvHrS3TzLTdqpREjNGf2m9p2+500Yf0N9Ob06brllj9qsNKvN9541RGMxULZKbd4MTfefvutQwQIf9MA38zTzF3nnHOOrrzySmd/xBwNmE6/AJYDVDMnjR8/3q1hzFsQxcyZECSMZb7nh7nfLJZMNcl5rF6VqdwMoDfbRba1elWmEjQrLCMMre/sdyOLbd4yYsSsFcNiUcd3expTSvXXqKJac6u+Ekv3ZP161U+1WSq1VTNVg1RR5um1MNTNaaSezrrSwebrYrHkbNhamlr02c99XgcecpC+/KV9HGHAdZhCg8Lx2APutttujkD/7eWXuUQH5ve4Fg0Rn7bWcj3E35IUGudUI3waFZWmvDOVjKleWDMb63JxTPYzuzOLPSSEFS6H8IB0oL4V+1uyBus5axcWnCgTuRbWY9Y5VCLU82DewvLTCtnTbvZjveTeiH7hPKydpvJkPHG/c+utt7q2QnyxDWOJ9ZPjXnHFFU49kpMfy+Ms9f5pc06AvH/6Or/SPAJ5BFa8COQEyIrXp/kV5RHII/A+ikBOgCzbzgYUMNCXLHjAJDJgAQDIfAVEABQAIOJhHkCiWC458AjgGAVCEseqDFYcOI5CANAI8gLAiYLnf/3rX93vX/ziFx2YhDoEgMAAeUAWfocsAFRBXcC5rL6EgQ2AHQASVjPDCAPLxmV7s9QwYsNIC/MF53eAea4DguKkk05y3uBGlviKVBko6SfnHaC5M6Zq6utztfLqG+ucn10ljwLScZ+yjCKxtAVboHq9jmcfvUcHH3GcUoDiKHWFogGqAY8APogLGaRPPfWUA4lpM17/w4a1adXVx2jEiJGqVam1gEc4wE7d6qjuIV/39bdsekAe+ggShLgeceSRuu/+e/Tmo4+pb8pUFVceqUkzp8sPyyqVyurvx5oLoLUO7htoRNYqQFxdXSDXn6a2oc8hSGg/6g2ukUxZ9oEkIma0AyCQIuiQMAbu8RnngBACMOI41MaALIF4YIxxDCv4yzsxMVWNAWNLe+QDPjN+rrnmKh1+xOGuoDIAqhFsnM8BjygiVHUOUEEQOnCbLoAg8ANfo8aW9bGtVtVjD8/WtFdqrvZFeViitTfNtM1Wq2jLrdbW9Jcf1GpjUpWKmVrLUrFQz9EvqKgw9FRNClq9/SatPGZjeUg6Gl6ZB2hOXZwFhY2TgoJCxRWNTrO3NCv6rnp6pqiWzNbg4CxVqv1KIjgPLHAk57jEdfCTLiBCUAckEg5JQU0KE8ppB6oCmtciFf2CokqkIJPaWgNOpVqcaFibp75ZRbWOWlNPT15L/33MzRqsSp7v6eMf31rXXnvNAsu6bGgcLe1+W7rHW0QRdK9euLpQHCUvekWP3ne6rrzpt+rpatdAXNULL9T0q980a2RLTVGwinbadobGjB2taKBJs2a8rO6kpKy/pPN/0qQNt59DpJ3JWDWK5YV1JzEIliT1FSepvMhXpZqpFte/C7NAhSZqHUltTSP09IM1rfWRfvkhc3Pi9mHM1Pqb1dQ0TCslP9f6H9xMLS3NC4Wmbm62PL6wX7vkd1/Tzlud5OaVL3xxb+30iR1dLSLmCkjUit+h++78o157abKmvPqqkjRTGBTdfFIqlvXY44/ruuuuelsdDf7eW5tb1NberB/96EK99OJUHX/CCXpj2hvO3gowGvAeABygmvWH9Yp1CmKEd+bA+nxddaC21acyJR/zlyntrMaQzW2mcjDA2wgNUysy19lPo1qC9cmIRPrT9jdLKtZn5u5qNKARfou2GDZcK3dP03ZpoNXVpm+292vvbCWNVJcG/Eitka/iYKRaGGhSGuny5o56vY4kccMlDAIlcX2+IQYX//KX+u53v6erfv97FUsFNTU3OQJg/BrjdNFFF2nixImOHPnVpb92iQ4Q5z6kaVOTI0KYy1catbI79stTpjiSwK6hfs9RG7KEYt3u6+t3a1UQeAvuR1IFQb1WhtUVaSSpzbqSY9EftI3EBsYOKgvWXBQe1OYgTmzHcbjnwKqTOh+QIlh1Qlpwf8Bn3BugZOVexOzRiLkpUkgEoV8YL3zGMehLI2hMTWTJDpyf8cV9FO1kLeRewGqd2T2MqUhNcWik0fL4t5y3efmPQE6ALP99mF9BHoE8Au/fCCyfTwLv3/7KrzyPQB6BPAJvi0BOgCz7AQHwcv311+tHP/qRAxIAwgG7Aes/+tGPuod3ywJ1io1iwQHhbEsW/Rc+93lXCwTVxO677z5U4BoLEcAEsi0BBADKIUnMLsQBONXqUM0MMjIBEqzgKlduIBDntYxdU36YusGRMsWiIzWMyACA4vgAMQBZgFsAaZAGZIVie/Twww87RQrbmEol9j21+GXddvmxSue+qrm9A9r1oJM0bMymqpEdDzLs1UmEMAwcSQHAcf+dN+rgI49TJYtUDIoObOZ7I5csoxUCANsvLDfuuPMOTZ8+re7TXmzSqJVW1ZhVRqpcblqgSAgcSWLXaeAI7QXsMYsuFDpfPugQfff4Y7TBqqurL4712GuvuALBcZwuaIPvwCUD5mg/8aQfiR1gDpmy9CkgEKAPvuucg7iR+Qv4A8AE2YFahDFinwEgmTWJKU7IssYmhONhKcLYAKwkaxYACT91Z2OzgNQiVpbVuyxGPeeimDy1Aug3gL1qJXExwcILFYxTpnBy938oOoqKqgUlWb/W36hNq48bq+f+/oJmvh6rWok1dl1Pm/xXq8atW9ToMZ7WGNuptcZ9Wi9P/aXay1WVwkRNBcYCNUMCZUm/CkVf1cTTKq1Xa8TwrRzZ0fhKU0BR5BtYyoB+luQFfarW3tKsvl+qL3pYcTxTlVq3qpVuR24FHpZb0RD54XBw9kXhkdVrSzAmY+pIZKEUZa6uROL5KvB5lKjke2rGuinL5KfN9SznrKKOzg/qJxf26w83vaKeCgXDY2fBdsjBh7m/N6uTsyz6bOkf858JEMiJwJENFcW1e/Tnu76uG66fDfult+ZX9NQjnq6/rVmdTalqhXbtut1cjRq9jt6aO1OD/b3qq7Zry63m66wLxmtQUx1JRgydEsfzFLvaH75iV/sjUxZ7qlQgNigi7atEPZmwqoFBTyWvXTOn+lptvX7VarEjQKyAup+O1Abjvim/f0+tPnbMpuyKPwAAIABJREFUO6g9lk8LLKWhbvvL+Sr7E7T6amvpM3vv5eYI5lbsB7EQ6o9Kuv7q36ql7GvazJmqVGoK/FB33HGHmpqa9dyzf9dvL/vVUG0I5nRnoxQWtMqqox3Z3dLcrsMOP1x///tzjgBB7YfKj7UKwp/5kPmZeYv5kWMY4QEYz/eNdS1MQWEKCVNVNNbtMOLaiGYb0zafm+2eqT5MGWe2V402hvzbLObYLu3pEVUv2r1MmynQfs1tGt7Vp/NVVXepVQOlgloG+vTpLNW6kJ/FUD8u1DQ56KgTHxAwEODMEUHgrpd43HzzzapFiSOm5817S2/OelMzZ8zQc88+5+ZQ1vr77rtPV197jbMPhDRi7eZegXiz9m63/Y769re/rQMPOMB9h8KS47KmjBhRV0Ay57Nte/swR4IUCvU1HDUU86WtmxYb5ppGJaYpY+g7szXj36w3rDOsTxA1qHk4rxVC5xq5p+DeALUmbeA+he1YCzgPJAT7Q97Qh8SddyPsWYP5DsUs9y6mNiKOrKW0gRfbsC0JAZyLWBx55JHu2vnh3oS22Lpp48KtQFacaOlPhPkR8wi8YwRyAiQfHHkE8gjkEVh+I5ATIMtv3+UtzyOQRyCPQG6BtYzHAA/gANoU6gQMAFDggRwQAAKEGg6WAWsgz+y35jhlxze+8Q0HLgB4kBm76667uhofKDwMzAYQMSLDyAiOA+BgxArnBeDi3IAiBioZuMGx2NaUBWYlAljT6IluvuhsBxgBKYOSAVsTLJuoaWH+4xA+ABdkrzb6rccUdVVB1/zyG2qJKnp5xjQd9o2zVe4Yp1oGmFyvE1C3LqkXT4bc+eH3T9UZZ/9YsZ/Iw9MmDV0muIFZjRnBZmlFvYZ7779Xt/3pdt17731647Vpkp86UI42m9WGHcO85u0a+B1AbvLkydpl50+ppbNZXjVyaeWzu3tcwWD6zgAjs6kykI7j0g/0BwAML2IGEYCyBG994oh9B1m1jAVeqDp4bb755m4/6omQ2cpxAXqMUCKLlgxusyehjgz9SDsAGbFSwT7NrGI4lwGHy2LY07adPvEJl93LdX/sYx/TLp/cRT09vY4Mu/322+uKG/ny/KKSdMDVVlh7wmr66MfX19w5b+nO259ymfnDVgr00W1Hae0PRWobPksdnYlGNJXV0lbQ2JVO1PzoFwqq01UMExU8yKcmBUGLkmSuioVEUVpSOf2WVltlX3nZqLddrivE7ddcvQdl+PP3a6Dygmb33KSq96CqtdnqH3xdcVxXGCEt8SFAvLrCx4FmC4qdY78El+J72FwBxHtKqyiZMlfzwsM6qRqpVAAo9p1iJCt4ivuKamnt1OzuDp155muaNKlfiUraaJMP62c/+Zk+/KEPqVYbcH1phZSXD1uXfyZAvMxXGgYK0r9rxqvX6e6Hfqx7/pypP+5Vz7ySHrk30/1PN6ugQc2vlbT3br1qK41V30CXBitVDfYHuvi6Vq2+9lwVmzxFSeL+9p0ZVcqfY6Y08RwBEseZ4gjSKHFSHYgXyCk2TmtlvfT8gNZdZ7TS8hxFUeL6DpA/y0oK/LXUGZ2gjT60m8pNgMQLCoy8bfQsnwSIl5b05tzHHaG+7xe+rlNOPVnTps1waxPAOfNL+/CVddEF56mpFDhVDPHhhXXR6FEr65VXpupHF/3QrV+8bN7saB/mFCBHHXWkPjjhQ/rqf39Njz72qCNAmO9Yc6yQOe9WINtAaeYv1jnmBrNbNFsrm7s4H/9uVK81qj4arawabQLZj985rxEhRsab2sOIf7NjsvnctXmgWxVYzSzVyomnjTJfmzeX1JoWdXU2R1PUpLFJUft4FY0NPE2uZPqFX5I3vElRreY82QK/TjSYwpPzYWe50Uc2EfaOH1xvglZaaaS7PxjRWSeGsISk2Pedf75Lf77rz+7fnZ0djvCjfhCv1VZfwxElX/7yl7XSyJG64IILhoqQ33bbrW7OnTZ9msollIolYcPFHwwxritB0qHY2L0HMaK/WEesvZyLz7kHYc1sjLttwzvrKgQ/ayYECH3CtUBKsA9jgXsE1uctt9xSDz30kFOHoAThngYyhL6BCOH8jE3ixniBPGHc0Q7agLqUJAFbEyFfjOAgjvQlxJ6tjdyn0DazCHPkFvcR+SuPwH8gAjkB8h8Ien7KPAJ5BPIILKUI5ATIUgpkfpg8AnkE8gj8JyKQK0CWXdR52IYsgPwADMCugYd0yAKyFAGKLasT0MDsQLp6ul02/1577eVIj/HjxitNEgcQnHzyyQ68P+KII1wGrwHaZiFiHuo84HN8q7sBiEDWLe0xggMAwIgPq/UB6EM7DHS1DEmOb0VnARMAMtZZZx2nYDFQxAgVjgsYA+DNj7O/KRTq6ogk1kETj9SLzz0oJSX1VLq07+cO1SnfPV2VqEeFAHuqur1Q3Uqqrgb57reO1rEnnaGW1hY1FfE8ryPQBppZHRIDa5yqIwzqQGmSac7sGbrgh2frtjsfcB707IfCAh9ywCDLzrXiuRyPNqAoATx6+omn1Tp6hDb50IZqa2nVYFTV1CkvO9urul+672oEWO0N4m9gn3mwo9QAFOSHmL344otOLUNWLGAPIA4/AFCoTgBxAJ2sngiqFtpMvxNrtuU6GVcATgBHHIu+BuwBeLrhhhtcZiztoW3LUgHC8Tf6yEZK0lQ77vAJl5n7jWOPdeDdr3/9a9cu5zOfZgoKvoaPCbXnXruoVGzXJRf/RrVBAGtPW+0yTptsO1dx3KX2DmnkiLI62lvUUuhVodSsUZ0HyC89qYG5Dzqyo+CIhiaFhTanAAl8gMc2VapbafwqX1fob/S2P3JsaTw/ka9WRek8DcRPaPacJxU3X6paJVZv3yxFCdZllDr3pISxCApYB8wAzZ34gP9cwXNfHjwJVky1VCkFtbHHwpYpRn2EgkpKURukBcXZMLV0dOixJ6STjp2qgaqvQrlFe+z5Kf3052epXCrJy5o0OFgveM7YNCXRsputltaR/5kA8f05GohHy+v/g2ZNv1Z3/u3PeuD+qnoHpRlTS+qeVdNtD3Uqi/r18ONFXXh2s7rn9Wl+T596+gLtsF2i0y9cQ3HxVUdqVOPUjR86Ade52BEgKEBQtKWqRr5S7NQ8LJywxkrlJQWp1qrXXunV2uuHqiZVR1b5KHhSyNY2fXDNQzQsOlkjxwC2x/K9RdVXWT4JEF8QeAM68ZQD9I2jfqq777lTRx9zjLbYYgunOmNeefbZ59w8MmxYh5tz+vsh1z399Kc/1cYf2URvvDFNx59wrNvWbKWYT6hr0Tm8TRMnHqY1x6+rbx53nJ56+ik3zwJGA4zzt886wDhmLeDdajPxeSP5zhzMZ0ZEMzIbs/btdyM3TL3Q+N5YwNtIRLZ3Bck9z82DBt7bGsp3zOW2jvHeU0xVnTVfZdQS/ERV97d8WuyrPKpVt9ZSrdPbo3UKnrqTgq5NAr02arSytOrGJ7ZX1CVyZNECOy6OSwx/9vNfOPLi1demqr+v123Ld1hbQkh9/vOfX6CmS3XYYYc5gpy40EauYWCw6r4/5ZRT9Owzz7g1ec8993TWVPwVotSgH1GQ3HLzzS6RYMyY0a4tAwN9amsb5mJg10tRcWIB4c95ICzoN+Yg4mUxswQDW3NZr1jT2N/uKahvBWFBv3LfwjprVpysXxD0RrpwvwEhQlIIn7MtY4D+wB6S70ngsLWLdeXEE090ahO24Xvuo1gvH3jgAXe/xYvEAUgQ1nASDE444QS3PnIvY0Ta8kEqL625OT/OeyUCOQHyXumJvB15BPII5BH49yOQEyD/fszyPfII5BHII/CeiUBOgCzbrjjkkEMcEA1oAOBNVj8P4QANZvkB6GRKCx7MK7WqA8StmOz3z/gfByTxHUADViMUFt1///3fdhxAEaySeAFg7LTTTkOgN+czGyu+B/gwhYgB487OpFgcArf4HaCKdgKGYNUEiQKgDkgBwLGwrRJt4FxkppKB+pvf/MYB+hzD+YkPRPrIFltq3Codmju7R00jAvnFsu649W5lSaRy2Ko4qS0AvMj4rd9mnHvmiZp41Mka1jHc1QAJALCi6pC6xLKD7fzsAwEC6JREkebMfl3XXPVrffngE50911lnneXAFuIOKARRBLBkhdet1glx4piDfb3q6uvTC888r9322F2rrj1eU555XrNmzXRWXM3NTfU6BEkyVPfDwCAAG8AnslhvvPFGB1BNmjTJEQT0KzFFDVTPzMX2K3Xb4hXP97QJX3OASsYOY8iya+kftmFfCCnGGNvTN+yD0uS4445zRItlvTZmUS/d0Z+pu7fXZZYPDtDfoX79q0t03333DpFOXN+HNlpTH9lknPr1lLrnxbrvrnka6MkU+kXtte+Gal31OY0ZO6hSKdHY1dtVKPartSWQvKoKXqva2/5Lw5tHq3vutWoqxAqDUPJK8gtt8tJeeaDfald/bbjGjjlFTcEub7/MxJcX1Bx5NbvvTs3uu0rF4hwN9L+pvspUgV0qrNeZcCoCV+9DitKkXgEirVeC8CkGkkGwwcRJWSx5NWyXHDOnwPNVCgoKQnRPiQPrlZRVKA/XhRdUdP3tPYqpZ5Oluu76P2nH7XbQYOUttWDZUq0TeGbx1qiiWrp9trSPtigFSK9qfrPeePm/NbztLl3+x9l64B5f8+Y3a/4sX1/Yt117f7FPpbBNJ574hh59eA1VBt/Q4GBZcZjpLw+vrEp1mvxhNWU1+oJaH4mcPiFD+VFXgCBYgBit1IK6LVlAVySi5EyYtGnK5EF9eP0NNRA8Vq+zIt8RIKFCdbZso97pn9dO23xFWdAvZWVXsP2fX8snAZI6Erqs62/9vjZd/2D5YaRNNt3EEbGMMeagzo52+UFBK49ZVW+8/roeffQRVyvpe9/7nj61626aOfNNTTz8YJd5byoLZ0tUKDkCBBu/XXfdXcccc6yefe5ZPf/88w6cBoiHyLW6VADQrAn8bpZHrA9Wp8FsGe3dPqcv/pVlkalA2M5sDfm3qT84n9XKsPpXtq1Tpnl1C0Nbi511YVBQVzqoLPRUrgQqyFNXW6jmeZE+PjBPn44TrYatVVjRnerQHeVAhQ5o9w5H9DoiJpPCQkG1qL6WOPJiYEBnn3OeKx6//wH7qbW1RRlzhh+4ef/88893yQ/U6/rud7/r/k0sTbUA8P/mrDm67bbb9LOf/UwPPvDAkD0l9lCnnPodt86wPVZVcRxp0sMP6cwzv78gASJwFlhWX4Vrpl94h3yAQLcX/WAKS7uHMKUOv1u9ECNJ2B97R84LSQ/hwQ9kCttyb2O2flhmQrBwfXzO/QL3NVZXhGvZeuutXTIHaxr9Rmz4HfKOdvI5xyc+jCvqph100EGOzOOH9RBVJfctp512mlsvzeorV4Es7fk/P96SRCAnQJYkSvk2eQTyCOQReG9GICdA3pv9krcqj0AegTwCSxSBnABZojAtdiPLMuXdbJEuv/xynX322Q4I4IEeEAEgGrAHAAEwAMLClCIAIzzEsy2AEcDAdddd52qHkMnPwz2f8R3gxmOPPeYe7i2TkmOxL2AA35uFlRWE5XdACs4PSGHe5wDiHNdALav1QRv5nPbzg1UT7SfbclEvu272w9qD9p133nluUwN+rEgq2wLec01cMwXMbbtFZWV+9atfdVmwZIJavZTF+XdnqaewlChJC5r8yN/03OSL9bn9f6JCoeiyUSk8TnyxeOGYXCNECPGw4qsAJZZNzHXxO7YdZKxCApGhihc5BJHV2iC+9APvZrdCWyGc+J0YQGaQ0Qs5hqKHouv0Deoafjje1Vdf7ZQgjBvUH/Q1hAbZw6YAYVvOhZc/wBntpv0QLmyPRRb7Y6nGtkaCGFhoQNBiB/gSbpAkkR566EFNmfKyLrzwJ3plysuOLWgZVtD6G4zWehuspBeen6b+3lRbb7+Wbr/u79p9jwn6+U8f1wYbb6Oxa2Nz9YrGbf6iOjojjeoIVSgAKCaOUGgqemoKP6hhrZ9UT/S/aqrWa8KoTI57q8v695K3FHpNitSu0D9MKw8/Up6PpY8nv0DtCEiMAc3s+oWqwQOqVPpUqU5xWdFpVq8LAsyNwsPZLNULltTtU9g59ZwKBPAddZEgNqK0riRAjZLGKgZkm/vKsMCirg32PWmrosxX2NekH/y4W3fcJ+38yW11/rkXaPWx9YLGy/urbl339oLtUVJQWvux3pz2C/ntb+qWm6u6525f02eEqnWnuuXBWP2zpLe6Vtd+X3hNKtdU6fLV1evp059p1zdPr6iWVR0p5eLt+qJ+nkHIJ6r8pFJUBcCmLAvn91UI63Z6URQr6huuWTMjfWAj6kwwnjx5EZZ7qYrph9TZuqs+sNrRbj4yq7/FzS/LU18RjySNNG36U7rrjr/q85/5io446ijd//AD6mjvUOgXNGKlEW5+Inuf+YeaD739fdpnn310+MQj3eV++cD9XaY+c5ip3FgjAJUBsSHmsT2E4AV0ZjsUIFaPyshXm1dtDWJuBYA3mz5T0tnf3aLWhMb+qde1qFsimjWXrcn1elLYnNXHJf9mnrTC3laPojEJobFvOZ4pRyAoqpWKskLgVJlelGiD3lmKO0bqtcRX0tKmJE0cB9pYc8LULrbGuVpfYeiUkpDxqPhsvYWYx6qMNQJ1B+sA68P3v/99p2TgepjbIQywmoTovvDCC936xbUQu3333Vef+9zn9IlPfMIpQ3bYYXtXh+Wii36iwYHIqTVqccXVyBqs9GvllUerUhl0loC1qOKUmKga+dsJgrp9mClliKOpOmmLESC0ibjSVuLMmOCehHWHd0gLPuOdvzMjP6wGiNURQzGILRbjgWthTJmVpBVMZ+3mPscss+ydNnJ/xPizBA6SBogb90SsyazxqEcg5izhgH4xEmx5+rvO27p8RiAnQJbPfstbnUcgj0AeAXcfl4chj0AegTwCeQSW3wjkBMjS6zvLVOVhnAdwMjd5cAcUACgHNAcsAPywbFge0vGzvvLKK3XmmWc6cMAVOl1gf0SGKIAAmYtYigBwADixv2WHcw4yHfkdmyWAeQN9zEbEWQ8tIGcACcz+w3zPDXwx0IFMS7I3d9xxR1fLAeIBoqKR6Fk4cvYd56I9999/vwNhDLyyLFJsPwB3ACMAPSACULsYSLWoHrn44osd6EN2KO0wK69/2XuZnF0JYPtjf7tdf7nnVJ3w7YcdOGpAHHGCPIBkQp1BLFG6ANoQZ+LCjylozJIKkJCYADpxrZA5ZFFzjcSWfqSNBrCYMoVjQb6YLRbXxO+MCYAq1B1PPvmkA2vwgSd2ZAFDEEF8cD6ALAreowYiFgZGcmz6jfHGsQCYIFgAyrD/gEyx8bCwH/7S+SvAV75+fbvssrOmTHlJ5ZZQw9qbNH7cqurqmqVSoaD/2nFdzZz5lh6/Rzr0+Nka2bGW/nhtps233ENbbb21Vh3Tpt/dv7nGrVlTa9F3WdGZF8n3CiqFkQr+GA1v/YIquk7B4HyVXSmPsvysLDBvL50nX0VlXpsGqx/X+NW/pmRgQ3leUUFhQH3R45pT/YGi2gxVq6n6K3NUrc53ADGWa64wulcnQOpoe50AwQHLlYVI6mQH9WriKFNSw4bLVTZRliYqFzyFPrZZnlJhxxSrpXO8/nxdh8at84zWmtCk7/ygWxttfJpOOflEJSm2dIWl0wXvgaMY0Ix6yxWQT6ua9MSeGtH5jFo6yrr5T3N0/bUtenNmv7b72Jr6+slTlaQj9KtLunTjH8rqGehR1O+rKVxJV096S7U+X4UmTynWZk72UQe7USdUnH0VdT9QtUlJTG0KLO3qqp1KNdWwpjF64dl5GrfOSKkwXbVqwalGysVY8WCgDv/LGtmyt9afsM3bFHMrEgFCXCDk+gdn6Iv7flY/uvC3+tOf7tap3zlVpTBUW0uzxq+19lBRcptTBiqDbt7ZdpvtnbXQnnvs7sDzRpsoy8zHfgnAHUUChC0ECsA+YLZZXNm61Vjjw4B1Iz1snVrUUG4kQhr7p1HdaPvZesPvRqzQVvZjjTZbxsZ128gTOza/W/tsvXWKiLi+nvI3jw1fGvmSV1C1VlOh5DslzcJKO0sQMLtF9seeifjwYt7mM2LPZ4cffrizvOR3LJ8gDS666CIXVyNXqPOEWhDFA4C+KRaZ+ymQDhFiVoycf80119J3v3u62lo7nJ3kYGVQTz75hP73f3+u6dPfUKnU5EhD5jFqaNXbVCcHLDHClDtmP2mxZ+3h3oV1yYqi0yYssLguWyMh5ylqTntQLGL3RWIF9wRcG++f+cxnhgq4cywjSeizxrpntAlShX7l2mkv6zbHhUiiLaxHM2fOdGsq7eEzCKYNNtjA/b2zBvPOvsR6Rfq7fw8sB3kTFhGBnADJh0UegTwCeQSW3wjkBMjy23d5y/MI5BHII5AXQV9KY8AyT81fGrCIB3GAHzJgeRjnIZ0HeR7aeeAGEAAo5wGc7b/whS9o++23d+C7ZfBjG3HUUUc5kICC1tgcAdKbRUTdq73fPeSjDgAssGxIU5oY2MQ7n/FiG4ALgAmrdwGQT/s4F0AEgAvEBNcBMGAESGN2bmP4zELEitqSnXrggQcOZeUaMHrwwQc7FQUACOdDuUAGq4Hyi7Jowk7lpptucnZOBr4ttutcEfVEodp01VUXaMprv9cxx9zhMlo5t5EHlt0LGPXf//3fDrzjBUhD+3gZCULbrBA5wA6fo4wxUonvyXalT4iHxd7IHesTQBwDsQx0gXhhH8YE1h8cBwKMdnEciBDGCm1CdYLNCOONbRgHxIW2QVhRgJ76LKhL6AeyZbElg7Thei17uxEkXGw8l2CDUrHJEWc77fwxDUZdaimNUa06TXvtvaY+uft6enXGc/r5ef165KGXtOqq7frVFbvpsYdKOmD/0xQUSwqDgprKLbr8rs3UMfpZNRc8eRQrD2sq+E3y/EGFflnt5X0Ull9T3DNZpSIWNc0KE2qxULul2xEUvtesgcq6WnnV3dUUHyw/8NVdu0qzK79wpES18qb6Brtdlrur2eH/Q7mQoSRZoDKgxgevIAJ6R/XhKa2ljvygvwL3Wd1Cp7VcJ2zSOFWUBEq9sjpHrq8jD39Djz86S5/bq6wdP364fnfTC7ruxusUhvPlFRLF1UWrqpYg5O+pTexvE3sxdBYQEenAjTr77KP1xYOksBzqnrsCXXxxqp7Zb+n3t7erKavJa9tAe35ykgYG2tXV363BrpK+dsya2nm/KWprpTZCiwZqfQphNVy2NiAtJlVkqWeKqijv6nVYwiBQgNLHFYsONTh/pHp6BrXKmhS1ryqOC/LDggZ7BzWy9An1zd5eu25/tOT/w/JqYRXLeyrI76IxWRqoUKQQd7eOP+kgHXjAV9XTnWmvz35Ba64xVtXKgJpb2tz8wHzP+gN5On3mDHe2/fc7UJ/61Kf0rZNPHMqUt/kN4Jg5iZpV2267rbMxovYTxD5gM6Q8857NfY1EPPOmzUGmTrPLs4x8UxU19snCILWtv1a7yqy1TNnI58z3Zt3EvGkKELZpTAQwosPWM9rInGlEidXLop2uTYUWFeUJCjMrpErCVF5UJ+aGtllgDWlrvylWWGPN6ov2mTKP7VjTmb8hFugP1nZIDdrK/A5xzxoFqD9x4kS3vZERHB8F6le+8pUhZQnKDNQkQVBwa/v9D9yvCRPW0yqrrOpIBFSC//u//6tCIXB/Q/j6mZWYXUsjQWRrHtdoa7aRPNZ3pmhlreS+hjZD8tcJzNSNEf7NvYeRbiiOGDOMC/oJwp+10O6nWAPZlu+s4Lnd1/A7+xEzSA/WIuJ21113ubUBYoRtuAc5/vjjhyy/bDzZmvwu/sTyXfIILHEEcgJkiUOVb5hHII9AHoH3XARyAuQ91yV5g/II5BHII7DkEcgVIEseq3+1pdXCAIBA4XDnnXc6YJ+HfIqekwnLQzrAAw/v9gOAQZbmDjvs4AALtqduCKoIAwjI+uThHTsMrEkAQ0zBwTF5yAfs5sHe6m0AFvACiLdCp431BDiegeCA5vybrFOAHgqH8kJ1QPFqqz9gANU7gQRmh8G+gGeADlwbLwN2aAPXg9qCF79vt912Ov3004csShqzfC3mgBpf//rXXUFey8pdXKamM05KawrVrL/8+Rq9Om2SDjroLJfR2qhWMesT3okn5AyKCUAmsp3JsAXIMXWMAXjWh4Aqu+yyiwOf6AN+p49op8XKQC4DbsxOy+xDIMdMLYR6CACHbGqARa6TPoYYcSB7a6s7F78DOFkGNgAYfQB5RR9CZL3yyitOecR45DsINGxXGB9WN2Xp/AVYoWLcnqr64v6fVKn1LW23U4c6W5v1+ovztP4H99KmW+yj2W/2av68qiZ8cB0NGxYqTiAYmlQuF1WtDqpYDDX5tbM09a2z1NlWcAWtFQ4o9JvkZ1UViqFCbxuN6Byn3nl3qVSYLYWtKnlFR3p4Qa/SOFPJL6kStyosfUyrDvuBZg9epu7K750lWnf/ExocHNDgQElhUyYlqDD+AVqCs0OAYHnlY2Hl0qA9V+cji+vvblwvsE4JfLLMQ3moRJxNU0Fe0Kxa2qRvHjNLz79IXEZo4407dPRRx2ubT26rzuGtCiJS89uURCvG7bSzD3PKj1ghdcdrNfXMOUj/863bdPzZq6mSztVjf6vo+2e0a7dPDNNhR09VZV6gK68fo8t/85bLoFeQqKAWXXNbQYWWRP1xnytyXizWLccgPxjLWNxVskxRzXM/rqqH76mAHRI1VxJP7a2j9OC9M/XhjUYrK81RXAuUKVYWZypno/TSo/+lvXY/UaNGbiChMvL9FdIKJ03rBbZLhbKeffF2zZ42Q20tq2uvzx2o7bbfSS0tqN0St36gMkOx+Myzz2rGzBmOVL3st1e4uejmP96oxx9/3G1nczqANCQ/8wwkCHaNgOmo5CD+WbOYB1nsHXahAAAgAElEQVSLzK7R6krwN7SwpaERDY12akYYGLBuagT2N+Kc78yuyqwhORZrB2SHqe54N6WenZv5HVLagHxT/jW2xY05M8VzawhTAkRp3WoN0hSSFYWYc8hbYLll6xnXs/CaZZ/ZeXm3tYBrYz2m7aw9KAxpF3FEzcC6RNID9xas03xPX/FC9Xffffc5C04IfUgq1gvIKVSMRxxxhNYYN1aValV9vf065JDDHFlyxx13OZJlpZHD3VqYZSg/IBkjt2aYgtCsxIwEYT0ycsnuA6wvbP1nTYSIh9DgBSHDcRlLtJfz0W98j/KUuYP199JLL3UECEXhjeBxxHMQuHWWeEGs8Dsx4d7JEhFYjyFZ2J5/Q7Swza233urGKmpZxjtjdFH3HUtrbcyPk0egMQI5AZKPhzwCeQTyCCy/EVgxntiW3/jnLc8jkEcgj8D/KQI5AfLuwgeIYiSE2SMBAAD6AzBT1BoChAd7yAmztWIby9ZnPzL5UVn85S9/cTZMf/rTnxw58Mtf/tI9tKOgwEYKOy1AKSNaADoADwAzKO5JFqiBd41ZtQbSG2BAuwER7EVmJvsCGrANIAigCv7tl1zySx155JELiJx6NiuvJcmOBrC/9957tffee9eLn1erDszhBdBx7LHHOosswIhzzz3XkS9ms/FOhUmxBIE8ATDheIsjQPDAybJEvgL99reX6BM7b6fRo8cPXYfZhBkRYNmrbACZQBYzxEyjuoZr59xmb8U7/QDYRz/Q51ZfxIqRG1hoyh3GDcegb3hhxfHII484kgVAh8xVfMrpE/Z1BW/ffNP1G/1vFiq0F1CHl9mCsD0AJaAY5+d7lEUcn7Yz3iDbiPnSJkBoB/Zinpfqldee1d9f+Js22nBNUYC5HLapc/ha8oMRTp2hIFOSVZUmBZdt7GEZFdfBtjRLNa/3Ud3+2Cc0bvVOt7+CefL8UIFPoeBQhWBNjRi2pwb67lCQTVWp2OLsqwJ1uqx/wMliUFacRUo0UqXSRzW79055mqfugZmqVPrrGc6A4amnwtvuZiE80notEAqepz6FJZTFgZK4Xsw88ALn80/BdeqOQH5kAJxJiypRj4a1baa//z1SoblZTzwV696/VHTO2RfoI5t+WIGHPZfnVCgh5UFc7YLw3U1E77G9AEyL1BmKPIWFmgZm3a/u2un63rf+pm+fPU5x9Kamz65qvz1G63c3x+ps61L78PX0mU89o97+Ns3rHlS1J9IZZ26uj376UaWZFTtHe1MnolB5ELMkyVSNPUegJU6dg+JE8lF41RiLqaq9I9VXna/RY8oaiPodMeaxTVxWIZ6gaNaXtMuuX1KmlnpB+wVZ+wa4v8fC+39oDgol6lbECst9OmriYSoVOtXbH2v27HmK4lgrrTTSAeXMZ8wnsxzpOtepOG668SYHQjM3XXvt1Wpra3FEFPWUDKRHrYBKEXu+n//8507FhnKP9YW52sB5m/dMVde4rrA+GUli5DF9Avliaxnb1OcaCK+6Oqvx3epE8LnVb2q0uzLrJlNENqoWjPBYGAwfImN8RmHdHM9t6xRJC5Rj9X+6+kCMT16m/LO1xgicxmu0NjK/cx1c5z+UVHVlGd/xznWYygEiBKUEn1nChK2NrBf77bef+x4yH9Ic8B+FB+vTCSccrzXGYU1WcesE5MgH1p3gvr/kkl/pqqt/r7bWNm2++Rb6wx/+4MYGJJopQFjLrL6V9Zndf5iih2swdSl9yXnsWqwOFjGC4CFhAuKDsWJqEOp2sK4yTogXhD4qJM7LNigfebGWkrQAuYL1F2MXsgZCCOKf+ye24Z7ErEc5Fusk7eEeCBUnKlzGsI27xj77P/zh5bvmEfinCOQESD4o8gjkEcgjsPxGICdAlt++y1ueRyCPQB6B3ALrXY6BxsxQDsHvAAtf+tKXHFhB5j1ABRn3PGQDbPPgbuC32WoYGIRv+iWXXOIsKgAcePgGMODBnezOv/71r+7BnBcP+OwPoLT11ls70MpAIcACUxnwsG8gN99zPMuWBbhn/wkTJrjPAVCwlzI7KM77wx+e68DyTTbZ1NlGLe5lhARtB4BBybDHHnsMZdYvTFhwHdZ2s8R4J+CRY1IHhQK7LhN3oULL79Q2A7LOOeccffOb3/wnX/ZF7WfAB99hP0VGLKQUgAqZt7SZfrSMVYAo/g3YR4FgtoGsAqQB3DGQimsD0AE8Yn9exBsghyxdSA/qf7APma+AWU8//bQDHtmX31ETNap8+DeZvpwX0Ie2c3yASiusSz0QxgT9DBCGxzrts4LP70Q4La6/l+X3Udyja+5ZV6utVlYh8OSHPUqymgO4vSxUU2kltbV8TvIeV9w3RU3FEsi3wkK7ioUPqRiupMBHGTBN8/tfUG+tX/IS9fV2O4ICME9kby8Qd6Ac8BaAl/Ux4znSw5E1iackTpVFgbIkqf8dokJIPJWLvkIf7yVQdamWtGn48A/pJxe+oGuvmaNRY9q0+5576MQTzlRzyzAl3qAKftEVUF8xX8QoUxIkCtSnrte/qcHyK/rOCZP0vfPGKx54XX1RottvWU2f3afbKTceemSszv3uSxqo+eobqKklKOrq2zoUt81A0+HGtFN3eL6zvXLkR+opSrAh8xUlEJ1yZFKgVDV5KnklVy/kbw8MatOtW5VmFVWjRExjURSoGHRq+uSNdfDnf68sKKgWU1tm8XPc8tpnjG9iFMc1xemgTjzhZP39uec1e84cFQsUMe9w8xvrgFlgzZo1W2++OcspylAOsLZgcXfqaSdr9dVXdWtOFNWtBNkHFch3vvMdN7cw31Kziix/5hzmLyvQbbZKVseJ4zYqBE0VYWuXge4WewOobTsjBng3MsEUIDa3Gdlia4d9bmo+O/aSqABsjWq03VqYOLFtbF0zMoB3U2I2rnV8bokJRnKb2sLabG0k7lbzwlQZfMa6wdrEvM47pMI111yjk046yRHfxJ/+PeOMM1yNDatZZfGlPzbbdFOdctqp2mPPPbXaKqvquuv+oG988zhRdLxWrZP9xJ/zNhYmN2LDFDesN0YsmeWiESa0je8YG4wd+opjQT4Ycc/10H6243oYWyRLsJayfhkhYgQG6x1rI+3ieMTwgQcecCpO1CRm4Ukb+Df3Y1htMa65h7J7Fj7bZptthv7MTVW0vP7d5+1+b0YgJ0Dem/2StyqPQB6BPAJLEoEV9QluSa493yaPQB6BPALLfQRyBci760IDX+zBmgfl733ve/rjH//oslXNM5y6DmQeGgDNv3ngRl0AMARYhPUV4AcZjGTmU7OBTEce4snct+xXtierlnMDuu+0004OjABE4PwAHJYl22hHwfe8AAYAKHj4Zz/st6gjgR82/2Y7AA7aDhhy0003OPAdFYjDIJfwxTkAJJ544gl3HY3gEu00Iog2NCppLMv2nU6D+uOAAw5wcftXBdMb9zdAjKKnhx566BCJ9K8uxUAxK4IOQERWM2oWiCFqbADImBKEd85DzCA4AHK22GILp3DhGAA+WGzQx3xvqhErJsu+ZL8yFogPwBTgEIQI/cN+9A3ZsfiZczwr3PrYY4+58YXlFeCQgYv0sREgXCvHZBzRbkiVb33rW856zGzQlrBr/79tRhHev03ZR73VB9TShHKopszvVxBQeNhXOWxXqfhFtbXN00A3BEikoEg1jhY1BzuqVFhFldpUze9/RP21KRqMBlSp9ipOqQHxj6xtD9YDrsPPEKXIT30Frr5EvX4LBAiqgbiWKUx9FYJAcYxVkqeg4KtYTpRUyTT3FIYdUtva+uxOj6lSadf2O+6oq6/9vSr9FbW2lTS/e67CQuhsiJYEaP3/FuyleSLUXlGqlkJRfW8+ozm9uyhoXVPfOuZx/eBH41UbeEGJ76spWFX9vb1KmzJ9ZvceUuVdAfOZb0S64uo9tMaGNypyio86AQJ4T969ESBx6iuKMyVxnQjx/UAFQH4KVHu+SkGqrpmrKdZ8jRwj1aIq7IhqtdiNkYHuERrXfIY23nBnRVFRLa0lxZGrsL5Cvphbq1VIV8+R2nUrxgHNnTtH7cNa3dzQMWykI2P5jnm/u7tHkCBY+lGMG/D8gxPW196f+4w+8IG13PGamlqdkor5CcL/hz/84QKFwQluPxIBrE6REfe0xf5ta4GRF8zt/G1YXSRTdjAGTN3A3G8qODqrkSAwu0azK+R7s7nifWFbKiMOrCbX4sjghUmXxuLrtn4Z6cHvZj9pCQ8c30iERiLfFB9GBhmhsnBCAMdkHSB+kAa8THnBusAxeWc7CBESEajrAmFCH7GeQAhg08k76wnntDWfv695XfNVKBa01cc+rnPOOVeHHjbRtXmgv9eNC9Yezk9fcR9ixDuxsHsMrpc+YDurvWJqECynINVQr7IeQZShOuXexq6Fd/ueZAD2QamBUpRrI1EESywjXvjOEhNY69gXcoP2sc7RBs7PNrzYHlIHdchVV13l7n9o/+TJk12SBbGxsWeJJyvkxJBf1H8kAjkB8h8Je37SPAJ5BPIILJUI5ATIUgljfpA8AnkE8gj8ZyKQEyDvLu6NVik8WJPBf9ZZZ7mHeGyQeMDnIZpsRVNVmAc6vtwA14DQ/JuHb0gIjoMdFg/uqD4AlAAQzLOch3YABkAILBsAzfnOLCIAWwBFANjNaoNzm/UED/T4YUPKYC8BcI61FsVJzZ6KaHBtPPS/+OLzrg7I179+tAMgF/cycAlQwrJ/qWNh4I7FzCzDGsGmhRU1C5+Ltl977bWOJALAWxxQZddhANsPfvADp+RYEuDZ/M7tGAagoeggexZ/ewCbsWPHOgCGzwFPzA+dfqLfUL9ANliWLuMChQdtBxzinTgbaWHkFseEzEBRQlsAiSiADgCItRp2JRAsbA9BBjgEAWLXxv6oPrh2+pvxhTWb2aSxP+1CNXLllVe68fFee1F4vCe9UvdM+rZGjkL54SnJeuQHscJMKgQFNRe/pNZWT4P9M1QuznfqkMDvkZ+tr7AYaF7PI+quzFcEWF4ZVDWqUhnCWVq5rGe/bnnkYduv1NX6gADxEueA5QqbU/BcKBqoKRIUVK1EaioHKpbQGiTOhgkVQ8ewj+nBh2o6438ma6MNNtOZ556q9T68vmoDzQr9QXeOMGxSIWhRpdrvlCcr4ivzK/K8okqDzXr1pVOVdZ4vBZvo8P0e1MW/+6Aqfc85YgNrMSp9vDBlHZ184hz1RnNV6SpovQlFXfCbVmXeTCUhKpt6lDKnmKkrc+ApkrROtFCPJVWqIPQUULSeGi2FYQq9AT12X6Att8d+j2LKEYNDUeSprWkNzXjmw9pvr8uUUPfD85VGYd3vbAV+QdphFXTooYdreOcIDVZYK/rV19ejlceM1ojho9yaw7zBWgUB0tvb54hUFAPMvV/58iHaYcftNGrUCLddsQiZl7h1iDXlzDPPdPMdqgPmOghf1hlAaeY6A+2Z84ycNsWDkbq2XtAVNkc2qvKMhLAkA9Y9IwrsuMybC6syGudH+zfAOPOq2RMurvtNxWhtNDWKES+0067L1g/2MRCddjWSGo3rmF0X+9k+RpLYtfAdJBUJBlYM3PYztYK9syaZGgQChM8h4mkfaz52ZSQ3oLSgb51iI6BGjtTc2qJhbe266KIf6/AjjnTrWRzV1yzaYjXNWHusnyymvNuaxzrH9aI2pb1WewyCwkgXayfrJp9DxtGnjEXWPa6V/VBmsG6RgABRcdNNNzn7SNrPPqy3rMVWTJ7jsf6RkMA9EW3iuHwPwcbfAlZYtJd7KcYo52R9NEssI64WNy7y7/MI/DsRyAmQfyda+bZ5BPII5BF4b0VgBX2Ee28FOW9NHoE8AnkEllUEcgLk3UeWB3sADR7OP/nJT7oHfB668aGm/gWZizxs89BtILpZVF188cWu7sf222/viBAy/gEXeJDHDgu7JkADgBkADjL6eVDn4ZyaIoBNZDMCMPA5D/g81PNugLoBDgZQABQAKBgpcuKJJzpAZGHLEQN3kiRytTrOPfc8hVQ0XszLwCqOx/UAfqFSMUCmkTQy0Mu+szYbaLTwqdgXsB8SBNLo332hAJk4ceISESCWhdoIxFlWL+eFoDrvvPOGCtxbQV0joizzl76CmKDv6AvGAeOD8WKqEct8tqxn838HiDHyDLID8Ia+5fObb77ZkSJk7+JjzjiDMOEYZLUybmxsGNmELRegFdnApkThWrBbM/u0fzemy3J7Kj5Eekp3PHi4ho9+U1lWkULA9VgFvOU9qdA8WkHQpELWpOZSrCBrVhaOlO+vpFrSpbldL2qgNl/VWp/SagT1QcVkITUIAypG1AFvV/AcoB0AnULnzvaKzVIpRnESiPbE2NIVUC2xLUAnCG2r2to30i9+MVOTJpX17W+doJ132VmlUrPiJFGxVK9tkmXUKvCUpFWFQWGJCMVlGd9ldWziVK3FyrrmaHbPxgqGDSiufVR773y/bvzzhhrsn6xqkilQWeUxkQ7de7Smd/Vo7vyq0sFYv/ztZhq33tOKsbUKB5wqBOCe2FFzAnA2hnRKAqcASaNMXihHZnmJJz/xFRWkua92qlSONHJ0iyrJ7LotlzI1l0fr+cmD2mPTuzVmtXUoBqIsq8qLO5T50bIKy3/8uG78eTVNnz5N++/3ZXV01Atq9/XVi2a3tbWrtbXFrVc2/82f36VKpermE+YXQOEDDzhYEyceoqmvvuzAY/qnUERdUnWEKvUmAJMhQh5++GFXBB2ilnmLeYc5kPNarQs7F21gXbLvzKrRCAcjmK0OEsexudP2Ya5rnIP53hIBGskPW2Msw98IiUYlyeI6zOyv7J1zMY/aD5/Tnsb1rLGmCWuGrRvWzkYCoT4vYVtWzzxoPI+tRRa7xvW1MQmB85nahG2N3KKP+QHwP+qoo5xiBxUEhcSpccRfWeeI4SoViq4eyOVXXKkrrrhCHcPahsgi7KgOO+wwpwxizaI/LBnDWaUtsNu0ONIOszwjLqxnvCDaIF+4BiuSznYcgyQDjguBxnfsw1rHfQBEB4TI5ptv7mwqrZg6RA8xMLs1I1l4Jx6m2CEeXPdDDz3k7MH4N4oWVE5bbbWVI1hIcOBerDE5ZHHjIv8+j8CSRCAnQJYkSvk2eQTyCOQReG9GICdA3pv9krcqj0AegTwCSxSBnABZojD9y40uvPBCl0kPAEBmJZn2gP9h6KnoB+rrH1CcefJ8itDWgYD11ltPX/va1xxIhF864AQP5TygU3QWgoOsSz4DXLIMVcgVgG/z0wZMAIAgc9JAFSM+eODnh+8BvwEM2B6SBeUHxwUoX5QqgvMCQlCMHeUCRA3HMv9yA6YaA2NZupwDBQzn3Hbbbf/vAV6gSgGI23///XXDDTcsvgD6grMauMV1oLJ5t6/MixV4ZQVpTQ89eIvmzJ2l/znrUneNkEoWG3vnvKhgiD0xoKg8fQTAYoCW1QEx4M0KtFqBd/qFvjYFD2MKUoX96H/iQTaw2YKwHVmtAEJ2Dt45Dt8BILEtWbOMJ1RLl156qQN8eNl4sT5+t7FaGvtlHgBhnx56dqK8wiQVsbfyu+T79aLjpbBFLcX1VGquKIp8FcIx8oJBDQu+pu7ajZrVc4vStFd9PTXKddTHOEyHTy2JzAHiQ3Y2mRTEEBr1eh8OaAdYp6hHBlHCf4mai8D7ZcUUa3d1PIZr7tx19L3/eUr7fPFYHf21wynDvTQufzk6hr/AVqiupon9mtoGUr32xPdVW+tCZUlBTcHW+vhm9+r2h9eVoufUF4cqh56eeGGMjjvkTZU6Y3XPS7XbHmUdd1qbquEsYXEF+VR/1c+RutofmeIorJMfqHTSoopNg06F43slZao6VdCkO0Zp0x1nqa+b2ix4nBUU1WJ1DBumaNqx2ubjRy4U4zrJsiK8mE/4MeDWgfFp7Ii9ufNmaI899tRqq45zFlZmC2VKAdYf9rU6UswFrBEzZrwpVHQdnSN13R+u0u+uuNypzDwVFBY8t/ZAgBxxxBFuvQBQJ0MfUB0ShL811h3awtxjRAW/m0qPz4zgYL6yttAe/s28SLsM8KevTE23rPqtUfHBOfjd1hTWe7N94hoM1DdFHfOpJUkEfjikSAl8Chl5ypKqKrWqahT5zuizTBljnmmIPsxS1SrVoQQKzm+JArwbgWMkj835jcRIY1xsnTdLRSyyAP633HJLfeMb33D3L9hWci+CFSf2Wdddd507D4kSWENBPhAD1Basp9zDsF3g+5rb0+MIklp/v1ra2hUE1H2pOrK4rvwI3T2NjU8jhGiPEUeMI9Y1iA57YQ1pbeU7xgljDStR2kVSAbE3S0rasLAiiP6B0LCxyDY27tifMcn6ijIXYg8yhB9sTaktYm1tVK/SDjtvbpO1rP4CV8zj5gTIitmv+VXlEcgj8P6IwIrxtPD+6Kv8KvMI5BHII/BPEcgJkHc3KCxrE3uG3Xff3Vkt2EM7mYsOQMoSFSNPs2v9CuKaitVYQWurAwF4WAcoAmhAZUEmImA3+wEGkPEIMMDDOYABoDekiRWptQd8tud4/ABwsI8VHQWIATDAMgvVCMfA/oqsTwNnzHN84SgARJAlCrgB8PHTn/7UgQSmFlgUafIP5Ui9wCmZlUuLALGaH9ThIBuVa7MM23/Vg8SJDNI77rjDFahfVLuXaAR4mcIg1Py3ZuqRR+7Q2DXGaq11tnIWIpBfO++885C9B7EDNOT6GSdkQOM1Tt0Xfjef+8bzGhnC9/Q5/b/OOuu4f5OpCzBFtizZ1WRiQ3zQN4A2gEBm68G5OR8Aj40Hrp9+ph4L44wxgy86dloAWp/97Geddz/tMtBxUQTXEsVpKW2UpgUKc2h618/17MsXaeTKg8o0U4GfCDCxqThMHcNWV60aqeRNUCn8sF6be4X8Yr+ieK6SWlVe0qZaNVUtHXQ1xw1OD7HTSjJXyJwv0iRVmFJhIlCtEjtgPZTv+jsmIzpL1NQSqpj4GqxhxdWitpb1dPedPZoxY4zOv+gG+YGvNBlQmq64hbQX3bW+qKNSB2EBbzNlPbdp1syvqdY+X1kaK8o+rE/t8KKuuXl1pbWX1NIxWsM7ezXxS6vo9ZkDmt01Q71zff3hji3VvvLDCoJUkUJ55n+1oBA6/QcBEtUCpwIBMA4KdSIk9AuqVTOVmwO99FSglUaNVFPHHKfWgTCJk0ih16mH/lzRCYc9oUKpc4UlQCzz3+bqOjEdOBuxefNnaN9991VTuV0tLfVseSMhLEveipbXbbC6nZqxp6fPzaHPPvcCvaCTTjpOG234EXdM7Ok4B1ZDe+21lyPLAZJJDABwZm1k7SAxwJSQlqXPvMV3Rt7TZqspARDPXNVYK8nUD2Y19a7n80UMZiMUOGajksI2bbSratzd1CqsSWZ3aQoIe2d+wAbP1m0jU9x7SO2iOgFXDst1otaNdSz4Irdum6KBeZw13dQjbNfYblvXG9fiRSUt2PfsS79wTD6jNgjrBPciWE3++Mc/1l//+ldXn+r888936xpkCe8kUey5556uLSRynHnOObr6mmvUDImWeW7d6unpcldWq1XceDPrR7MCo21Wg4Q1y+yrrIg9CQYoV1E8kjgCuY9ihPOzVqEwRY3CunbjjTc6kg1lCskGjB2uj3HM55AokHIQJ4wx+spIE1PO8v1uu+3mVJYkm1DDhqQCxijtM7s09jPShj5YmuNwKS2h+WHewxHICZD3cOfkTcsjkEcgj8BiIpATIPkQySOQRyCPwHIcgZwAeXedZ/YbWFWh2HjggQc0YcIEl2Vo4ExloKqe/nlac9hwzXrrLfWXC0qq/7DpAAQAyEadcOutt+pHP/qRawwP0wb6mA0W5AoAE6CCFYg18oOHc8v45cHeQBbAcxQDPPCzLXYRBx100JCdhoEgi3p4t+x4vvv617/uwCx7NWafNkbPSCE+AzSAeOHcS+NlbSXe1OEwkmdxxwZcoZYGIAo1Wd5tpmaW+qpF/Zo9+zU9++zftO22OzirJWIBSASRhVUVyh3OiX0VY4G40w+QEBRtvfvuux2QA4hDHzf6vvM7oA72Hqg0AF8gODgu4wN7D9QmgEQAOmaTxTUByBATxoLzcg/rGccASYCYtAMwErCLF0Al5B3tePTRR922d955p2v7e8ESyxEwmaeaHtcf7z5WI1efoqZSlwIfIqqg5sIIeUGmNG52cUw8iIpYcdKrJEpcPQ+IDfe3hDIBcB6wEM6Df6RytUCwukINkiW+4iiWn/l1JQx2VXGkkELnxYKSpCYvaVE1Gqlq9QNqK++oddb5pDpHrblAnVBRwS8pW3CexY3LFeV7I8rSNHY1OoqapZee/JmCjl9K5arSLFZby0f18U0f1i8vW11jRk5TRU167vl2nXzcfCmEIMm0zwGZ9jlwtOTPcjU94iyQTyGWBfU/TAESJxAannhniAQhNoSA+HXLsubmsh66vaTNd4hVqxSU+V3y0malSUm1vlW05ogT9IFxn5VfoL1vm71WGAUIsWIMA5qbddQzz0zWYYcdrlGjWxSEgYa1j1Z7W8fQegOwyz7MFcw7ENgG8qIQe/31afrKV76i115/QzvssL0+/endtekmGzvyA4UO8wzkPKDx4Ycf7uY7LBaZY5h3WIeYe0whx7ixbH+zTgLUNjCc41ktKxrJ51yPqQf4rNEiamn8PS2s9lh4bbPfF14vG9thx+DdFHX8uxh4KhcWWGQFoYooXAplN4aZtx1xgkKUgYw6BBUIKg930nr9G0gSjoVqxIB7gH4D700JYioVjskxiPOi2t6oUOGegZhb/Q3uS1hfUIfQ/xAjrDuoSKkdQn/S34cccoh6ursd+fCryy7TlVdcoa0/9jHd89f71dnZoaJTxhQdIdGoSKI9RupYX5o1p9Xq4Dogz1CpcG+FqpR2oTxifNJeUwWRAGIqjUMPPdStYZyT5ADWPtZF1k/2Q+HBWON8bGdjjWvH6swyG98AACAASURBVI1rIamFRII//elP2mefffTiiy+6+y+SR0yFY6qkxjV8aYzD/BgrfgRyAmTF7+P8CvMI5BFYcSOQEyArbt/mV5ZHII/A+yACOQHy7juZegsA8gaIoNCAsDCQpnegT+v1zNUHxo7RXW/M0TQVVFDdn5qHfMuCBXxCSXDKKac4kIGHerYx6yuy/qnhYHUdzBaLzEarJWHZuwZ6AAgAHqBMADwCRAcY4Jz2AP9OWYvm0c1+bEPdDcgDAIJ/RZqY7zlABOoCwDQKcC+Nl9l6XH311e6aAGeW5AU4Qb0Vs/F6pyzexR8rVFhI9MTjDymJY2244Sbyg2bXT7yuueYalxFLu9Zff/2hTGfazZgAjKGvUOKgujBrGQN/DLA08ossbHzIUYFgI8O+AD9GsEC6cUyAHYgtxpARF+zL8VCIcH4DhihKDLnCCyssjg0gBKkGSHbaaae57N93UgUtPkZLbwusjCjM4QfdevDJH8truUuF8DUVClUFXqiiP0yB16pqMl9x1qs4CxVTe0K+klpd3eGR3Z6l4tOawxAzhZT1oJmppyDBZslTHGF/lQks18UqSd1+pVLoAMoowmspUH9tQ606ejuNX+MzamlZW3HK96EKga8kqylLSguKiSy9OLzXj1T/e6IIOTZVqeJ5D+nm35+gzfd4Q1E66GpsNBfX0R67Pq8Dv9Kuz39+ZU2Z0avD9p+vftQytVAD/QO66i/tamnvkrKyCuWaalHsiCleqAwcqUzfxfUfZ1CG8iD2nRLEDxMVwha9NqWizrbxahn5miNKiuVEA91SU7CennmsTYfte7XCEPXHik2A8HdvNobMH4cccrCeffbvGj2mU1tuubHKxU5tttkWjrxnnn7mmWccacscAmjM3MAcwXxzySWXaMqUV7TffvtpxErD9bm999H2222vVVddWaNXHqHKYOTUY5CpAMjUtOI4KAdZB8jihwRhbeJ7APt6v2ZOuch6Yxn/VgeE7239YW5qrO1hCo1l/bfRmARga6WRHZb9z3xhZIeB6UY8N36XRTVlrKf8vSyw0UISwloCUetkTJLCYqiwWFCZWiyoRoLSkMLD1grPWUvV7ctMOUN8DOhvJBbM4syIGUB7W6cb10Ir3G5tZzvuO/icOh/UimIdM3XiAQcc4NYK7luoI4Pl2bkXXKi7/3y3fnf5ZQoLZR1zzLGqVAbcNWOHlS5QdDXWLDEFiNUNMfsw7o8Yl9hI2ppHfBk/JFawPdcOOWKFyiFHICkozM73kDSsmRyTeydUKoxTPrMECtZr1CMkHECQcE5T17AP57vrrruccpbzYoeFCtWIFSN1cgXIsv5rXLGOnxMgK1Z/5leTRyCPwPsrAjkB8v7q7/xq8wjkEVjBIpATIEvWoaZuMACEB1/UFCg/sGcA7Nhis8308suvuGK7lYFBVZMBffWtuXpjtZLurTapq7usnrTb2ZEMDgyqvX2YqrWqy9LlYd0y+TkHwJDLbE8SZyPFw7hldgJ08OAPKA6Y0ZhtapYPABWvvPKyszfaYYcdnfrArFFMIcI1mAqhMQoGllgGMWqOyy67zNUqMVBqURZJjdYrTz/9tAPosWtaGi9AE45PW3gHkFjcy2xMLrroIhcHV7R3QWHaxe37z98HGqx065vfPEYTDz1CG220iaIFHuAQUbQJQgxPdGJEsXEDp/gOosJsyrBIwyIGQIfrMu94/m3AjmVx846CBZKC8wDyAFoCRnFc9iUTF09060+Og2UW44qMbCO9sA9h3KAqYQwAFtFGACOIEGqCABYxns1WZWlnWf/ruNcznevwNrU0YmVen16ffZu6oj/I05MqFAflQYxkRUXZPMVRUK8NkVGfw1OiipKq3I/vhcqQCviZaqRSZ3JWV9izIC7wIjmyBFyOrHgf7YEbZ56aSqGSWiRloaqxLy8br/U3OkkrDdteUXW0FELQRCp4zQ6ADwupqlEqf4F9zb8/vpbPPbxASqNYVKVPaz2a8cz1uuGaY7TP8VJvV0EBxERzUQcfMKhCOkrDOzJN/ntFtbCqrt5E3qCnr34r1U47j5fXNIVq5kqSZvlhvzJXmL6ODRNjatJzKgpve47Y85xFWb3/fPnxcN1za7c++dk2DVT6VIO4UqyWUodeenxV7bnL2RrdsYMqUb8bG29/Lb81QBZemxqVeKwRgNUvvTTFzRtrrTtKG224odZZa0P19g44RRrEB7WrAHcBgJkvmBuwAyLrnjnJ9wN9+MMbaM/P7OEIkB2230G12qAmTFhLlUrsCFjAZIBhCqFDnvzhD9fr8ssvd5n0L730ojsO52FdaazRYPMk/cHaZiSIqT5oT6OdlwH3/0qx8W7+mhrnOs5nILnVzOAamW/td+ZKI5iNNGZOhuBhGyNunOrQowYY1nvJ0DyNsIPaGRC1jO8UZq9WdetKSm2vWk2D1VhhoTBkU0a7sMwyUrtREQMBWVeOZurr73MF7KuViirVijsvCjcjdWx+hxCgvaauMTsvtrMYsA1EABZSfMY5HnvsUT344IM65uhj9Ma0N3TlFb/Tad87XX+bNEnXXnO1+vsreuONaTr99NM1fHin+vt61dRE0ked2CoUQkeKJAnkczJUIJ12ca/DZ6g2iTHnZe2DCOEzi7H9TmIG9wOMP/ZljLHOod7Ydddd3bH5nHsHkgW4L2FfzsU6ifIRpaoRM5ZMgOqD+wY+x/6NxAtIEGLDOk9MLJ6Luh96N2Mw3+f9EYGcAHl/9HN+lXkE8gismBHICZAVs1/zq8ojkEfgfRKBnABZfEebbzkP0Tz8A4z8/ve/129+8xvnSU227L333q9NNtpI5eYmdVf6pWqsdaPZ2rerS78O2lVcZ7xemPma5lfKCn2pSFZzAAhXBwD44Vgc2wB13vFTB4AwoAMwyLL4AdQNPAeYABjgO9oJYD5nziyX1b/ZZps7ssWssxZ/xW/fgmtGuQDZYxmaizuGFf3GQmNpvbg+Molvu+02TZw4cbGF0C1TGJUO6gzi8q4tsEBuJAeC3HLLLUPAV+O1AexALhx44IEOqEH9YpYv1m+ALoBNkAyQXhAjZv3hQKoFnuimDuJ3ABz6mW15J6ObdwAfrEEAiCBJIDLod8gVQE1AyM0228yBNmS3Mr4YJ4CikDB8DmBpWdhW4BZACFLFrM7M0s1As6XVn3acDD+qDC/7gvuImhsUAA6CTLV0il589Sap/IBCf7Y8v1epupXE/YpT1Dd1MiNNIT8AETP5McoAfPwD1aqoSDxqmSuhD1NPhdRzRbNdwWHIFgqjL5CGFNSsAvVl0h7F1VCDkafVJqytNUb9VE3BR5b2pS/3x6MHmhWqO+5Suf9e3fK7n8hve15b7vyWXp3ZolVGDsrPAn3n+4mmvvoB9XcnGqwOqqt7lrIsUntLk664PVKURsoCLMv+ERJsgDwsylJfcBm1JHM/1IYJA1++lyqLAX1LamryNXPqoEaWN5I3+mnXvwUIxqyqqGcDDczaWp/f7SxVqyUp6JZHEfsV4NVImjfWn2CuZw45++yzh2omzZnzlnb8xOZujrjphrvU09PvVIGQqSjrAIYBjw3w/stf/uLmL9Yh5gDqQhx86CH60r4HaM899tLUqS9prbXGOYUOgDJzEnPQPvvs64hv5kDWH477wAP3uXfAara1Wlcc1ywcraC51W4wQBrrLOYv5ksjaBbVdY1WRI3qBiM2DNS39dyOYWQCcbG1kzkVNaZ9Z3MhsaAtzMm0k7mcNr2diKhbD0KC8L2pMo0sIb5cc3//oFpamjRQGXT3FdVaJC9NXfyJJe1lX9rB8TiWEeTM2fyb75rKJae+MkLcKUiT+u+8TEna09Xt5nzOZaSSkeO2BpmdlikuLWach5jQF6NWGuFUPdg+ogyhXsZ1116v8y+8wJEJN//pFnV1zdcaY8drv/0OVBzX1Ns3X8UQUihRS0urqtVBxVgMhvU535QqxJSXWXlyXmLOizZBbPBDX3Fd9BfqWGLB+ELpSn+wNrLGMv4g9vjh2HzOOKK/sBXF/vH+++93YxvFi5E8Lq5NTbrhhhtcLRTWTmrhQIigzGQ7rvWd7EBXgKklv4RlGIGcAFmGwc0PnUcgj0AegWUcgZwAWcYBzg+fRyCPQB6BZRmBnABZfHRNeWGZhAARPAgDHJF5yMP062QrFooKi4HSNNL/Y+884Oyoyjb+zMy9d++WZNMbLfQeuoCIivSiFAEB6SBIswCigCBSPwvlU5pSBUTpTaRJExApht5LICGkbbbvrVO+3//cvMtNDGaJ4fuFMMNv2ey9M2fOec+Zc+Y8z/s+r99d0LFdb+nawaO0cXei5XKxnuqepRsax6nJzymLx2fed7kG2NhDXLAxN4kKgArKZqPPjx1s7rk/dbGkq5bzAVCEzwChAJo22GA9bbjhhlpttdVVLteAmIWRaqD9v//97x0QAGhgWuPzWs4iLvh8URMgRmbQRnKSXHXVVQvuOCFfVNWpp56qc845p1/6a0AXzuckAJT/+Z//0WmnnTbfIgx0Q7bjmGOOcbIy2Iz+4VpAHUAbwBT+DdAFaGORPpa3w0Ap+hCvbfqN6wF7ABXpD/KL0M+MBUCpW265xYE/ADwQNESKEBUCUINHK3JoJqPGGAKEZKzg5Y1kF/fgXtQV0govbj6j/IUljQZqZ0DvWuAEALgvJTkp06s46tR7My5Tofqgco29ShKA2D5Fca+SuMrZDjBPXL4PpN0gQMjtQV4P331erUQ1giPr1XJ/RJ7CcqTEpazwFCC57ydOOivn+cr4iaqEFCSeQq2gFVc5REuPOKomb+V/pKU/0LYt6ed5ia9qklFLvlfv/utnuur3V2vvo1bR0OUn6h+PraR11pwqPw71l/tX1VVXTFe1klVHV7sq1bLCQpN+dl5GX94mVCkq1FIduNwOtd/kqHc5WuhHR4AQAYK0mVxeliSOVC0FamgOpdJSevaJadpi66U0q3eqMjmpVPTU2ry0HripVccfeYOam5ZzfS2/FjWyJB0mocf64WwXx7ryyivdc4w0Y29PUaVyQVts+QXdfNMd2nrrHbTM0ss4coR5BrCYdQZwH1CY+QNClDmKtYnymFuO/t4x2nOPfXTwQQfp+ef/pZaWRo0cOdqdZ+TGJptsqsMOO9ytNcy9eN6/8cZrTpKPciBZLLqDdcxIWcvnYPJdOBYwf3EO31EPIhvryY36NYd210tV1Ud01P+beY92Wp2Zi+tzQhgBY3k2uB9zJvenHOZEW5eJKgQ4Z461KADIDfqDMi2hPP1iRDJzLJE1vpdozbUmuPm/vbNDfX296uvpmyunB9fwnkHZ5FXhXIvMYH6mXCT4iCKh3tSZzxqaW+ZKjk6dsCvn8EOZEAv82+Sv6p8Hk0+rt5u1afSoEW68MK7IlXHIIYfqumv/qPseuN+ty9f/+U966aUX5Hvk/2jWr3/9S7UOaXYShZ2d3W7OHjy4xZHPFhFiRAvjwhxCaDt9RZst8obvaR/vR3yPtCX1oh04AUDc4zRCZBNECTZDqosk7rSJ9dj6gWsYszgt0H8WfWLyZtyL9ZacOKyJ1JEcXBAf5EWBECE3GmNhYd6rlqT5J23LJ7NASoB8MnulZ6cWSC2QWmBxskBKgCxOvZHWJbVAaoHUAp/QAikBsmCDsbk1jWo24yTJBFjCe97Ihtmz2tTS1OyIhqivU+M8X9/sfld/SCo6IjNchY42vdjSoBujwcoOGiqn55KVwkpN3xxwhfuwOQfwAfxBhoTDABkDggwEMWAaIARgiIOIAAAacnYMGtTsAICDDz7EAQ3mzbrgFs99BnUCLMEbEjmVj9vs1+cHgQABZAGUX1SH2QcwAj3vgQLzaNGjS//fHNybhL5EX1hkx7x2MK9ZABzAPhKmAv7hDQ2oAiBj0ijYBnDMPjcgj77lWsAzSAqAHjxRGQM2NuhvwCf+trGJXAdjiIgPwDWAOUAjAB76AnAIMJGxYR7IRIgwhrkX4KZpqmMvNNE/juj6b+w4/2tBuj3XFuStEi9UtVTQ9Oj76ul5U7mAyJiCql6HkqjsIkS8OBEpgtHPj6pEBUheAuHBM8RdAsVVkptLXkCERy1JdgKHQZJo31GPLnE6gHomk1PghYq9SJVqXpl4R60z4cdqbF1diV9VUM3VMqinx1wW8LyiympQdvYjeuDOX+iBJ5/WT85eRZ3ha3r8gU301S2edgnpe6Mt9Z0DHlGl2Kj2Yo8KXbE2mDBGv7i6V1GcUVW1+YvDCBBSI5CqgwgDyA+mTOTLAI6d3FkYy1NO2Wyi1yYGWnbpZRUMeVtJ0ogIofykVR2Tv6Dlhh2kDdfbyT1rfaXZyucHuzGwJBw8M5aM2eYf2kUEGCAtBCvrSHdXn5paclpjzfHq7ipr2NDRIjE6ZC1zBAAw8wDzBmA/QDKSeBDezB02t//wuGO1/XY76WennqYnnnjU5XXgHA5IE8pYdtnxOuOMM9x8c9ddd7n8EG+//aYjYVlHAM+NDGZeMwkmk+6ySDbmUdpmuRkgaFnnTMZwXnm+ehkim5tZI6wMm1Mt4bs5NlB35j6L6uBa7kNdsSntok7Ml1Ye10DGYz8cF2z+Zm7lhzkUBwbmapPEsvma+kM8TXr3Na255rrae5/9FEZEZSBTVSNbIMlZB1gnLE8L64fl4GAex3bUsVIqOuk92ukkspDaghSOIyefxbOCvaM4cnN6TSYrdmQJZTJGLG+IkUvmLGGOB1Z32s298nkiXLIukhCbbLHFFlp+hRV0xBFH6sKLL3R9/6Pjf6Kbb75N3/jGjhoydJB75FZZeVV98Ytf0oUX/UZ5Iu3CyNmOMuiP+jWd+pnMJ5/TFyaPRhsYR5bvijWPOtJ+olOwOesm9SL6w5xDcEogV40RVtjXCAwbT9S9Ng957v6s4US/0i9ci8MAeUT4jroTXcpzkx6pBQZqgZQAGail0vNSC6QWSC2w+FkgJUAWvz5Ja5RaILVAaoEBWyAlQBZsKgN/OBNPym984xuaOHGiIxtM9qNSrapQKDqQoaHYq+WSWNsUO1SsfqiXR6ypwVMnK9ua1b3tnrpGjlQ59NQYZJwntIEZJmsB+AQADaABWML3lvPDJBfYnJvMBsA3G39kHAAK8IA86KCDNHHisyIXx2abfUnjxy8/R8udZAif7AB4YPOP7BSa7h8nhVRPgOBxCbiA5vaiOAA3DCTZY489dP755zsN7gUdgESXX365S9ZaL5GyoOvm/Z62IflB5A/kFADMvHYwAM503gFiIEFIPg4YCWBiB7aB3CCSAwKM/jWSzTxfAbe4r2nmcw6gDoAjnqkAN3ihcl/GIYAbuTy4BrsbsARAh3SYEWn1oBYECGDR9ttv78oA6OHc++67z5FXBjzNL1fMJ7Xhx57vkRwYQiKnSG3qLr6p9vi76uvE058IgymKkhoBhKczkleKAlUggAgTIJoDj36SZFc9hXyWBIpLcQ1Md8mEIT8SeSHC+4ly2Rr45itSrkG1iAA/UV+xRcMH7af1Nzhb5WpZ2SxyWk3yA/KB1ORa0uMjC1TpkyBW21OH69o/P6KOwbP00xPHa+LzH+jpxzbW/oc+re6OUPlRa+joA97Qe5MCdRQr6pzp6crrl9JKa02WckNVTTpcAEg9L2EECISWI0CiWrScHxDpEyuOPAV5Tw3l1fTiC29o7Y1b1NHTJd9rUZyUlEtW091Xr6BfnHWZcg1ZxXFWXqaiOCLfS00eaEk46ucd5h7mlv32268/+TjfL7fc8lp7wqoK4x6ttMJaevWVd/Tee+/2y+lhV0BcAGVLfg2oDAjP9Sap9aMfn6AVll9FN914kx588H55XqyxY8e5tYprIW1HjBipI488ys0fAPYXX3yxHnnkITevWK4r5m7WFOZEk/5jPSNnEfOc5dswSUjmLK6dMWNGfwJw67t5Ja6Ys5gnAashdk3WyOZDm1Mt2TXzn0VfWiQIdQE4Z66FgIBwh8ChPZDMkCGst0TQ8TlzMdEIzKfYgHcE5vx+UsIjX004J8dQ4BJr/+3+29TYNFw/P+0cRUlFiUIXNWERGRYJY0S0EVyQI8gcQmyzDnT3dLlcYtiTdjiwP2hw7wfYAfs40sivbdl5V7D3CJPUYq3hOn4YP0aEYEsjJfrzZyWRGhub3LvQ4MGDHEHFce111znJqbXXmSDW6J123FmHHXaENtpoA/30lJ/I83ztuMNOOvzwI/TtffdWsVCYiwCpj+Yx6UjuYbmyaAftoY9YEy2Sh/5x+W1WXNERQkR0cD1jCPJq6623dv3AGKafWJexJWPD3rlMrgxiw5xJuBd2qMmV9bk1n+gPbLzddtu5enE95BiRIOmRWmCgFkgJkIFaKj0vtUBqgdQCi58FUgJk8euTtEapBVILpBYYsAVSAmTBpmJjbpvwm266yeX+wPMTgMQShXcUyqqW+9SSeHqzZ6ZW8HwdX5yhx4Ohuj8vjZ/Ro21HjtU7b7yr+5ZZWt25vJqqfeouFPsTgFpyc8BovHItHwQemrYBB4QAqDaZBtP3Bnyhnttss4322Wcf1yiu/+53v+tyUgCIA1BR34U5KPvQQw91kS8A7fOLArHEtoAGgDMAS0hwLYrDyBXKvuCCC1xUBZEgVo968KQeGMMGkAQmfbGwdaFtJDZHF98iKQDnFnRATp1wwgkubwlROeZ5C0BjwBtgmiVJNw9Xi3Yxr2i+B5Chf3/zm9+4XCS0C9ALT1iAGwA5zgckNG9a2s8BqAPIYz+UBwGz1lpriegRgDvIGOr3pz/9yQFIhx12mPPkpu3zk0lZUNvn/r6Wb4OD2A1PDfKUESC3e5H0OxRVGhR4gXqSOzSt63RVonYlSZeL8iDHR+zXpKlEjo/YZ4DXiIsYuauMi/6olADGa5ExgQJFvk9mEEd05H1PgSdViSIIyKgtNTfmFVbKSvxB6g4rGjf0f7XehH1VicM5idiXjEiBT9ZX8z8bMolcAza3MAeRRqWh9x+67+/H6eG73lTLMnl9/8fNuvjidk19YzWdePY76u4rqDm/os45aYaeeb6sme2RNv7CcJ34vxBY3U66LAmwdy2fS+3wlUD+xrXoD87xPZ9PXZJnQWZ4iYv+ePxuXxtu3io/36FKMas4yKmp2dOb/1pd++xwo5oah89hyBzF4qKNlpSDZ9MkgphPAGYhLQB/mUsAgzkyDYEOOOCbuvKGq7TdZodpyvsT1dNbcKQEawt9CQHCHGOyTcxzjz76qCNEAI2ZSwD1Wfcg1pEZ4h6QGaxRrEucSwQIUXKQv9QNeb6bb77R3YvIFNYgQHN+GxlLJAFlWARF/RjjHFsbLQeIRT8AhpszAMSDXY9djPC2BOoW5UCdALE72nuUyfpaddVVtO6662jSpPfU3d3lwHTq0ttbULVanktyi3mRKEjuawnbyYGBDSHGkSNk7aY9JMo2IsHaCWjPdUQi3HHHrerp6dU55/zCzbfueZozXw90fFpEB/MzUk1PPvmkXnjxBXW0dzjbd8xu17Rp010kyKAhzfJDeF5PjS2DFDR7ikqRSKXEsx0ReRdGbl2AZLHcLPb+Y2sRdauPwuFp4tmk75cbv5xGjRyls845WwccsL+Lmrz/ob9r529+S4WO6frOoQdr11121W7f3MORKB9OnarmpmY3HlyER1B71+rs6VaeyMdKWcjs8Z5j0l/mYGA5T6ZMmeL6c/XVV3fjC1KC9w6iX+lH+gRiDWk3CCPu88Mf/tB9x3pI39E2nhlIFJKns5Yy/l3kzJwk7RBz2JRyKI9I4K9+9avO4YRcOjg68GzYemkOLPSRRTwNtF/T85ZsC6QEyJLdv2nrUgukFliyLbDk7CKW7H5KW5daILVAaoH5WiAlQBY8MAxcB2CABDB5iM0228xpSztQO4qVQU6nkOj1cq/GlMs6LZqqPxYG6dVcs5aZPUVbjWpQuaeqK4aPU0MwVFHvNBUi9ctPsCGHqABIMHkONueA6IBbDsjKZNym3bxeAbuQQ2KDTY4Hi3Qwwobvzz77bF1yySXuPvUyIQtuee0MIx+Qgnjqqad0yCGHzAUKzVsO53MudcZbdlEcBipga0AOQHvAvgXJNOHNSl3wRjaCZmHqAyhG399zzz3u8k9SFv0HGIYX8Ze//GUHcgHoWG4P+h0vUsA9wBvrO2ubkSHcE1CHPsR7FcAFj1aIGcoDwGFs0OcQGlxnQBX3NECQzwA6IUqIGIFAATxirAFwPvLII24MYmNkzwAWDchbGNvNGUX9BIgDtx0JwiukpzApuuiNOCyqEN6nWYUbVE3eUjXqUhL3OMw6CqEwnAaSImSRIikDgeKSYCMll7jffI5Ei3t+AOoIKfA9ZQJPAQUlsZNR4oa5DJnReaby6i21atjgA7TuhGMUe4NcAnaXOT096iwA+RD1e4Q7YDRp0AfP7K0L/vBXlcNYEzbKaPs9czr9lJKmvp7XFbdU1TEzVEPzZtprt8fVVwrUMaOi2x7eVBr0pIJM7CSwAp8oIGTQbM7xlETMq7XoDw6kypryeZVKocvtksklavJW0ovPTdHqEwapFLYp47Wqu1SVF47R5Be21mH7XqAgC8vWz6wsUT1KH/DMA1aTn4hoC5518v9YQmnmwK7ubm233VfVNLZXxRljncRcR2eHi16A3KAc5hTyc7BOmCwekQrMTcwVnENUxfHHH+8SXxMtxpzE/MDcAbjPXNLaOkTLLLOsm/MgAogkOffcX7n5BDkty2lBvSFP8NKnzpaHwaSFqANzIuQt37PGWWRA/VpoicItYsIi8/hNW0zqySItaeemm26q5ZdfSbNmzdRzz/3LgeRB4Lv6//GP1zsCAFk8EnjXH8wrzI077LBDf+4PCB7IHaSRAPKxETYjGsKIGCvDoi+Yo88//1w3P//iF79UNluL9lyY9dnWCX4bgU79sdsrL7+s22+73dmtq6NL3b3d6ujpVJILNLplkBIvo9AL3LzYKil0owAAIABJREFUEPiOXLQcHKxF2B/gn7Xc3gPMvhZZ4qLwlCgTZFwfsSZ9a6+95CVVPf3UPzVtRpuuuvoq7bTLN3XssT/Udttsqx22315f//o3tOtuu7n1/E/XX++cJpZbZqmas0cYkiHEtYfIEYuEtTWMukA0QdYwfiEr+I4+htSH6LC1j/pCkNAG/o3DAVG2nIfN6HvWVcYljgRE1zBGIEE4n7XSEtDb2IUIYd3FEYb1HeLkhRdecM/PSSed1J/E3chJrqOc+TmOLFETUtqYAVkgJUAGZKb0pNQCqQVSCyyWFkgJkMWyW9JKpRZILZBaYGAWSAmQgdmJs9D1vvnmmx24AZCDzAWbdzbeYVWKvaqCKNb07lmaUChp+75ZeqUaqbt1uJbu6NayTZFmNDbo8swwNYdDNLM0RYqyzhORzTrACoCReR1afgg273awITdPUT4HdAF4wnv3zDPP7JdL4nxAI84lIfcpp5ziyl+Ywzw/2byzuYdQ+TgZLMrnPMAAgKdFlQPE5EsALPi55pprdOCBB7p6AE58XIJ3cnYAQkAS/TfgA9EWgFZIYFkulYGAVfQr5wPUHHzwwY5wIHoFkMe+w06mu89v+q0+mob70I8AWvQ1ABMJijkHfX/AT0A3bE65HIwHABojPrgegBEgk+tNVgtSBrCM8wCCiCwB9OQcroFUu/DCC/s17hdm/NSu+SgChPwcLg4kLCqOS5Lfp1I0WR1dT6tQfkJe7nUVw3aFUUFeEjpQHLmjKCIEwWF1Lum5F2YVQoBUIkUhCXWNUvEcWl67C//VSBFz/M96fo168WMpaFGxMFxjl/my1lrhNCVBXoqHkGFi4Zu6xF75EYlgz1Jh6ot6+8njdOOjL+rVydKRxzRr1Y1iHXNQWW0fJPrddVkNGRzqf3+b1133lZWUc/raF4fp0JPfV7aJRPOhlHFhObUIEPoXmbOExPZSOSQpfS1ZfeAnCiv8u0HVsKTm5rwm/r1Fa38hVjUsyAtCFXpjDRk+Uk8+MFRH7P2gst4I5ZqKTmJtST4ee+wxF3EBkAvxQZQezzVEKL8bGwdpUEujdj1gQ9147V+06fo7avKUKW7egaBg3mAOhQg1ST2ef+Y8rrcE5cxlkCy/+93vHAFr8zK2hbBgjQHohRTBO/773/++KxcCnnmFdZMymW8Am1lLLarRouMMWGdd5DPmOUsibvO8S/6dzfbPxTYnW44lkwIDxGf+JzIEyUrWV+zz3HPP6amnnlFHx2xX/u6776YNN1pfbbPadPPNt2vSpPddhFG/7FPd4OH8Y4891pE3gOl77bWX8/znPszDgPHY4PTTT3d24KgnQozQPuWUk52tf/KTEzV4cGu/LNUnHadGCpitqAf2oO4d7bNdEvJisay1J2ygF5//l6a8/65mz5qhIPLUVSnJH9Ss5sYm5WJPXlB7TqivRaBiQ5PWqneiMGmsZI4UoR/4TtKqJvvla9VVVtJSY0Yp60vrr7uO2koE8GW04w476Fu776YLL7lIw0eOdv3IWCC69tILf+tsx0E7aIPLa+J5/blLbL23aEfsbXUlihFChAPCAyLD5EMhTCD3ITZwZGA88rwwbiG+aLPJtLF20j7Lt8Y5lENkE/Ulgod60lYiUCiHsQyhSGQqz6KtvWbLgeYs+6T9n57/2bNASoB89vosrXFqgdQCqQXMAikBko6F1AKpBVILfIYtkBIgC+48835HVx3w5Ctf+YouvfRSBxaZRnZc8jSr2K6mnK9soVO7x76i6ZM1Pl9QV75JaiMRsPRB42Dd3dikYtVTt9pV7KyB9xwA42yqTROde+FdaAk8Ab8N6LH8EZAlAAC/+EVNRgOQ2wACaxm61Wz2zznnnAU3dj5nGCDFZh+v3l/+8pcOlJj3YKNvyVIBx6jHoiRAuB+2AhiDjOLHgBEDyOrrxHd33323I4kgBDjnk0qMWHlXX3219t133/6E5PTFQMuiHgCIgCnf+ta3nCc0uuSAj3wH+Mj39D125XMjeuZtD2OCazgHUAYwERIE4IaxYtr3AJ+AStgLgoR7M2YgYJDs4KD+phsPwEUd8BynLMAixtXuu+/uQE1kX/4bAqmeAIlVVqWQVSYTq1KdpK7eF9UX/l0V73klcZcq4WzFAdIzJCiPlEQAa+SAgAlB/srptahSJB8IUQlIXsl5cEOM4MUM35ENAPJqFnTJ0OfIbSGk1JQdrEK1W6VopHL5zbTZF3+qjFaX/EhelJe8Ui3kID36LUCSZiPmjPzrnvhjXXD11armS3rosQZdculKGrPSbO29c5eSKKN9vz1M2+6e1Vc2fEtNIxpV6izpr/fvqr6Gu/DvVjkqqCHvK6qS0LwWEUR/krIgDD14ESeTlvUTl+Q+ijIuAiTf6KvU3aqXnu/VBpv5SryKI0fwQp82PaOR/ve19ZdPUDbTqGrYJ08Llqv7LHY1tuIZBnQFbGeOg9BgHQD0J3KNeaCxsVleHKlxRFYjR7erWRPU3RM64JbIRshV5giee0B95jfKZm657bbb3FxghASEOvOhRVQYCWLRiUOGtGrcuKW08soruai59dffwHn3n3vuuY4A4X7MecxfrKX1Sbkpi/WOeY61zcaZk0fKZvtJD4uSs/XXot0AvfmhrnyHNCTEBx76gNMQ55b02yIagsBzESFf+vIXtMH6G+mA/Q5XqVwSXEC5/O+SkdSL6IE999zT2RwyiL+xNXModsf+yE8ixTQvUW6g/jnnnOWu33bb7VzEjNXnk45Dixa1NaO2XsdqaMjp0Ucf0nMTn1V3T69+etrpKvX2KVsN9ei99+vWu+9Q2+xZ+nDGNE2bPlO5hmY1tra6ulOWrUcms2l2ZbzR95xjslRhpUZW0EfVsOruXa5UtfS4sVpx/DKqFnt09DHH6NV3pmjXb+6tr331yzrhR8drzQnraOedd3ZRRayvlIFjiYvqyefn5E0J+yXCGCtGdhjxw7msfdgSkoJngLWOshjPfAcxAin4+9//3jkx8DfPxRVXXKFddtmlllvI9/X444+7scB452/uhz3OO+88ff3rX3d9yThiDFgOmV133dU9g9SDSA/sxNiAALQ+scicT9q36flLpgVSAmTJ7Ne0VakFUgt8PiyQEiCfj35OW5laILXAEmqBlABZcMeyib311ltd7gXAIQBkkkQbMQJYUwmrCisVtahZs72ylu5sU3nQEEXVdn0wPVCuJaPSSGl4MaPecqzevm4VkoKCauC8K5FGAmi2yApAaydd0tXlKgjQYDrhnM/GHhkH6nDiiSe6CAeLFDDvfvM8BFjBS9VyOyy4xXOfQbkGfv/xj390X37729/+t2LsfvxGIx67LKok6AayAS4ASOCBCyhhOuzzA+f5jBwWRx99tPOEXliJERqKtNhFF13U3xfzS4I+P7uaZAu/AZLoOyJXAGrwRqafXQRRGDpQ0HJ08L0lquU3bQFEob8tIojPLR8JwCJRG4BWgKGMAeTZ8GwF7AGcI4qF8xm/Zkd+c1+AUCOvIIzoQ+yMpzSfn3rqqU5ybOGPjyJAevralM81qa3jKc0uX69sw7MKC6GqkackN0XEAkB2AOJ5EB5Ef7gIj8RFBURlvJM9JWHNOxxZJkByAEv04iFCMhlPGT9xn3F4SGgVI0XlSFHiKSmTHyRWbzhW2+/4K7U07Kly3K6s36Jq2KVM0OzqkR4fWaA+Bwh2B1jMvLyxHovW1DXnP6xZPYGuu2FDleO3dPiBobINWY1qadX2e26kM3/2Z3XNbtKBhy6nXQ58Q5nBGQeQ0j0kJVeAJJrrKdfvECDlquf6IPHI3RK5sVCtZpXNxS4K5JVns1p1nbyqYVGRulQtZzVyxDDde0eXTj7sfXddPjtSlbDXEWJL4gFZwDwC+MvzwfNP3g/LzQHhyfPP54jItXUGOuFnq+veWydp2NBVnLc8/Qioy3pjUWV4zjMvsa4g8cRcYPJ7RsLbfGHEN5/XJIVGaNy4sS4nBmsU4HZr61CXPwpyhnshUcQcBQgNQcEcZMSvkWzMb5aU3AgQm+dZDy2qgjWA+RhbMJ8yD0I8MJfym/sgRwVZXB/RwfU10D7Q0GFDdODBe7u55s/X36GpUz+U50W1fDPzHNiFezDPQmgTIYd0IDZDbpH6UG9ksgDXDfw2gsBA8bffftOtTXfffU//OQsbJWDRH1ZVzwtcu+64/Wa98cbr2mSTL2izzb6sotMIDNyzlin1Kerq1nuvvKab77hTz77+pt6YMtVF/DCe6Dt757Dy3btOpeIIBsaNyZVlg4xrQ7FUdCSkF/hqaGxxESWFvl6tNH5pjQj6dOwpZ2vo2BV0+GGHqa+nR/fcc69uu/02nXfe+W6NvuzqK10k4oH77a+2WbMIB1OuoRbpU+/swH3pX9YvcxiB7KKPGdO8S7Gmsu7xfBCtA8lHROjee+/dn+gdAo4E5hB9OEkwfogQgaTjoByiJJ9++mkXUck9IQdtbaZOlAnR9+tf/9qNcdbnf/zjH+5v7m0kHWN0IFGjS+I8lbZpbgukBEg6IlILpBZILfDZtcASuqX47HZIWvPUAqkFUgt8EgukBMi/W6t+o82mFWAIIAXyA5AFABmPVsBkAB2ADwOBKK3mwRw5UMaAbwAbk4+gDO6BJyqAAtIJbK4tqoDPzNuSfxsIwfeADvxGaxowCCKCTbyB4/WtqUnJAAIHjsABCCMiw+plvxc0XuplTgA+fvCDH+jKK690l5nnpJFBnEvb0NHms0WVA8Tagh2pN0lMiWjB2/bjIhOo2+GHH+6SplvelAW1tf576k9bAEUoB/LH6jFQICNW4hJv16JFSPIa6K/33qaTT/25xo1aXmNGD1FvoeTKpV0AO4wrA/PqvXstkSpl8T31o28BJpFegRQjggNdckiM+++/3wE7aOyT2JUxiVSLEWeMP0DKlpam/kSvjHH6dvPNv+LGJ0QMgM6RRx6h3Xf/Zv84NxB0fvaM49q4oL1e0KO4ikdxVX2FNjU15VQutWlW8Q/q9W5SHBcVh5AdyGGBd0F2xCIFB4mvyfkBZgchUibHR4ncEJ5iJKpIdOyTHDsRUR3cL5OJ1NhEMm1fsRfLS2KCOpzcC9eGJamUBMrFGRUrsXKtu2rzLc6QF4/5JEPjc3luoowCr6JSmGhINtAb956lZNXz5Ofpq2X0h0sK+s73soq8Hh28d1UZv1nTp0fym0sqduXVOrRDv7tuffmNz6viV+eyocvKQo772HdRH5U4cX1O3wd4ZzMUkD6LAwVBqGLPEL33Zlmrbsj48VUueWrMD9bz/4y106aXaLVVtlEYtbg8IWFYVi0jzGf/YJ6oT5ZNRB7RGIDG/DA/85v1AJCedYrnHQkkFxkQl9TQWNWE9cZJ0SD1to/Rh20vasrkmS5hNmsUQLLl4+AaElm7hNodHW6ewrP94Ycf7p93bc43kpZrIVzwuGfNQTYI0BliBiKVNROyg7WM+zHnsIZyPeudRRdSRr3MFXWpJwi4lnWS+Yn5Zr311nPAPT948fM38yJrEflRmA/r5+/EI6qISMZEw4c3av/9DlJjfpBuu+12vf7m63O1z9Y6i3qgLtj5sMMOc3Mo5DgRnNwb0ol5HPAbgsOOedcMW/utjxbl6IwVy4sCnfvrMxQnsQ459BgNHzF0rltYRFcYVeX7npNymvrKC3rw0cf17Asv6cO2mSqWy2rINWnY0FpOqSALKSkV+wqKQiKIZs+JDKooDJENhFzJKIqJEKnJV7Fe0W9Dhwx29sEpgdxStHv27HZdc+01evGlV3T6GaerpXmwTjvtNG208Sb67hFHaObMGcplPJWLJTXkGoTcFmsqB2WyNpvDB2s848DeEZB75N2KscW5jDfWM/5G6hHZONZRCB+eFa7l+dlyyy37xx3vWqzH1NXWPMY3/zYihIhOpCJZLyFcGBeMdcgTokMY+/YOZVErrMXzklaLsv/TshZvC6QEyOLdP2ntUgukFkgt8J8skBIg6fhILZBaILXAZ9gCKQEyd+exKTVJKosYwEMQL0/AdjbK/DYwms23eSCy8TYwnk0yG27ntT5HKsISaQLY2OaduwMQscm2jTvgkMl0sKmv97hlww75QR35ffLJJ39sQm6LLDCJCDxWkabCO9VkmSj/4wiEeYEbA99OOOEEJ4NlGtdGFHD+p0WA1JcNUHH++ec7MgeCxXTh520HoB0SToAt5lX8SR5VawsSYuTXwLvTyLGBEiBeQH6YSI0NeVXLFU2b9Jqefe5WhdlAPzr+cq2x5poaNnSYA/KcB22x6EAdwBMAHA7aQT9xmOwWHtNGtFFPxiNAIgfgG99TFpEhROGQqwbwifPwtAW0AdRBGqZaLTv7MI4po9bGyHlnUwbj+NRTf+o8nrm/kzmpApr9O6js+zVptCgij4mnUlRUFLcpLjWpIVvWrML16onuUSl8T7HXrqiaUUJSc1VqALiTOUocARLzeRjU5K+qiSqVWFEFQsmXl5GSbKJshpiBOZJXmZyCTKggS6QIpEigpAotInlElBQ8ReVEVfmKy8hvtWq1db6v8SseLiUtn2RofD7P9QuKRf/m5U37ULPf3kq9y0yWT76B2Fcu36BKX6Km4YO1y7Ztam5sVkdnos6+bhU7sjr1/Lw238pXNepUkpnXs95zRBhjAAKE5OfkvPdJ3eIFTuosrMRqahykKCnrxacatMqagWK/u5Y4Pc4qiMfpjYmt+t7B9ylKcgwQ54HupNSWoB6zSIunnnrK5RWCmGC9gPSE/MSTHeCX55TnnvN57qdPm+XIzukzP9B+h66v9yZNV3N2Xc2e1al335uk6dOmOkCYRN6UwTrBmgWB+uijjzrgeMKECe65J5rMkqxjWosS5F7MVayRzDPIRPLvAw44wBES5MWgTkQIMr8xnzCPMQ9RBqCyrUk25xmobSQ7v5kjmZdoI0QDXvusuTgS4BBgEZPUjbkQ4gUCm+v6DyLEvGwtz0SQ6Ljjvq9cLq/77/+bnn/hZVUq1X4Q36JdaJ95/5MLi/YhxUi0HfcnmgVwnb95VwDspy7MyfPOl7QXm/zhD39wbah3ovhvh2usqqJyrHN/faYGtQ7WUUcf76Kr/v3AQYI8WiVlc1mFSSAvquj9t17WA3+9RROff1EvvvK+urpjNba0qGVwXo35QMyu5TKyV7H6+nrV09Orjo5Olcul/lvYmLB1mcxLQab2LNPuTTbdWMViQX/685910UWXqHVIq44/7nh9+OE0XXTxJVpvw4205RZbaNTIYY5sYTxWKxWXIJ3D3peMOLPP6CPGHGOZyA/WKs5hzeM73rWIQLL1lLpAVPAMUeeXXnrJjXWTdOMZ4N62tpo0GP3FM8CYghDk+YM85N5ETm6xxRaOfNtqq61cBK71bz0ZsqB3r/92HKTXL54WSAmQxbNf0lqlFkgtkFpgIBZYkvYUA2lvek5qgdQCqQWWKAukBMjc3ckGmU2tSW4ALm2zzTZu04xMFdIGbHA5THbDiA8jCABl7DM8Dk3jHDDZcjhYYk4AGzbptpnnezbunMtm3G36q1UH9FAXvAvx6OVviBnzKKyXqbIW2UbbNvAQF3gjmlwW583vunkHuJElbPwBckgkCmDFZt9IkPp7cv6zzz7ryibiYFEdzoMZbRzJaXUjPfGd73zH1YG2zgswYUM8cNH5NqBhIMSFSXlZvX/+859rn332cXbDlqY/P5CyPM8niEFRWFWpp0OvPHeDqpWMNvvq/rr17tt15FHHaYftt3X1MwksABX+JqLDSBCLBDH9c75nDDFeASu5Fg9eADg8nTkfABHAElkWxhBe0XwOUAcICSBU8571+m1HuaNGjVRLy2A3LokgeeKJJ/TOO2/rxhtvcGAOx/wijmqEWyw/AFQjcqZHpXCG8nmprPv0Yfs1gpGo6H1Vq7EDwsjlkTiZK6KV8PAnObqUSWoJzqOKp2pFCitz8n14SFwR/JEoyEfK5DwXAcLLaC4HG4KHcE5xXK5lfagELgoEuayw6CksJ6rE5N0O1N21tDbf8lQNG7abHKOSHv/ZAqGvMBMqF8zW83ddohVW/LXamohsq6plUKBqKa7lZ2kaoT126lRTY4NmthVUKbRozNhu/f6m8Uoa3lNEYvqkNvdwuJwtCDSRvyWifzxV46QWuUP2c/kKee6JflCzAn+QXn8l0fjVZymJGCcVteRX1uP3d+onx9ypsDxBnh8qYSTkmD+JAFkyDpNPYi045ZRTHDELcMvzDCHOnEdEAoQHn0Ny2pw1dOgIBQEkfaRBQ4vaYssvqrcrUNs0T7Pa39Gkdz9wHvDMFZAePP8QC5ASAMbcg6gOSBaef8jVeUF7I5otFxGEKkQA6wVkANFq9hsveeYs5i7GAvciYoQ2ck/qbZF7lMvaQ7uZ9ziXNZncG6wJrKPkjrC52aIpjZwnSoYoDYgJqzPkdEKUmaSGXFZnnPkztbXN0r333K9XXn1TzN1hWCN6zVuff1M24PYee+zhIkuQXLIoBL5jjYZ4p22s0TZfzgt28zckymabbeaiagayFg90FEeqKB/kdczRh2iLr22pnb6xp2tP/VFb52pMYyZTky9zz2GYKJdhkg1V6SvooYfu1o23XKkPprZr8ntFNWQrGjZynLwsERdE1RUUKlCxUFF7R5tmzUJq7KP12Ag75nvuufJKK7lIiaFDWnXccT/UxOef1x13/sVF05A3BanF9ydP0b333qfddttVS40b6+xLOdYXJidl6xxj3YgpxgDvTZZMnb8Zs5YnhPXVyA7GEYTfTjvt5MY+5bM+IoFF2UQQ2fsbz5Qd2AqHAupFnzMG7rrrLvf8UcY666zj5Ccpm4ggyidy1pxZ7F1mYSXPBjoO0vMWTwukBMji2S9prVILpBZILTAQCywpe4qBtDU9J7VAaoHUAkucBVICZO4uNRID4AWghYiJn/70p25ji7ctCWFtYw0YbXrfyGQZOF8PkHOOJcs0/WxLiA2RgvchQA7Xm6SRgd6mHc1vQCLKAdyiHHJS4OnKNdxjfhEO9fITbPopB11qiBCLmjCv2oEObDbuAGFoqkMscF/bzNcTAhAgfAcwtSgOi8awe9A3JNUFQPo4bW1AD5Kennnmmf2E1EA8Lo1MMekObH3xxRf3A1SfBKhy4L7nyfPKevmZRzS97WVtuuluGjpsDRXLbfrdpVfq3PN+7YgFG0+UD9BHFAh9DXBjGuh8Z6AeYwKAhgOdcqJh8DjlcyOoAONMvobxwPUAPfwGjKwdtVwa/PT29mnDDTfQE0886cgUI2FeffUVB3YdccQROumkk+abUN49O1nf5WTo7euU78dqGvSoJk2/RZXoLcVRSYl6VayQlLysJAldbgYkrcC3Ac2ShETmkZJKTtVKVSGyV04aiVp6qipWkPPV1OAryEXK5tCI95TNBAqwjbLKBMsr8bpV7vlAmdh3BEhUkaplKaoS3QLJkqine3Vtu+MZam7eJs33MYCH1ItzSoJeJT3P6LVnj9OQFV9T7OM1XsYfW5VKoEymrGDQWO2yTbuyGV+9hVCdM6Qr72rRssuUVYmrCn2kcT6KAHH97giQ2EX9hIkvBLJyEWQa0SUkQo9c5E9GDXr0gYo2+vJgRX6nohC/8gbNmjxCgzPbaMctfqZMdgjsivPer0G+S4b8lWuJ7zvpPyISeTYBelk/8Djnb+YMiAvme+YBfmpzvadKZY4MVhSrp7dHX9t2TU354CWtvPRuen/Ky5o06QOXQ4E5B2CY9YnymC/4IXLRIhohRsnlMa/0oQ0j5heiGljXmIMgQVg/Abcfeught44y/0BIsB7amgf4THso3/J/2PfMg4DKfE6EC3Mf0W3MnXjsG3FiCdQNuMZm/Ju56+abb+7PdUSeCtjp2nwutcyJeHHRndWKA7fd7Ij22hxngV/96lcukoTcH8gKYnebOwHCcV6w/BnUjYTxtMUcH+ofM+4LiX/99dc7MmuRHj5kYVan/PR4bbf9dtp40y2c1Ff9AflRk3GqORAQKQXxkSgreJEg4ytJqvLiisqlbr31xiu66Yab9PJzr+jtKTOkbF7NTTm1tuQVBxkpblCxVFZX1ywnbcXYq38n8r1AQ1qHuPcqjiiqasyoEdp6m2200Rc2cZE0a661urPHttvt4MrI5xs1qLnJJaWnF5Dzqq0LtXwallDeHEiM7LP3OMYetodsg/SA2EPSjXbj0MDnrJVcT38xpiH2KAeHF5MJtbWTvkZmkrFoxB2RThy8F3Ed10+cONGNS3sXhNyBNOO90mxihM0i7fe0sM+EBVIC5DPRTWklUwukFkgtMF8LpARIOjBSC6QWSC3wGbZASoDM3Xn1Hq2AN1//+tcdiAMBgsY3YAwbajbYBryz6eXffF6v61yfdJvv+NtksJC5gsAAZDIpBb7jPO5n3oZsmPkc0AAQCaBn++231/7779+/+f9PJIYB5tYuIhnwSgU84t7zA2bmHc5WBiC8kQLYgkTw9VrxfGekyzPPPONABrSxF9VhJAjl0Z4f/ehHjtChb0wuxcgJzsXzEjACeYuBEB9Wz1okQ60t2BaZMYgWI0bqJb8W1Dbfy6gah+rr7dCPjztGp595loaPGu2A/ly2UWEl1Mk/PVk33XST0x6nnwEsLbEvYBqgJOPL2k39+OEzxhTep0SB8Btwh2vwBqf+RAthG8AZgMN6D1qLLKoRKUNc+xh7AJ3rrLOuho8Y5IDUTJDXvff+VSNHjVFfT0W33X6Txo9fxuVr8LyMPB9oKnJSXz2lGVKUKN8yVe2Fe9XT/Q/F/kxVollOFz5KkJWZE/0R44ENgC2VSzEZUlQtQ4JEKnRn5AdNKvaN0HJLb6wobtC0GZPVU31Kg4b2alBLgzL5spPAyhDBEgDvAfDl1JRbSdnsCPV0Pa1MXHa5I9BVggQJI89FhZSiqrraltU2252rXMvXlPFqEmPp8fEW8CIp9j/U7Lf+pELmPJXnhIWNAAAgAElEQVRyPcolyLJBfOVUCisONA2yY7THjrOU+Ik6ZktrTsjprEsa5AXdLsIj9iDbkLGh5+cktnc5XyjLDR9HYOTiWmBOsYwOlpTLeqoUhund1wOtuA6Ec0nlYqzBjWvqqUcSHXnQNWrJr6Vqtc/lIvB95NNqeZjmL//z2eltm9cA3JFYsggxyALAWDzNed6Z11k7mD9MoqqWb6AmE0dEA7ZwhGqW6MavqFSQpn9Q1tRpUx0hwTMPaM9zypxElAmSVZbDimshRzmXethPPTFs5D31Yt0iEgQyhegP5iQi+PCYZ74xaT7WVgiEe+65pz+Zu+VasHUPYBkHBCL/WINob31kQH2PGllugDNrBYS4kS1+4LucEpAfJO5mLcNItfxKtUjD+jWH6JTLLrtMRx11lPbcc0/9+c9/dvkjrN3MrdietYN2004IE6SRTFazvn72DkF0AFF7i/JgLswGOW299Za69to/aNjw0aRMmuvg+ahFcFo0FjFT7uGrkcmwkV7ipOQCZR39XK7M1hsvva4H7rvHyaB9MKtdHb19WmqpkWrMNtXyfyhQX6FPnSRKb2tToVR2dh0zeozL/cJ3bi1DytBNAYl22HFH9651+eW/V7lc0WWXX64jjzzKRQHOnjlDm33pS2psbtGkyZP1yksvOPtid5+1OooU+LU10aIosa3ZHKKNMcD6ZxJvEHzUxf5m7DEWGfu21kLY1Tt1WO42nDpuvPFGJ8HJ2kpdLH8X92IcIBkHgYJ8Jv2/yy67OAKGa5E8rX/XsHHA2LFIokU5FtKyFj8LpATI4tcnaY1SC6QWSC0wUAukBMhALZWel1ogtUBqgcXQAikBMnen1AMebHKvvfZa51lPwkw2uYA1pultkRcA8GxcDRg3EoTvzYuUDTibbDbYAFN4HfIDmMM5JnvFBt70y01vnPPxwAV0YrNN/g3qsTAHckh33323y2dhAPgnIQfsnn/5y18cqGXa5QYyUWfKJSIBggUpiE/jAJg48cQThTyVgW3cp96rkugdQAVkWxzg4uPROm/ugX+vHedQJv0CoYCnL0nQF+YwMgWdd2wBAFIPqlAm4wdQE7tBGBH9YXk2GDN4PUPkmDa+kRjm/Wpte/nll117ARoZexBQ77zzjhtzjElIESKIjFQzj2lIF8YVACDnMta7u7u0zLLjNG6p0dpwg4309LOPauTwpTRjWp9OPOl4582azeaVkBeCsV3pUKE8WYMHD1dv92TNbL9Han5ElcpsRVFBYVKSkAOLM857l3wPRHWIZOWVnLJ+o7q7O93YL/WR4Hy4vGhlbbD+/ho5fBP5/kiFyTQ999IFenvyLRq7TIO8hi41ZHz5USIvgIJJHBDW4I1RPr+O+nr/IS/sVpx4Lgl6VIkVAgRXfFW8WOWuYVpr7ZM1fKlDSO+9MN27xF9j5Kd7JvxQ3uwn9dITpyi31nMK/Kw6uodr5Njpigo5B0Q2NDfqn/+M9dtfRursziqsSJffMVjNQ9vkB6GiMJCfqbq+NxksJ3sG+RFLlZq8v7KQJMgRFiEwaomXM/4QPfvPTq3zhXEqhVOVjZtFzpkXnsxrsw2P1fpr7S+p2WG29ce8z9tnpdMsH5Xl+qHeENgAqZAPPLMcEKREfbAmmOe7EagWsWG/bY3C+75SrmrjTdZRGLyplmATTXr/XSf9A4jLnINHPPM81+I5jwyWgf3MIwDG3Pvj5lSTE6JeEBX8RhIRKSDqTjQGADHPPHMPADXkBF755AoBEGduZB0xaUquI6IPAsLkhAYyp2Ona665xuXbgJyvv8bGB0QNdmMNtqPeIeKggw7qtzv3fvLJJ/ulAG3N57fliOAcSHqA9I+LUmSNwc5ETHJYAvhFMUYpm3UFG1sE4SIpN0nUEsR67YWndNOfb9BzL7yk519+S4MHN6h1xHAlmbwCv0lhuaJqqaS33n3HRdSwThh5XyNeWI9rcor8zfp0+umn6c4773R9jqPHPt/eR9dec7WT2wwyOTU0NemVl17RWWee5d6JzPEhIc+PVyP2TD7UftOnjBuTp4KYYl1nDLC+MjZZc1n76G/uzfhmPBLdwZrK88A5lMHx1ltvufcKoq7ob1ubLeqKcyFYkGgzeS7GP7KT3/zmN51Thh3Um7WautiYXhT9lJax+FogJUAW375Ja5ZaILVAaoEFWSAlQBZkofT71AKpBVILLMYWSAmQuTunXkYD6SMAIfJIXHfddW6DzWa95iEa94PtAA0W2WGe+QaiA1JbThHzMOQzoj/YPLOhNoks/s0muF67mo00G3SkjSBizjvvPAcUDBT0mXfocd33vvc9J+lkpMXCDE+uBVAiEsWiPkwmAjADD1/aRw6KT+MAqPjd737nNMMtIbdJiAEiYEfqgLel8xSdT8Lu/1QvyqI9SH3hBV3vtflJ2sN9Adwo5957752vh6f15YYbbujIC8AW7Gtjx4gwiAoDS/jO9MPxADeCDSCRyBeIFEAayxNCPfB6xRvVQByAHtoJcQIwCXjDGGXMTZ48ST09FbUObtVqa47VpPdfVkvzME15v0fXXXeVxo5ZVututCK+wpo2/VkFfk4jBi+v995/SIXclfLzz6nYW1Umk1NI5EcUy6nNR77T3XcJryE/qp6SqqdKCd/jWJ6XU09fTquutr3WW/EMKV5GkU9kVaBKqVdhcIdeffdKdRffVK4RshDVegSUXCxBLT9IMkQtzV9Qqe9FhaXZLkIlQEYLkB2ZpaqvKPGUhACvu2jCuhdKScMn6dbPxbkGDFuEWZR0qOfJK/XSxP/RsruXNXzICO24VZ8uvqGiZjUrDsmPM1777vG6egrNTups801W0XH/+7zCKFFYziiTySpOio7wqJVPDphav5SJ/ojlvM+zvqdKHCgTeArJU6NAPW1DNG16l8avETtZs7AcqLl5bf3j/mYdd/TvFXijVSpVlA3mTmj/WSVADBC3/AdIAxGJRtQHB6ApBATAPeuU5f7gfOY/I/NrESA1qUQ7SqUeZf2hau99T3vtP0F9s1fSzBltrmwAaAgPclPgyc78QoQZck12MEchIfTggw/2E7r1zgOcZ2sg6xkANBEU/CBLtMMOOzgwmLmR/gFANsk/fjN3UQ9AZCN1LN8UeayuuuoqN7dRbn27Pu7B5B4QK8hZ3n777XMlpLbxATDO3Ift6qNZrB+IOrn00ksdgE1EDHbBrrbu0A+WcNvWRObbG2644d9Ib8o0+UgiBYhMAeRflGOV8slfRkQNx6IqO+SZDbKKSn1qino1673XdebpZ+nVzkjvTPlAo/KRBo9aTlHoKQ6xT1WdnW2aObPNrS82NrLZnKrVGnFhY8fzEkeQ7fWtPVWtVnTIIYfosiuvkB9kdccdd2hY6yBts+2OGjNmrH74wx+6nGw8B0zuEBiMI5M8g8CAzKNfLbLC8l/Zuxbn0G/kJGEs4ZTC2CfiCHlSbEdkJY4evM/wjN1yyy2OHOF9jGeLsnhH43rawTPEPXleeW/gfRE5Ts6DqMQ5hHdKokJs7JgDDW35pLKkn4vFaAlrZEqALGEdmjYntUBqgc+VBVIC5HPV3WljUwukFljSLJASIHP3qIEEABlIU+CRCkDBRtoAGDa5bGrn9cTnM5NPMCCEc9gkcy0AM6DNJpts4jbCHGx2AV34MZkGymcjz4aZ79mMmxwTUSmWYH1hxyIa5oBSbMAX1uOQ9pB0FoDANuwWYUH9Ac7weAQ4+DQO7omEChEVEEL1wJORAwBoO++8c3+OFIvYGWh9KAfyA8AM8GNhjwMPPNCRNUZezEteGYEDcYHXK/ekriahBmgEAImMlZFpJvtiJBZepowvygbkQcaKH8AY/gZc4wBQRMMcsIh/I6nDb8YC5B4/jMW2tunq6iy7cT98VIP8oE+jR40ToJXnFzX1w3Zde/0FGjmqUc2ZMerte1ttvfcozDyqajzd5f9Iwjl5HeLEJYJ3+T3I50D0R0Sy3cAlJY9DT8VKqMhP1JLbUJutf5Iagq8qk2mWn62oUi0qFzRrxsxH1Rn+Vu09D7p8E1FSVC7vu+iPjJ/IJ4kvb6VRTvmmjZREH6jaN0vyii4XCMRLhNY9+UZIuF7i5A21yeYXSOGnM04XdswsLtfZWHUkYsfj+vut5+vFaX/TlgdJI4c3aPedWhVXerXL7lltvk2k354Z6rVJRSV+oBnve7rhb8OUa+lTLo+Gf6iwSt4FktXX8ivIjQlPlShW1eWA8ZQLfNeXFQWKqrFaWqQgHq0nHp2udTZYRrFmqViqalBrXnf+2dcPDr1VY0eu48ry/JxItlx/LCrg9/+7T4xMZy1gLiMKjag7nlcAV+Zb5gYAXIgQiAWb+wzE5xwj5+ul++K4ojhscpE0O+2ypf72tye07hqbuSYC0DInAZ7feuutzouda4moMy97zoPEYA42grY+CoLv60kE5hUIV+Zq5iPqzN+sh5boHFAZYgEyllwMjzzyyFwmN2kv2oT8FYA4/x5IImlrOwQIydAtIsbqyW+IF9bc+twV1gbWMtrAfPjtb3/btZt1GRLE8jrwm7rY34DZrBvIW1H3+TktUP5ee+3lEqpDrCysY8P8xiZtxkHA1p5FNX4bVVZRORWqiZoa8worRVWKs/XiQ7fpttvu0hszE73z7mvKNw3WiFHLOBk6T6G6unud/VirauMT2romXWUOCkiPJUmstdZcQ4cferAef+wxHbjfwXr8X8/pd5deppbmvIqlgo7/0Y9cFNDxxx9fG5eqEVEmh8lzQtSkEYGMNYuspV/oN8YhfU2dID64hogP1kze+/ibdReyjTWZpPaQI3/729/c3xy8R9G3lAPhQWQk4xjCg/FhEls4Nzz88MMu8oPoE9Z3CERyyfCsWeRPSn4sqlG6eJeTEiCLd/+ktUstkFogtcB/skBKgKTjI7VAaoHUAp9hC6QEyL93HiASYBPSR3j8AXwAgLBJZ+PKDxtr26waMWJ5PhyulyTuPM4xiStAZ7wE8c5nQw5QAhjABtzkqLgXm2HqALiF1z6beq4hmgJt9vnJKA10CBp5s99++zkda8CAhQVdiGpApgQJDw7aSlnYCc9gvCDxgP00Du5DVAykAQCSgWDmecv3RLmQ+LY+GfxA2ort6RuIALyNGQcDuW5+7SRhOEAhpJcly533PPucMYAnMF7eXMPYMFIJ0BNwxvTMLYk94JHlngFMZKwB7OC1CgAD0caPJVUHNIRkAbgBYASMYVwhr2agKeMUT1wAqkwmUBhV1ZDvU5x0q6/YpWVXGKLDDt9Tq4zbQz3hfZpduFWV6uuKonaFXllKAkWVrBKvKJ8cEeSOQIIqJrcKzINUKZOTAw9hqVIlv8MKWmPlfbX8MgcoDpeSMkV5JJ2I8ursmaRC9IT6Krerr/SIFFfkxXl1FwsK8oH8gAgQojwSBRkiCjLK5NZWNuhUBQIk6VU2CVwEiCNAiCaJK8pVB6mzc5Q22PxoDcod+mkM0890mTbmDUQvPLqfnnrvGT1f6NG3vyENHZnVPgfmlUmGaNbMdnV0AnQ2KGhq14ypeX33e2tr14OedpE/EF41bSqASkBPohJqBAjRIJU4cQQIiZJzAXlaQsXMt4yNJmnqey3q7Y01dvmy/ISE6IM09f3BylS/oj22P1+Bn5fnkVumUfJKc9n9s0qA2FyK1A/e6DzfEB8GvBNNwZzAcwsAa0QE7bVn2eYHm0eY22rlykmYFSudKhRaNGGTQFHXWBd9BplC9Nzmm2/u5PDGjx/v5g/uXx/lYaAwYK+ti/WSUWZ3i+CgUwCLWdP4zhK4swZZ/gPmOaQCn3jiCSHXWE/amLyhRZZQv6uvvtqRKQs6jMgApIYQIJeIHXzHD2s87bB2WoQG35kkIfUhrweRmAZuM1/as2IRKQa2MxcDmLv8IvMcZheiSwHXTzjhhAU1Y8DfG8FDvq9jjz12rtxkAy7kY04MEyK0iLSLFTOf8tQ35FWtdOmuGy7Vm/+8X+93enrlrWlq74vV3NKqXC7jSqMP6WMIiJ6ej5Kk148V1h5SsY8eOUwT1lxNS49s1da77KWjfnCclho7RmHsa+rUD12CeSThtt56axcpRpuRpWI9RCKOZ4D3LO7J2so4M8ksftOXrKeMx6WWWsp9x99EOu22226OhIPQ4D2MaFfIj6997WtufECOEFEEWcJ9cQQhaon3M9ZWPmcMMG7IE8PY4hlm3B1wwAGuTowhZDwhRTjPntn/tn/S6xd/C6QEyOLfR2kNUwukFkgt8HEWSAmQdGykFkgtkFrgM2yBlAD5qPMMvAFwOuywwxzAAciDVyqbUw7L68Gm12QL+He9xjd/88NG3Dz5AbMhMkzmyAATPA1Nr50NuoFB1AFQCK/eJAp14P77q6m5WQ899KAOO+xwjVlqaVcfy0diESIDGYrcG69GvP7xUAU4MzLnk4CFaMKTCBaAxSJdLFE6Xq8AZ6uvvvpAqrRQ5wDUQRZccMEFc+nBG0AGUIVMhhFKgAwDkf2yvoFEgMhB5msgh9nAfgOg4EF93HHH9Uft1AN6VqaNH+rJtQA7kDuMFcaNJWYFXON6A+gsEsg8vBlHgEtGqFgiXoAdPsfDmZwgRqghyQUIucF66yvjZ1QqV9TWNU3rb7yOkmJFnbM/1Ohlh6ovKWviS09omXGDtecem2jnr/xY5cokTS/+WqXKDFXi2aqEfQ7gRtOdSAvFnqIQQNplJ3dJmMOQz3hufCeJVC01yotHaOzIfTRhjYOUbxjmJLA4P0myKle69K+XrlYYTdQKq/Sou+9BB5aTtLmxMVB7X0F+4CnXkFGSVF2eaxfRFCbKZ5ZRLru0yuUPFFWnOMDOJZmIPReBUCEPSRKoWslr+PBNtPLKt0tJUb6aHIEj7yO5oIH0/ZJ3jqe4WlXQIBX8BjVNfUZvT91bUzrLevyZTh2wd6zc4OE69xeD9O67I9U2DX38SF0ROSGq8rta9IeHCmps8hR6Jcd9uB98vmvDY07kR6Iw9lRIEmUST3nyAkgqK5JXIg9IotbG1fXYo69q9bWHKttYUm+pqKaGMXr8Aen7+5NraJB8L+PKC4JsLXnzZ/Qw+T7zCGduYP5Apg6ZK4BjCALIAcsJZcS7zS0md8VcbiS8RWeYXFQSEy0DYZVXZ1ebvvGt5fXInR3adsevaOq06Xrw4Ue18cYb6LFHHtfKK6/qAPx//es5JbCIpJgPAjc/QcIA/vI3QPHHebAbAcN8Y3micC4AeN5wo43d/HT3X+50pDnSQhAbzH31xLMRFdzf2gpATV4PW8fMm35+9eAzJLcgmW+66aZ+sp7PmSMhk5hrWffNqcHWWFv7WTPJq3H55Zc7wNsi8ex81mzaauA3681DDz1UW8fnk3/KCAGAcIiZRXVwL6L7AN+p76d90A7W19/85jeunUccsL/uvP1S3XfP/Xr+5Zmqkiw8n1WuebDKZRjxqtpmzdTMtjb3HmVkkDlR2Bo+bOhQrbLCcvreMYfrrr/eq4mvvCOVyspkM+rs7tUfb/iTXnz5VZ1x6slqGdRUe/aTTH+Z9A/vVLaGUq69Y0FU8F6HgwB1594QFBCM9CEScBCBkFP0J5FQPIP8GwcSnjuTv2JsEhUE8cEP92Ws2/sU0R+HHnqoex9gzO+4445uXPD+d9lll7lIWcaQkZ4mjWVRoJ92/6Xl//9aICVA/n/tnd4ttUBqgdQCi9ICKQGyKK2ZlpVaILVAaoH/Zwt83gkQ82g1cAUABTAG+Q8AmnqZDzbqJkvFdQYumcZ6PYnAd+YZCplhHq8ANra5BcjGsxbvXTblBnpxLuAP5AFlbLThBjrmmKPdpvzxJ57QzBkztP8BB/XrWlOvgYL7DC/KhzwgQSvgEfc1ModyBnIYkIAu+iWXXNKvw25eyBAgeENaAvKBlPlJzjGgkFwqAAn1EiMWwYHcCcl0jZCqJ3r+070MhACs2HTTTR1xYBId/+k6zgFQoS8ZR7Qd4NISpBpJNS/JZOAP19Pf9AWgDPrhSHPQVxwAjPxN1Ab3sXIZk+aBzdjCg5XIHMgOPue+L7zwQr+HKefg9UodkaTBe7aluVUvv/KKPpg+WS2jGxVlSlp+6URh1yCVvV59e7+1dfR3jlE2Hq027yT1ds8mjEOlsFeJKk5SCnibaA9HgCRzcn0kgcIq+XJ8RVU800MXoVEtj5QKX9IOX7tADQ1D5WXx0i2rsQlypKiq/qn23hclr0fyXtH0mX9TIiKqAvV1kU/dV9WPFGQSNeRrBIjv8n/gaRzKj0epMb+6omi6KuU3lCHHeSj5DnkPVAVsigOVyhkl0Xhttvk9qhYHq6GhyUWrpARIoqixohw5f6uD1PPIZmof94Ken5TVk/+q6Dv7hUoaBunee5bWbTdH6pzdq0KxqJLXqbCQ1WlnbKRNtpqkavZDRdXaU1OfnBypK/J9VF3y80TVRMrIV9aJ2SQKE/zKcwqriTpmNKpQ7tYKK4xRT2+XGpvzmviUtOGqx2jzjX7oIpUg1kSmkM8wAWJktstpILnnm2cZABuwlnkCr3PmMTzQiXywaEQD/pkXLMqjfk0wgN4AVd/LKoz6FGSyLspm3Q3G6cWX3tQeux6oN994T888+w+NX360Jr37ocrlqrv37NkdLoLHoimQqiLCj/mXNZP5qT4CpH6uNOksq5u1j/n10t9d5tq68koruBwbrIcQ60899VSdNBLhQjXC30gcS56NV/59993XLwFoYPa8czV1g7RnTSAvh8lVWl0gcyCY6qUsbb2kfszLrAWs56xtSBJaAmyTJuQetpYbEU4UDREA86sPdaAM1jHaMJB1ZqDr5IUXXujIJKIPsf+nKa9E+RBCf//7310ffWuPvdSQ7VXn7DaddOLZmt1T0CsvTVTrsJEahJxkjINIUcViydnR3pUsQsNkQ2krNm/OB7r44ot01DE/0MhRY+c4AeCQEjm5zZ122kHlckHdPV1qahws3w8URaHrC9ZHfptMJP/GOYAfi+Cgzji68GwZeUFkE/Ug6oroHPqf9zWuY7wTLQJpxnscpIm9E9KntINxCgnCARmFDCX9gWMI0bOs8cirXnvttc5ulG8RRBbBsyjHw0DHTXrep2+BlAD59G2c3iG1QGqB1AKflgVSAuTTsmxabmqB1AKpBf4fLJASIDXJJosMYFMLqM9mFO885Arw3mMjyyadzbQBQAYomMRCvdeoyRKxkeU6NslIV7EJ5jw2yYAtgD38zabcpDbI3QAYY2TC/15wgcYtNa72dxjp7HPO1oQJ67gcHAbWc7+BkBecw7ncC29WPFkBZ+p1uAcy7KxuP//5z11CT8qwupgkBG2FRPo0DiORiJYg0sPabtEe2PWss87SL3/5y/6+tX4bSH0oH132K664woEkAwEiaDdjwZKnH3TQQQ7sMILDiJh5PYENNOSelkgeUGirrbZygIkBfhZRBHBC0lYOk2Yx+QxASL5nHAPgIE8GQMR4wwsZ0BIva0A5ykPWY1BLiwI/o9mds/TOh2+o4pU1YrlGqdPX+HGxTjprU629xtIKK9NcXpE4mOFyOMQhkR8xbIQiSAMFCpNIcZXIDwgQQG7y3wQKK0RbRI54qJY8rbbSTlp7tW8pivMKspARfQqjHpWjTkVxUXmSlOffUbnYoFLpLUXeG5rV1qViIVFvV6C+YqKxy2VVqUIE+crmkEDBOz0nz6soCVvUmJ2gTLZPhcKrCvB2j6ghORESBR6/qWdWpeIQffFLF8mrbC8vE8v3cooTclR8fl9xaXnBi9RUyajS/rSmTdxBwaqxnn4pp8cei3TU4UVV/Yzee3+s/ueMRJ2dFRVK3QqjQIMbA93wYJMq0QwlPhJ7yKLV8nLwfyeERTAOUmghkLpfS2TvIkRqeWIgQMI4q6aG4brzxmnaaqdhir1OeWGrKuVGTXlrlPba4Q9qaVnW5fwA8ORnfl72A3neF5dzjJA3GUaeU+ZaIjD44bkHMOcZNmkyI+BpA8+5rUuWi4K/zbP+o3b6c5LRhwq8FpF7Yb3NRynuHS3FeU1+/yWRJ+TFl9920Vs10tZ3z5jNVxD0RKMQKQfAy+cAw/ObZ83BwOpmZUDE3nTzrU6y6OCDDnDEx8033+zWRtpuhM28kSC0w6JamAORc2S+/Ejii5Cvj476Nfu0005z50OGcNh35HuwSE0jR+y+ltuDe0I8AXxTRyIsAK0tfxLrDv+mrwx8JzIAwmTeg7I4h7mbtYZ2f5IIzAWNWfJLnHrqqS7XxKIsd373xU4QVvyQy2T0UssogCxLKoqroR79+5O67PJLNGPmLEcitAxqVT7f2E/gsV5hT1s/TRIqiiDcMho6tFnjl1lKvzjzLJ185pkuWrFcLKtjdrtuuOEm/fW+e3X9n65VpVJWuRRqtHNaqMlDUpa1n/c3IwuRx2IcQrBALFIHzuP5oo70D2s/zhVEAvNOZs8X6yYOBpBllMNvSBCusTWZcoyk4zoStiPZCaGy8cYbu3L5t5E9kCJGyJik5/wiRhfU7+n3i78FUgJk8e+jtIapBVILpBb4OAt8fneH6ZhILZBaILXAEmCBzzsBYkCKEQBEM9xyyy3Oe58NK5taAA82smxyAStMqqBersGAFwPBLaKCja9twvHoZ7NsnoSALfUJMNmM8zdlsdkGDMdDFjku8y40rXRAfzblANzm5T8QD0+L9uBebPpJeAtQsjAHm3S8Vkk2euSRR85FEvzlL39xESxELHxaB3125ZVXumT1FqVhwBVRE+TuQHbCjoESINgGL1+igLDPQMgP7mERJg888IDz6IQcom9MasMSzs8PjDKgw/qH/saDF1kUooYA1iDSGDN4f/NvQBqTYAHY4eBzxg9gEvYHmGT8AbShQc59AONok3m8ZnKNIhlHqdyu0O9QprGsKKnoW3ssq333XV2Fcof6CtMVVvukzAxVijjwVpynviNASFbtEk+TfyN2xEcc+gorsRL/QucAACAASURBVGKkriqein2xPN/ToEENWnXVpdXcsKqqhcHK5EoK416X+yFD8JEnJ2dUrsxSJe6uSfS0f6gwbFOhGKlQkPr6si5fxFLL+QrjijJZTzlHgACWQXFEikOS3i6r5qYG9fa+L9/vJvu6AiIMIjmwvFKEeJHCSotWWmM/jWw6XxWvoIwalYiwhc/3K25DkFWpnKjnqe+qd+QtKmdLeuGl4br9tk79/GdlFSNPXqZRu+5QVcvgseronK6+vqp+dd7G+sK2z6jYGyv2Mwq8sEZ6aI5EGrkAQvVHgCSq5RTwHPFBvpharpZcpkXT3sspyPVq6PAGRV6PMhqrh+/t1S7b/Ujrr/YDxUmtj+zZNgLh05pzPs1yTUaIe0CAMv9AKDB/ALIDtrMusAbUkxusJ/Ue80YaGBDLHGRzmBHX9AbgMh70YVhVT09J2+06Wn+/f7a23mp7TZv+nqZPa9Prr7/mCCkjQIKgJqvFAbkNuM6c8+qrr7r1kfpy/CciyuY/2sF6uuKKKzsHgY6O2VpllVVcxBuRJZaMfd750uS0rN+Z08jZQJ4G85yfX5SdEfREPeLUQIRffT2ZV5lnqYu1sZ64gdTA7pDaEMEW6YdEkkUVWBQnf2N/5mXyLtGueW1iURn8JlcUydUXVc4sysQBgTxPlnNlIO8HCzu+uR/kFWNh3333Va4xo7iKnGFVmWxVUTWnGbM+0A3X/1H33HuvZrZ3qCHXpGwm0x/Vw/iGhGA823j1WFOYO5JYpAYaO2KEfnXeubru+us1bfp0FYpl9340ZsxSOuLIw7T88uN16ik/d9Gt5VLB9YGNF7M/Y85ygkBA0EeWmJz3M/seqSrGKGOaa4mWRBYLxxiiXXA2IDebRTcxZmw95r0HYtBkLbkftuG5hsTknYl+QUaOcjiXdyYcScyJY2H7Ir1u8bdASoAs/n2U1jC1QGqB1AIfZ4HP9+4wHRepBVILpBb4jFvg806AmBetgdPks2BDzKYaT1GTVmIDzOeASwDKHEZWGOhmXq31eUK4BrAEjz+AEza3BhTxm2sMzGIjDfgC+WJRKSRItfwifA84YOcTnYKcBxtzAwANVKkHieqHqIFspsMOQXDRRRe5en2cRNP8hrhFYNDWnXfe2REh1M3qgdcrmtnU7dM4rN8AItB/xyPTAC7agXY3YAPAWH3C8IF4iNM2JKMgws4555y59ODr2zIvoULZ9ClRKfQbfW/kB+casDE/cI728MM1RBsxxugjwCTIGEg4AzkBiYgmgsAy+TMDbagD/4a4A2iBCKFcwDDGMo7cw4YNVeL5mv7hNMVRqMamJvlBqHK1U0GmU/mWos7+9Zc1emSozvbJqqpPykL8FVUud7h8IchaVX1k4PAOr3nzJ7EH3uXydIRVT5VSrKjAa2KiXNbX2LHDtOz4sSoUOuX7oXJBVlElUSabVzUiGkPKZQarXJQq2Q+VzQ5Re/uHiiqRSoWiimVfpaLU3SP5QU6tI0rKN8lFfzgQKhPVIpmINoha5AdD1NQ0TKW+biWaJi+qyveJ0kmUhLVoA1D4OM6rcejqWmPpx1TxqvITPIZrEQufl2Ne4sAJSlUKKhVnqf2+LypcN5YaQj374mhdecVk/f5iTz1lqaU1o5OOHa/nXunU7NltWne9RL+97Kvq7ntK2aaCSpWMcn5Uy/nhCBAAzVo+mEqYOBIE0irrxTXpq9hzkkyMmcaGvO75U0bb7SlVK4miJNS0Kc1qzW+gr2x0slobN3JJmGvPYS03xcfNe5+FfjQJLHvumUt4hmkf84FFFwCmA8ryPPOZEeesExZlRhlGgBghUg/UEg4VhZ6TqisUO+kErbnuYD39j6kusfSMthl66/UP1N42XW1tNc98R3AmsbsfcxREKvMu9Wbdgmzl/rY+zjtX1gP+1leU6/u1BNnkb2Aup22Qt3jYM7+50TAngqgeHDbCmd/kaSLaj+9tLa+/P3Xm/syNENTM7yShpq62bjBnWi4TzrP1nHJszqbdo0ePcYA1EQaQJuVSUVM/nKZskFHr4Fb1hRWNGDLERYHQPuS2iC6Zd96vj4aB6IbQ/vGPfzwXYD8/snwgY5n7AqazVhgIP5DrFvYcI0CIYEA2NI6L8r1BTpawXO1Sxm+RR16lKNTE5/6lK676g57659Oubi2Dh7rIVp5hyIAZM6arp7vHPdv0R8bzVIVYjxNlIEqTWJddcYUeevRR/e3hR/S9739P603YSHvusZtO//mp/8feecDbUVX7/zczp96eXkgogRBIaKF36U2aCogPwQYK6kOaoKCCFEFRRP4+fU9UFAUrSkcRpAjSexMIgRTSb+7NbadN+X+++9wVLzGQS0yAmBk8npszM3v2rL1n79m/31q/pW2330EzZs3WZ0/8tGurKvnb6OouUowopvo8jf3NOYVvIichYXiOLFLXokKoB/foIiD7I6oguZjrmYf525xgeC4gKiHadt55Z9eHeVbHjBnjEqtDuvBcQxjhlGB5ccif8uijjzpZLIsMGaxs58q2W3reu2OBlAB5d+yeXjW1QGqB1AKrwgIpAbIqrJiWkVogtUBqgXfJAms7AcJi1jz3AIyIhkAa4//9v//nEmwb8GJJNE3uyiI9DHSyRTGLZJMkAczmg/cuC2GIC44D0MaT365r5AOLcgAE5DU4j0SZRx999NIE2ssCOiysWSxbYk3LOwKQA4BjMgpv1bVYhHPcEUccsRTwGQzoMhBow04kcbV75z5JMot35PKkP1ZVVwfMoK3wPkb+ZCBQRWJerg1Y+HY37u3aa691uuxIzSxPWoxjADVM6ox7ps0gLCClSFBskTlv9/ocb+Ab3sVE+ZDTw/KD8E2fglwBoOFYywXAufQ/PoBJ2WxexWLeAX7bbbetnnzyCVWrkRJlXV6M0aNatdnESfJbF2v66y/pY8fuqWOPW1dLSs+rUu1SFPcoiquKQiSqehUCRHnkbTCZq9h57ouoj8hTrRorijOqlBOVS7GySaLRY/IaPTqrfLamsFaTF+Dzn3EfMj+QzwN5Hf7jG334JRWegU6VS4vlJ5FLnNtTlkq9kICeEi9RQ5M0ZHSgJBOpmC/KD/okQF1RvhR4DcplN1QQF9RXeUQ5FZR4NXkObAMQ6/9IKiUZbbvxi/IyY+R7IPBvlNBZmTZck84xAsRIPWSPcmrSzFsvlbf+xco39KgjlJ6dvaEuu3CabrxhmF6fv0heNtGsf+yhsy66W3NnSj/84ZaauN2zdQ/6fhMG8FGBpyjxnAyZV0tUlqdyDSkyoj/qOWPw8q5FniPYfL+mF58Zr0JDu0auU1atEinjj9Jdfynp48d+WhNHnqNMNlRYLaxJZn7Lutp4wTO9xx57OACdsZxvxjjIBgBUvMuNzGCcZ06xiEOT0TOiYGCCaS5uUYsmH8V+ymBrG17UOusP0fjR26m3q12vTntVza0tLhLS5B2tnwDwArBDWPCBiOazPPKDshlDOR7CALkriBvqwFzHOIU8H3JalHXLLbcsHeuYm8wuVgdzDjDCnnOJ/mCOfbNtIFmN9/0f//hHl3sBIJpyIJipO39DwFgEyPLKKxQatM7YcZo3f476Sj3abvNNFDYW9cRjTymXJAxfam0d5kgP7hdnCuq27Hxscyj3A2H/ne98x9Xrn89gnWxamQ0gn2gSohVsPhkM+b8y17LyIa3IeeVI+TxShG+ECDwXehcon8uqa9E8/eqan+l3112vV19v18jRY9VQyCpRoL7ebi1e1K45c+aqFpHDqi5tN7BNiBz5wskn679P/rx7JnrCXn3o0A/rvjvvUU9fqKAhryOOPFRDm5vr71m5QGGFHFJ1iSq+mSOZs7ExbWMykrQbzyD9AWKP54/rm1wpf/Mb/ZX3NcgKSAyL5iWCifbmHYIoXd4NeI4py+6Db4gxHBnuv/9+l+eH55ok6xAl5C+j7IHRMCvbNul57z0LpATIe69N0hqlFkgtkFpgsBZICZDBWio9LrVAaoHUAu9BC6ztBIiBDSyG8cAj5wMb4DlefbYwHpj8nIWySW0YoGRJqDneFq0smPHqJAmpeYACXuNFCNlhcgksnrk+vwNa8DdSDJdffrkDuQfmFrEuZNdlkX7GGWe4ulNfqxfHDZbI+NKXvuTAF+q9PO/Z5XVbIzsAjB544AF3XSS+TIIKIIf8Fdz36tjs+hBJ3/ve9/TVr351ac4UIzCITAFEeLsb559zzjm64IILlgKNywOP+M2ARv4mGTBteNRRRzl7DNaWb1U/yvnTn/7k8qwAiprnKgAXAAwAnkXzWB+lDfjUgU1yXZQdALNo0ULNmTdXXuCrudigQj5QsS2nIWMqai1mdN7X99Lo9ZeouydWksxRnPSpGnWpWispjojuwYM/UeiiJhJHfDjyA6/9qoSzdl/NU60vccnG21qzGjM6UKGAA27VRZtkgkx/jgISjffnFvAADROHlyN5guZJX6lBS7p65bnEEIFQ2ursitTdGTiAMVuIlM8Gah4m+cVIjQ1IriCzhZcvgDo8SFa5YCPlsy3q6XvY0S11moX6O10VOTYnkSoKNGHsL9TWfHC9Lv7a9Xq7bDQTbeP3hGp/dDd1TJihqNajbFzQ7O51dM4XZuv3f9xO7Z0P0TSKNEUfOOhF7bFvUaee3ayqN7Pepf3+xMt1dTTF5IWJ6xE4VXKAOCkyX4HrB0WVyxXn4U0sSEPDMP35d7H2P6qsxQvLGjpkqO66fYn22usITd3wHAXJOEXqkZ+0vt3H+z17PM8WgLVFrQGYMjdAdjI2W/SgzRc21hrhaYC6AdIDAXYjxI3A4NvGCZu7wlqkE0/bXffevlCTJmyhWbNeUqlWESQs441JPwL44iHPHMQ8hec8pAYfI/9tvLTrIVFINCBgMMQxuRAYuyiDsoh6JIKEOjGGmnQieYzY7Np2byYZiC0g2hkjLcJkeQ1sYyQ2JHrjkksucYQNeUbYuD7X5TjmVJPyWrYsm1OR0GtsbHDye4Ugo5ZMQd7IVkVJRiPDJoXNsQPJmROZ0w844IB/JQQGJCbnvWDfffd1OTTq0Tb1qJfBzOHLu19InpNOOslJYFHeqpiL3urBYe4jegHpKWwc8nAvsyUR42rGPfheUpOf8fT0E4/ru9+8WC+89Ip6wkQtbcMVZLLKBoEWL1qgRQvmq6Ora2mOMtenfU9JFDn5rC2nTNGXzjxL7Qvn6Svnf0N33nefbrzul9pqq6n6+TW/18zp09W+qF01pBL9fxIf5oyC3Y1Qw9YQcHzzXkGfx24D879BttGP6feQZpB6PB8QFwceeKC7d44nnwv7kIgz2VLIPp5DCD9zcKBtcLKAcKEuyMoRTUufJofZwCik9+zAlVbsbVsgJUDetsnSE1ILpBZILfCescDatUJ8z5g9rUhqgdQCqQVWjQXWdgJkoBWJtsBTfosttliaSJYFqskLGekAGGWRH5xv0R/8bZIdANVGhBBJAADNvwG1AFdsHwtxFtz8ZmAS5yJvRQQI1+eY5QHwBvgAJiG3QCSGAfLm4buiXkL5V111lQPX8eA06Y8VnWdEC9dDPxvb3XnnnUu9K6+55hoXnbK6CBDqZ9IwyHghOWXAEaDBlVdeuTR3yoruZXkg1wknnODKeCuv2YH7kJoiegjvZQCPfxfAAvCzdgeQg1Th/gwMtb4GGANISN8hssi8wS1SqVpFl7yu279w4QJlsoEKjc0aMWSUhg0ras6C53Xg0eP0sU8OV0EllfuK6gtekGqBamGPqiERIHVpHafHnpDfo06ABEngcnyEVc/JVhH1ESaB8tlErU1SazOkBl7MAHl+PylRl6uqp9fol5kCCLTM2AkgeaxKNVa1VpfWilxikEC9fb66OkNlsnn5zvu/piHDm5RvrSrI1FTIFBUlePSSSAIA0VPgjVNDwwj19syW7y1QJkEKJ3FAPBEgpnQVexm1NX9KE8Z+U5VaVn5Ql/xZW7aBfbkOula1cPbvlQtP0q1PbKKtJi5QQ0Ov+rx1dNpnX9W55x2m4WNukq+87rpnos497UVd/adWjRg3F9PX27ifAKFtXd+JiY7D81qqxbRNogAP98RXOY7kkwOkkqi5abgefbis4cMCDRlVUayMFs1uUqlrvPbcaz9NGHqm4jhQkOknWP5DGolnFkkdwFPaA8lExlbGZZN2Ajw1YsOkEY0cGDgmm4f7wLwPA8H0paRHWPeKp6xqJdT7DmrWg/cs1lEf+LjmzZ2lv/39QQcKUw/GIcZWxnTLi4U3vcn1QEIsm2+BOkHMQ3JACFjeDwBmCBOb/ygPz3lLTE19SAxOXgSLljRCgPuwyAjyNBB9yLGUZfPCW82XzL1E1CFLiZMB5QFWUzfagPoypv4LKdjfr4PArxOoQr7P1/FDGjRiSUnJ2Db1bbK55gwbpYyyDsSG5OF9gvotLweHge98k+8LQsbm8JWN/qBmjzzyiAPSiSRY3Ru2JuIBCTLedZzDRvCvkSuMAY6k9nz37NaiqvKZQLWuDn3/B9/X7268SaXekoaMGOPmEZKo1yolzZk335ERbI5c6Y9w5Aq5INDYMWO0+8aReqtZnfGd3+p7V1yl9cYN18abbqxLL764Ln0Wlh3hOlBCzUg0HFXobxAXJu9mubt4L4MY4zxIOfo+zyDynvRfIk/poxxPPg8j2CCg+DfPByQKfYu+zbvaoYce6o7jnYEyIFXYIADpz9SHa5x++unvSAL71d0/0vL/1QIpAZL2itQCqQVSC6y5Flh7VodrbhulNU8tkFogtcCbWmBtJ0BsEQwogvY5YA+e9XhOGgBhXvfmaTtQcsQiEQbqr0MimMQH3p949VleEEBqFrcG4rAoxnOfayArwoKZfSTAhjQxeaNlPUEBHSxvBI2L5yiyUxdeeKFbXBsQtKKuz+IcDWu8DZH9snwZKzrPrm9EC7rfkBBEXFAmdQHQIdHn6tjsunyTgB3whbYzvXsieT75yU+ulAct4AWEEknMDVRb9h5oD9qc/XwThYOmvEWFWG6OtyJQ3swunGPyWhxj3rt4k9I3zfMbUAipLUAa7EC/Mkk3yxeCt31fX09/u8ZqbIg1elyo9lKfco3dOumEcdpxt3EqlXvU29vndNrjMFRvOFe1Wrk/xAPigzzpCbnS62A2f0OS1CJVyhAg2ENqKHpqbUXGiEzWHhj4UqLDC8iDEigh34fT9K+/QkKtUE8XVeJyRHiK4lCBn1e1St4OZLWQTPJd9EkUeQojX7mCNGLU+qomXWoZUlKlVFIhT4Jmwg0Spz+vuE1NzWPV152X9LRylI8OU8z16lWDBCHxeuRtoakb3aZqPESeT56ftecVd2BkgCN0ywu08PGPqDDpSZ15XlaXfaNZCxYvVDY/Thd/83V51Q31xa9Ol5LhOngf6cCjOnTCyY2qxvWEwa55+zHQWiJl+mXSanGiKn0p9pRD8CbwXduWINTCjAKFamkerxv/2KE9D6mpvb2ksaO20I3XvazDDjxJO04+QbXKGCkpKowSR3z9p2yAo8cee6wbv5ESsqgEpK/wHjc5K4iIgVEfFnWBHYykt3HH5g2bp+zbRXKFoSO87Zy+cklDx2bVVByqbbbYVrVSoGnTX3TjD3ME4wyRHNSH3yAKXA6HpiY3XgEEMzaZbJW1C5I+fLi2RSlyD4C/Jt3FPqIdibw0WS5ICT5IBJlMl5ESRsQAvDNvUa5JZdkcMLBfcI/Ui33McchSAWj/7//+r4u6AfzmWlwbj/znnntuqV2W7V+5XEEQy45oVaxsJqcpfqIN/IxKVemeyNeZ533RXQvyhjGad4vlRXPYb9TvzDPPdHMOdWH7d7z/IT8gy5mDVzaKZLDPFfYjl8W0adNc3V3fW0py/7OUKKwonym6sSFiDFbiSIlstiBFJT1y/x264lsXa/q8TqnQqlwu7xKf0yZIXTLfuejYxkZVyvV+i2we2z5bb6Fxw3ydefmPdMqXv64Fs+fp6p9frV122tH1KciWcrnqzqef0f8snxr1tQgpk1XjXYL+AhFG30aqypLa02/33HNPF/lEeTwP5vABqQEhCJmxzTbbuGeGdyDqjuQV5SLLCdmH3UyudK+99nL7cMChT/MOQvt94hOfcERauv1nWSAlQP6z2jO9m9QCqQXWLgusPavDtatd07tNLZBaYC2xwNpOgNDMACcscpFsYjGLFy6SUga2ACybFJZ5bFoEBwtmFtPOg7ZaX2BzPP+mTBbKgOScZ9EfluCa3ziGRTKLcrxgOfaYY45xmtBWhnn6rqhLPvPMM3rwwQd14oknLl3cGxDPPS7Po9TAL+SeTjnlFLcIH8xmWtqmy82CHU9JPEABFCBDAF9WVxJ0qyNtBPlx8MEHO6kRq9e3v/1tnXzyyYMCfwwcs/ZGUgvva6RoaM83IzFoe8754Q9/6GwL4bK6tiTO6pfX/q++del3tf22O7k+RtJYABeid5AfQZalUg5dYvJSqUeZbKxOEhz3ldTTmWjDqSOVtC5WUvE1dlSnvvGtPRQlnapWaqrWehQl3YribpXLvYq9ap2QwA8XpgD5orCf+EDGKIxVLRVdIuu+ckVelKi1IVA2R4rr2JEKePo6As95/ULkZOtROnmAr1hIoriMHbHv8oe4v0nOjDRSEsgP6mW56BCkvCpSS1uivu6ikpyUj0/RnnvvpceeuUYl/+dqbSGpOQRIP6kRwN9klC+MkcKJqoR3c2lBxEDCCAzOkS6+Qj9ROcprs3XuU65xknyQt/7Ey6urTd9L5SIrU4lyCoI+tdTKeu7en6ht3Uv0p7+vq1Cvatf3ldVbHqqhrYv1pz9ndf4FFT1872a6+fYmXfGtp/WbB2KFXXkpu8SZlY0IHDYyzngxNpeqRH/0t0+2fpBIcx1WMlKQVb7QpIfuDrXplEblC3OVyXl69J6sJm+ypzbb5EiNG/7BfmJqzV5+GCjNXMDYz3OBjB8kAmPw448/7uYD5iOAeYvYsHnG+o6RHxaF+GaguUUfsN/AXpPJoy4uv1BUUz7TqKM+eohmvDZbI4ePU2f7QpeMnPEGmR4IbogDyrEINX6jjnfddZcDdgdGTkCO4NXOPTKHmkc89UeKyiItIDAgSSjXQGjqCVhM3ciRQbmOMItijRgxTOuuu572338/felLZ7sxyua35UVuGOHDdZgTAZpvvPFG3XvvvXr66afduXj1I4uF/anbQGJp2We13n71pPDZDLJ8nnbNBNrbL+iuXbbUBw87UszHbADwzEXWBjafmCyXJbombxX1QwqLzXJKrGicWF6bk1Qd0gUw3uTTlheBsqKyl7ff7Es70UbMPfRbyBva16Q0B102tkxiN/4vXjBDF379XD3y8GOqBg1qbhulQiarvnKHFixcqNmzFiqJqoqTyEWPMTU4UiPjqbG1Vdf+9g/6xVVX6o7b79D3f/Qj/fdpJ6utpVleuaZsc4vmzZ3nyvM9T7lMVpWwHt1IX8ZpxUgy7g3bsRG5RP/mGIgNngX+/sxnPuMcV3j3oT8RJUWECPuIfjWyjzIpj0hb3vV4J6JtebaxJR9kRI877jjnyMJ7KM/CX/7yF0eQ0E/rQ2Xd6WV5BN+gbZ0e+J6wQEqAvCeaIa1EaoHUAqkFVsoCa/YKZKVuOT0ptUBqgdQC/zkWWNsJEBafLNgBn0j2iqchYPrMmTPdYtPIDQNQlk3EymLUEr+yqGU/Xp/8BniD/AUbv7NANo9biA8DLogKIVkqC2ZyhhB9gMcv1zT97hX1OI6jTORTuAaSSeaJC/BhmtfLgvn8m+MAfh5++GF95CMfWdGl/mUxbhEKA5Ohs9iHDFldBAj3ZHIWkD5E0eBFaeAZ3pZIUg0G9DFABxty/qc+9Sn9z//8j7NLHXQjlOCNm4GGtCv5QiDMVufmoi6U6OijP6K+vpKamsgNEzkABq9s6t7T06W+Up+7ZzxkXVRFUlW5Ok977bOrnnjqGc2aM1dnX7iXdt8VnfWSSvFCRbVIUVxStdaharVHcVJz13ISUV5d7gVpIrgFiImo5qlajlQr++oth8rmpOZiRoW8r1qtWk8w3q9uRS6Nun3rAI7jUvh3VJehMmkkyBZYEryqOSabqYOLgOhh6Km5uUmeRx191eKMRg85Vdtv/WnJy+mVuddoxuLz1FwE2OrqJ2DiegSIAmX8YcpnN1Gp/JiyUcnlrXDEh8sD0l/XTKJyLaOxLT/WqDEfcsDa2vSCm4tqiv0GlfyqGhc8pOf/cobGHDhXXzs31GnnFtTb0akoW1YuzGtJrVVHHtapq364ny657HHt8L5uHfmxUFHQq6gWuIidehRI3YL19q5zUzUk00SEkKPWXB8jH0jGy6ga1pTJtunmX3fp4A83qtxXkl+brKeffkl7bH++pm5xoFRbf3U+Zu9o2Yz/zBnMFx/60IfcN7/Z2GIEOXMB4zfzhHmr2zg+EKS3sXygJBY3ZGTLwETmHMscZZ7wrp2SSCNHjtVR/7Wfrr/xNu3zvsO1aMEcJ6VE9Bke/hy/+eabL41gtPkJsob5gzq6py6oJ662XFoQICbjZfMe+8mfwPyLt7sRGNyrkQPUnagCkwfq6SFh+nAHSJ977rnO8/6SS77lgGKLPrGozoGNWe+P9bnOSH8iB7kuUSBcGzmjxx57bGk0CV77b0Z+m03Zn/XpyZ7WDxIdsuFEFY88SgvmvL40qTbyX6eeeuqbSmpZvbAf8ybRnysTtWHzGPd32mmn6bvf/a4zwcqU9VYPAvU1xw/eOci19YMf/MDNQ9Z/38xuK3rA3NhR6dNvrv2FfnLV1VrU0a2WIcOVyxddu81fMF9zXp/t+oyRB25eSRj7pbbGrL580nF64rGH1RPl9elTv6QvnHamqtWSvvGtbzhiYv+993EECNGFtZAIwzrpRt/g/csileiz9DO+2dj3/PPPu4gOzuEdkXcti9rlncuieenDOFGwUT/shLMC50OoQHDYs2sRwxzHUXb2FQAAIABJREFU9XjeyBnDdSHR6Nu8z1gduYbJbK7Inun+96YFUgLkvdkuaa1SC6QWSC0wGAusTevDwdgjPSa1QGqB1AJrlAXWdgKERScL2yOOOMJJDQC0sNA0r1uTqzKpDoveMBDFpEgAX9hngDteq0RAUA7lcQ3AIZMvYhHMIhqQBfAIr1MW0sgmEIFigA3lv1kOkGU7mgFqgPFIJe22225usW3yXMvzjLXfWIQT8QCBYgv+t+rIBqrwbcAT8i0//vGPHYBEVAQ5TJD1Wh2bkTqAetj9+uuvd4QHGzYjFwdE1vLIi2Xrwz0MJJoAxpBVMTJleXajDPZzTaJn8IpeWdBnMPbxfKSp8nrqqad1yKH7ap9999GSzrq0FZ7ZeC/PmDFTpXKfQJtpzzD0FSSxouIMxQrV3ODpK+e+XxMn96oWLVa51qsK3rRhl2phr8KIZOd4xAJgg9z4SiA8IFJCT1HoKSwnLtdHrRwrqkGs+WpoDBQEseIokqX6wCPaSARHbjggqK6JRE4Scoc4EmSpFFad4iHyAvKFCtSjMLLq6q4pDyiqnCKvUePHH6ipky5WNtugOCxoUel6Pfbi6RrSGsrPdEsJyd8BtqQg8RUnjWpu2lCV3nYl8RwH0HM1olaMAAmyiaqhp2zycU3Z5HsKXRjD2vOKm4kyClVWza+q65H/0xj9Srd1zdP8eSO04/4z1DWvScXmTvlhRiq26TPH9yrrRZo/P6vr7s6p2tunMF9Vteor69W9qonacSQueWPiRLWQZxOg3VMuS66X0MmZ1ZOhS7ncUD31eJ8mTBgn+bOVLTTpwXur2n2XA7XR2OM0snUHJXE9z8OavtmYYhFkP/rRj1z0BEQ4JDzjJsA/Y5vljzLpKyPROdfmIYsAqT9fdaknIwKMWGCstOMsWpHjiUzknKFDh2njSRtq2GjphedmaacdDtD8ubNc3gKTWyQaBFIb73UjUZjrqC/SQNTdxkHmNOQf2ex8mzdsbOW6RFtQN/62KBGOt3KILIToxQ7jxq2jQiHvCGoAZoD3fL7opMMYC7GN5fIY2EeMZBgoe0SUJblAiFzgPOYrcmdYHi/m7MEQIIFHn88o8ELlMhltu+dBKmQjN6dTd94rzj777H8py9rFRcVJznYkTScqxjz9lxe1uWzfp44D7YWNISWYE9k3sK+tiueGNjI7kuMEOxK5wLvGwEiklblWLfHVXPBVXrJITzzysC697NuaPnuOmhpHS35GQS5WZ8cSRz5YxIZ7BvygHhFSrWjM0KJ233qi4lqkK378B+1+0OFKsoluuPEmJ5N4xIc+pEK+oI7FHWpsanR9z+xnZATPHn2UD4QHzwjPAccS0cTvtBPXpr/hOELEiNmb90ban35rkTK8C1p/Mrk2yAz+5niiviDhuBbH4pAD2fjqq6+6vk2CefoS74MWebsyNk7PefctkBIg734bpDVILZBaILXAylpg7VkdrqyF0vNSC6QWSC3wHrbA2k6A0DTXXnuty/nBIvbSSy91muaA+CxKLQLEciqY56EtZI3wYOEMEAQZwG8ktkTKwKQ5iP5gsWvHQzJQFjrQaL0jIwJBAmhhkQiUNVDWY0XdiDqwcOd8JKA++tGPOnKFBfibASlGtACSIGECuEHkxoo2yjRpLgO18Fwl6oVIDIgQvBgB9FbnZp7GEC4nnXSSAxhoN7xpTUZsRdc3IJGyACzwCP7Sl77k/n6zHCCUiacmdt1vv/2Wgo0rutbK7vf8qqqVvBqbpOM/fYyefnyWxq871gF3JmkDMDP9lZmuXaKkR/K7lcn7LqfHNjtmdPZ5+6in+pAyGqLu7rJ6qq8qky2oUl3sPGRxx/c9X2FImAaRGIDTnsKap1oVnfTYESBOrirOqNgSqMEB2RUlXuykj+As4DsiZKXIrUEiiP6IECca4wWKkoqT1vIhITxkTOoAeR08wps3kU+YRpJTGJFnBM9tT35c0OTJH9cm47+qUH0q5IqqVjzFmed1y51f0jobPi0P8kY98lRxslt1mf6Cii0jFfcOVRQ/7fKaBFybCAWXDD1RwH1EsarVTbX5RndJGXT4155X3CSoqS8sqGn+M3rh/jO08c7T9cnTOnT+ZbF6a8P1rbPn65wLmhUmeEi36R+vJTrlxCU668yttP2hTzm7e+EQ+ZkuJ81WjwAiiidxOT6qceJIJeTOkEfLBLHrH5AfCgP5hONU19fdd8/W/oc3q7uzrPnzGlQpFbX5xGO03ZYfVVKZIM/lDljzN+YV5hgkcQCrATQhwy0SArB1++23dzfKuAQoCghqUYb8bmO384CPkZmrEyIWYWFzjRG8HGe5qIxwIOqE38l7MX7cWMVxRi1DQkWKFSRtaig2OhCfyAjmM6LtmB/JicA8g1c798I8Qx0Baw2Qhyjhfqg3n4EgvUXvcS7nUZbJU1luEQBuyF2cE4iyY368/fY/68MfPsp50HMPjNEnnPAZ/fGPf3TzK9dZntwj1zM5SJu3Pve5z7k8DozjSBhhb8gY7Ma1qNtgCBBGOWi5MOMr9nyXZ4iBBykrxmbya5HI3raBERkWycg316M+RGNaBOhge7o5P3Cf3D9zL0npzc5GOA22vLc6zmQh6Ze/+tWvnNME12Le5TrWN1fmWnHiq1zq0ZC2FlVLPerqXKSvfe0c3Xf/oxoybLTC/ige+i2EEc8P/cX3QlVqibLFgmqxp1GFSFM3WU/Dxm6odSduqieeeU7nn3+Rk5NCntORiETN5guuj1IG72LWf+grfCB1eFcj+ol3AY7jN/oJNofk4N0Nco7nGNKM43lGIAt5Ltg4l74MSWJ5P/iNPovN6Os8O7feeqs7H+cNjmM/5VNf3qt41+D41elssTLtlp7z9iyQEiBvz17p0akFUgukFngvWWDtWR2+l6ye1iW1QGqB1AKryAIpASKnlY333emnn+60rFngmjSIkRomhwV4YVIiNIGBTixQWawaKEReBkAaFqos0imHbxavLHxZaAOycC3IEhbbgEpf/vKX36DzbIDGYJqbOpr+NvUA4EEmBFDlzTYDqwCFWNxzfRKpr2izBOB2PtfjHr/zne+48/kcffTRqy0CZCDYx31zPeqOvcyLF8BuMB60BhrSrqbDvvfeey+VQlmeLQA3vvCFLzhAZTDXWJE9V7Tf8xOFVV/TZz6k12a+pFM++12NXWeoA0loAwChCRuto4XzF6u7u6J8Y4dC/zXNX1zQT3++h8aOWKJK6KmzMl9+KEcglMoV+ZlFqlVrjixI4lhRCGERuEgQwGn+XSnHLv8GRAi5HJzMCXk7CjXlfMl3BILnZGBy1DP2nNRRxSHcvgNwiPhAuiuXy6pGLhEkacgLEccueXqN6BHPUzaLhJKvXEA+nGYXxQK5Uu6LtOsue2jdoRcqiovKBD2KowaXMyRWp55//gZ1eGeooYhue5cSr+RycAcxJEtGfqFR+epk1ZIHXYQL18oA0PdLcaGfEiSJSrVGTRz1hBraRq9dBIhXUTWbU/WmL6thyO16tm2annlwa+33/uf14EPj9a0LXtfVv82oWutW4AUukflxRw7VdbdV1BV0qy+M1OJn6SSq9qdPMRk0pK84no+f+K5N/CCqEyC0T5hVQ97Tow/WNGnKeipV52jYiFB33TBS+x0yUZuv833lgwlKfMiP/szqK3pg3uP7GXOYA8jVQA4jxn5+I58AzzTe5XieQ2hbDgfzFmesNTJhYASIERwGkA4kSCz6w3KJAF4bIY8HOwB9IQ8pOERJ0KVx67bp0Ude0DZTd3Tz1N/+9jcH9lIfxnnIDZ4hIwqoD3MZycOZGwB+iUI08NfuwaIduD7nMG4BnAMAA/zygVQB3OZYxnIkpJgzmZOz2YziuJ6XiXtnzvroR4/TT3/6U3eMRSbYdawbcCy/YXM2bA5JD2FPPSHQkesy+zBX8zf1Wt42UAJLga+MVx/P5GWUTWpqGT7Ckf9EBl555ZVvIMgHRk8acWVOD7TDdddd55wiBuvpb3OwzWPUnWhO2mzZ5PGr4rGwaBrqfMIJJ+iMM85w0TgQCVzPpKlW5lo+yerzRVVCZBljBZDVpXZ9+7uX6g83/VnlSk4trUTPeq7/0k/qslV55TLkqao5KTd5eTW3Nmny5PX1la+cq9/86gad+Lnj3TvJhI02dH2K5PQXnn+Be0+jH5nk2cD5nPbHrlzLJL64Js8YBBeEoEmNEgVFMnjIQqTd6Ns4UhDZ5ebA/v7K88Mzx2/0MZ4byoeAmT59+tJ8IhxDQnSLACM3GQQKfdjIzZWxcXrOu2+BlAB599sgrUFqgdQCqQVW1gIpAbKylkvPSy2QWiC1wHvAAms7AYJsx4EHHug8LgEcWMSarBPepSY3MhBAMnkKms95OPfLjXC8AVtoTVtCUAAdFr0GwJjXJx6BLMS5HgttQBhAr1W5IedEfhMW7wY6LQsGmccs30iLEDkBAGNSKtRnMDrilAsJQfTJ+eef75J6khR0dWzm1Wy2RGIEKSra5re//a223XZbBz4NZjPZCu4f4AigATBs4GZ9gm/sAvCDrQBO2AyUHMz1VuYYPygqri3Qow/frpemz9Yuux2mww4+QpttPlmlvh5VyjXli1kNHe6pveNVLWhfqB12majPfC6r5uYGlcOyStU+l98jLnepErermvQpJBdGRFKMyJEB5N9Q5KuvmigbZVXqqalSCwS2V8hnlclE6loS6/VZrersDpWETcoWetXbW1NUbVRPT6iWwghttWunpkw4XuNGHqOjjz1Up395qvJN87So82F1V8lXEqmyJFBfR6Jyj+/yQ2T8moaNCNTU7KtluKcgzqvaF6h16HjtuO3nNLr1mDeYrp6rxFMm8DV37kv6R8ceaiq2SCor8MqKk3I/MJmTn8sor8mqhS8q8XqcBvzSPCAuUiUvxWVFSVaF6OvaYOPj5HttSmJkeTgUWa1/zQWzMm35XjzHj2sqLHpVTz9xvNad0qGPnDVbl393iDyvU6d/vk2vTgt11e88BdESeY0b6LOfnabPf2J7Tdzt8Tck5TXQ3fWjhIS9iWpxoBoNnEg5D1k2T71JrIwvR6zls1LcO0nPPjNTW+2QUbkc6tlHctpo8lCtP/RkbbbRiRSlKC7XI4PWwA27WISDAchI3DBeEgHBuAW4OZBcN5kbm28MnGesMVkjA9D/afd/RoAMzA9iMoWQDQCuXNPGPWR1qBv9PAhy6ljcrcmbj9L9Dz6g9x9wnF555QUnDblwQYf223cvlzic60PaEB3CHGlSjQC4lMs8xvhreZQGygxZcm/2ARIzb5oEIeUxLzInk8Pirch76wZEIQA8M5daBMKyXcTu1cZqvPWpKyQFDhDIC+G1zwcSBiKK8ojEGSiBCPBOxFicBEKWkEiyJJNRHJILhH3080Qjx4zUqJFjNWrkSP3oZz9RW1OLnD7gCjaiRYhEYQ4eLMhtBIgB8eSZOO+889w8SN8xuaXBlreiOlIONqLdeM8h2nJZwmlFZQx2f0JUU+LJ71us6357ja669heaOb9bw4cMrwfoJYFmznpdixbNc0XyDleXJa3LWiGXhowU7wbyi/rgYYdou6231B777K3FnV1KotBFsAyUZLOoGcg0bGsydBAtlM1zyvsUUSA8R9iC54e/ITIsOoPrn3jiiY4Q5G+L+qWdIF/+8Ic/OJlU6swxPJeQJTwDlEVidI6DWEJy7sgjj3SkFufgoGHP/Ntxkhms3dPjVq8FUgJk9do3LT21QGqB1AKr0wIpAbI6rZuWnVogtUBqgdVsgbWdALn66qt18cUXO3kPwCEWuCxULUGsLYDN09YSzPJvPiZJwnmmH41HqXnIsiDGs5B9LIJZKAOo8DukiAHt5P7Ak3JVbrZAhowA4MGj0BbLdo+WFNYIBTx6IWIA5qjr8uRE3qyO3N/ll1/udNV//etf62Mf+9igAKyVuWdsD3CADQEOIC0OOuggB7yRv+MTn/iE85wcDHFj4BhtvuOOOzqwb9nzDATDXpdddpkjyrhPbGQ5VgaTb2Rl7pVzEvnq6+7UNy46TxdceIEyhQYd8YH/UmfnEjU1NiiKq+qpztNGG62jF599WsefvKX2/VDFkQxhVFYt7lWp1q1qDSIOr1by1UT1KAyR4Bx3fEiBjMKq5IXN6urpciBTTVl1d2U044VGPXFfpI7FgebM71RHe9kREFtMHanxGzTqhefnqWNJVa2Fkbj261fX/Fmnn32ovvClPdUy5jVNn32vKjVPvd1enQDplqI+D+0YFwnS2MjzEam5maiPUJ5X0NgRu2rXHc7SkOZdEJl5g/kSQlQCOVC8Upmvvz1/kNraSIJerRMgccklVfdJt51k1VKcpGp1oaJ4bj2JsyM+6lsYJsoHvsqh5JU+rE0nXyrfb5PvR24fwHCSvPH6K9uW78nzqnktefxAhQ3P6NnFfbrn72369PFL9Lf7hup/vj9TB+zXqg8fEzsibX5nXqd+vKBrbg8VBkuWAn71iA+kzJyamsv5EiErFhIdVM9FkEH4jGggpGw830UZFTLNeviuWJO2kPxcnxoKw/Xkw4l23mlvbb7uhSrmxiv0ehVHSPnV88msqZuNI4z/gMeA/ZDvEAF4hBMNyAb4at709f5Zz99h+SkYa40YsbxSFhVhsoD2b4sMYKzkHCIEbNyH/AD0N4moWq2qxYuXaNTYnHKFROuN20Hz5s3RtJen6R//eFmtLU2ONCDSA895xljmTcBw7g3glutBHkB+D5TfsmvanMK/AXwtkTRe88xR5MDCc96kqlbU1pAVJP0mes/1QAs9WuZEIwr4fvLJJ13+EHJYMG9A2lMPgGauS46JHXbYwc0F/Js5HcB74YKF9ajPJJIX+Ar8QFG1pnymAHukMCLnTahhrY1af5MJahjSqrM/f4Z22n13ef25kN7qfoj8QZIL4HywpPrA++JvgPVHH31U3/zmN5eSKAMJoBXZc0X76UP0X7sO0TSrbe5DFhFiiTElKuvW63+tn/74//R6e7eyTSNULDYoqvRpzuvzXF8ycpB7oE8TsURdcVj4xMc/qkMPP9LJPu69157adacd9Mqr052Ml0UYuehGr1+6L4rcffFsUhb9nMgmnhecWvg3fYZnYGAECX2Y55jnhFweRMfwbsG7CYQaZRLZ8Y1vfMORMzhrGIFEX+MZ4nlCCo1rkQidPorEJe+SyKni1EJ+HZMiXW32X1FnSPevlAVSAmSlzJaelFogtUBqgfeEBVIC5D3RDGklUgukFkgtsHIWWNsJELSykfY4/vjjHWDAAhewgIgMFrcmK8LC1BKhm8QDi1b7zYgQA7YoB6AHr0EW0Bb9wYKVyBAiTwBb+LDYZTEMCWMEy8q15hvPMo9h6gDJA+Bj2vPUE3DAwCfThKcEcmCQT8OAuDfzql22jtiKZKg33XSTAxQAcdCWXx2bAWvUjXtCg5w2I+/JKaec4nK5WHTIiq5v4BAAF0AYBMeymxFegIi01SWXXOKAErPb6vbCBJi5+KJvapedd9PW205Vc2teDz30gI4++hhtt+2mSvwl6upbpMa2Lv3wygNVrsxVuRwpk5N6eherFvUoUZ9LfF6LqiTpcHJESeQp4r8auTJyCqueyn1Vl8Dc99bVi8+36KH7+nTXX6Zr8y3Ga+MNx2j6rNc0d05NC2ZXVKlGymRrGjEq54C/ISPzymcj5eL1NGfRK7rpT2fquRk3aUnlNVWiHrUvzCqphCqVpYi0I1UiT6SWRsDtSKNGFuuJ2NFXLxymA/f+hhqbxsoLKvKS7ACwvU5soOcVkVfC79K9j52i4pC/Kgh8+UlFcQwoGyvISGE1p9amcYrCoirV51zCXGIJXAYSuJ/+pO+RFykqTdGmG/9BQTDS5SQhCsT3ckqWIWBW1K/WpP1+5Xm9fNcB2mDbcTrru8/rjK+OVYPfpTO+0KQZ09t17c2h5r/mK9M4Sj/8/hx96EN7qGWDO13kTl2O7p/EBGAlxAbf5Hcm9wcBIR42d7JXsaqkmQkDFQv0h9F67pkZmrxlm2iM313dpQ8fM1UjG07RpuOOVowXe7JIGb/VRTCtiZtJDDJeAJbinc8YBcjJs42nN7J6SDKZlJN5kw+MQDCyY2B0x0DAf6AkFnayiDVAVTb2M4ZxDnJLkMd86nlDPM2bN9MRV/lipCmbb6gHH3hWO+34Ps14bbbuu+8eZYKMS9QNMYCcEPcB+AqpYmMkZQHOAv4aMGtziDkKcCwkA2M3gDFjNzkOGH8hl5mXLGJmRe3NPXI9ZCwh9t8MDLY5w6JS8Ki//fbbHRHFtSBQIG2IXLnvvvuWlsX8fdRRRznP/Icfeljd3V118sNrVhJVtW5Lq6ZsMVm7brWZXrrlZlVmz9ZDSUFDNhiv5nEjtMfw9XTa/35HcbYeLfhmG22CnbgWoPxgN4soMvlLHBiIGiAxvJEjFik02DJXVE/2H3744W6OB5x/M9Lp370e9DzRHEGhSWGtqqDSqXtv+a2uu/FPevLl2W4EL+ay6ovkCBDedSyKyog/+jf964Kvn60/336H+nor6u7qcXXP5HPOecIiZerPQV0i0aKaeHYgO/iN/sX7m0VRQVBAYlq+MIiPLbbYYqlcHM8AkUY85+RWg+SkjJ/85Cfu+dhtt90cscH5tBn1pL/hiEIkD20KWQIJwjdkChErvF/ynmZyXYNx9Ph32yI9f9VZICVAVp0t05JSC6QWSC3wTlsgJUDeaYun10stkFogtcAqtMDaToBYAms86kjibTIRgEQsPllM1yUVIudJOBCMArwxOSm++TdkyuTJk90CmXNNI50mA9xgkUvZzz77rPPuwwMQD2C04E2/fFWCCdSXcvEsRbKJezSAwCJEzJPYvAlZbCNzgieuLbAHUycDDQBeuC+8Llnkr47NwCIjoAA/iDohjwtRKHgED2yrt6oDgAZtglcz5+AVvez9mrQZIB0Jdw0IMRLEgKbVca+UGYaRixD67uWXucTigMn0t9NOP0Wvz3tMvdVX9V+fmKhDDpmk3t52xUmoalhSb2mevCBSubxEicqq1SIX8RHHvsvPEUfOVV+1iuc+ca2ehHzxos114w0v64VnPc1/vaQRIzKavOlkZTVEvaVedfWW1NXRp46ObvV0lTRyTJPGrZfXqDHIxi3R0w83q6fUrX3/K9TGmzUoWyDh7CgtWLRAQVhRteorqcbK+okacuQDiDR6dKPCSlmNjTmNH3GGdtj2RDU0F1WrxsqoWbGqbzCvF/lKgqriJKdYHZo+6wYtKJ2pYqFRgWoKkWsit0c2llctKJ8ryvcmqlp9FNl+0n4ocAm7PdVi/p1RwnnlFo0c+XONGLaDvBhwmKSzXLue4Pc/cQtnfUEvvnKD+oJ1dePd/9BnPufrtZnSuWeVtONWo/Sxzy9QUslqbudYXX7Jq7rsh+uqU3PkJ3V5lzr4DeAO+WFJ7em3BBH5qvXnXXG2Q2otyCksh8rmsnr0nkjb7tSqSq2mxQsKamucouahVe0w8TopbpPnl5XJei4fDeWviRugO88rpDNj/y677OIiDBhzAD8BQZkbmBPYIBRclJLvL40ws4gQs7eNUUaK2HhnY/bAuYl9lnCc8iEZAPstwTK/tbd3OKm3cl+sTDbQ5ltuoBtu+pOO+tAxmj+/XQ88eI+6OrscYYHXOiQ+cwpz1z333ON+t4jJKVOmuHuxnBvss7EagJf7I+cB4yjRhh/4wAecDdgYiyGBBjt+M59Z3gzLpbJsH6mTdHV5MJv3kJu65pprXL0gzb/+9a+7uRhPfQgejgPQBgBnTgfonjVrNkmPXA6kbJLRppuE+sw2gbZbZz2Ny/ry4y71qEsnfbuqeMhYZYY36rCmrI677lpFbeu9Zde1uZq+gfzRYHM9GAFiMme8y3z84x93YLnJOXHhgbkt/p1nyCSdmOMhnejTq0pea3ntVq2FLjeUcyIJcvrx9y/RM088ou6eHr346hzlm4e7e+P5IEKCdwEIWZ/onH65ON7HiELba/vJaitk9Mwrs9Re9t18g5MGfYh+Z+SHyVVZtBJ91QgRjuE9j75B4nJIC55diCCTBoPQpG8RJcoxRG1AjGAryoFsw+EFso1nwyK6KIuxgshg7geyAzk0CJhrr73WkY6MF/RZonp5vxooiffvtGt67jtngZQAeedsnV4ptUBqgdQCq9oCa+hSZFWbIS0vtUBqgdQCa6YF1lYCxDxQAZXx0GNhCiDE75bQ3KI/ID7YWAwb2GRJXS1ZuoEXSGUgDcKilIUqYI95ZuZzOYcQdixBOqFXu2y/tWbPbXdyHzvssL0DPHq7u5QrNKyyzmTgCPeFVvdTTz2lz3zmM65+LLwtSepAMoS/iQBB2sKSdw4GPDGw7mc/+5kr9yMf+YjTy14dm4Fj5vnI/QCkkfT9Rz/6kUtQzjYYz0gjLziX8wA3LMpnIAiHJj1emAAXA4GlwQJ1b8cOAyNc6HN/vetPqlayOuTQAxTFJcVhg4KMryce/5vO/PIHdOkVH9S6E2rq7J7lci1Uw26Vw3aFYbfCqKYorikKa06GvlTxlMt4qlWRK/IVlUl0HqpWSdTUsLHuvnO+7rqzJi/w9PzTJCf2tfVWm8tPsi5aoqWtRXGCbFWi9vbZmrDRBM15fbZGjm7RazMe1dAhzXrmqT5tvn2TNtiyW34uVqlSVVNTi7xgiWp9gcJKTcVsRiS9bWpINLStWdVaj5pbfG2+wemauuWJCrwxCpOaS4SrKNufBPufVvQSzyVBh5iIk5LK1YV66NXt1Fys566Ioj75gafAi+Qngfwkp2J2ikrhc/JUURYShHy5xHY4wIx7ilxUQxCdpY0nf1SJxisTFxR6XfKTt/bgfjvt+84e+0bZKPKfhFE9CXcclhWVFqhn9sn63V+f0yvTajrh1FblW2bqrP9u1WvTOvU/Pysqn1kiPzNEP/1hTfsfMVHDxz6jKKiTZ2xOosYjJckOAAAgAElEQVR9INfqBAjfRIAQbUNC44h8M44k8RTWPKc/Vi0N0zOPdmnKtgUFmaIe+luH9tl3G00Y+VGNaDlOHu3rrsFyY8U5FN5Zuw7uaoxNFm3HnEASZXJQMLbSBsw/jCdEMRCJABBrILORGFzJJKHqNo6XAvn2t9WG+YpyBko0ss9ybUBMQFAw/lueKgiJSqXqIqZ4noqFBo0YU9TM2S9q6ub7qq+3pKefeVzTXn7FtR+RixAWALvUl3mQck1iC1AZCSAbf01iC4Caj5FBN954oyPL632I8YjnsE5SvJ1xFUcDEqG/mYzkwPnCAGNysDDPMVcx7uOVj43wric6BTAaEoHIQKtbpVKTX/TlVQraepynn9y+oSbdnWjRU/PVXPCEkmCmqUfX/tnTTc9XFbQO1yGt7frwj65StM2BKlQ9xZAxdOflrKC5DoD3L37xCycfOZjcGgOjPADPiWy44oor6pJzGcjbVSsbR7kQRLfeeqvOOuusQRM1g3ta3nhUPRIxUBhWlcv6+vu9f9MTzz0tchZttcVmuuib31FHb0VemKhQbFBPd7dzOpk3f56iMFwq9YYNio2tas1WtdPWG6utpVn/mDZTi6pEQOUV1aqOjO3p6XP9wXKJUBtzbuEZsVwhfPNuY6QIOdOMvIS8IkfInnvu6d63iPy4+eabnSwcZBrHXn/99S7fGNeinXkmcFJBmo33MwgXolksqgpJVZ41NpwwKIcPuXJ4zkz2biARNZh3n5Vpk/Scf98CKQHy79swLSG1QGqB1ALvlgVSAuTdsnx63dQCqQVSC6wCC6xNBIgtCE2OBI/PRx55xHkAAnKw6DV9a/P849iBkR5GZlAWi1f2AZjMmDHDgU7Ig1heCBaweO6x+KbsXBaAVZqzaLFGDGvWV886VS+8+JrLlVHAMzCMVGxoUpXMwKtpQ1qDuiMVBXBFXZcFSNiPZydejZbIdjAenmZXdK7JwYGWOZ6X79RG4tdzzjnHJQoFfBhIUrxVHcyjeo899nB1xovTEsdaexMVA6h05ZVXLpXWWtXA0sA6WtkGbu2xx1667U83K5d3Wk1ODiiMeuTnXlVnzy3qKt8n+SVVa1VVapAePQqjPtXCnn4wGg/9en6GTKagnu6qk5SqVGJFlUbVCIGIG/TrX8zXX28pyM+WNHHSWM2etVAtza3OY7x9YV3mplYLtf56G6jUt0QvTXtW2+8wVZ0dXcpkfbUO8zRn1iLNmN6lMRvGOuiIoZrX3i4FnvIFX0FQdTkgMn6gpnxOqpU1ekxRUc1T27BGbbTB+7XtpAuViGTmb70tC5Biq79P31HZoEd+0O5ydiSKoEfke3ht59WY2VBVb7FqtfkqoKAVI5cVO4kmhxMm9dfaWs9+mjjlHAWZqQqirCKvuganQOfu/rnhvZ7kM0oqS+QHjSo991Mt8G7QL657SOPW83XQIRktXBjo7K/0aKOx6+nzZy9QtadDSW5n/fRHD+ljnx+vSjTDEUby6nlRiKKpg8QkK5fLKcNVo8hTxiJEQIcTcF9PUTWvfJv00B1N2uF9vspRpEfvL2nLLbaSl+3Q3pveKS9oXlEXWCP2M74wTzAHXHXVVS5BNZ7bBvLzO0QEY7Hre/1yiwZ+29hrRIf1e0uSbuVwrkU5mEQW8w/gKGA+5QLSQtJzTX7nuoCtzAU2P7KPuuQKoSZuvI5endatkSPHaM6cGXrwwYfd2MgGAcLcx9xJTgSLaAT05Z4hNiB+rFwiRjjWwGOiKiBikBSkvoOVWly20W2s3GeffZxn/fLmtDfrKNQRYJmk0rwHEN0HoEx7vfTSS27+w6aQVI6YQW4viFTw87rkKxN09F6vq3Rlr9SwuV7okDacNFGtfQ8qo2795aUhuv721/S+oc067KLT5R10rIYVRynyYtXQiPPfSOjZewKOA3zerrSUkTSf+tSnXD9bXRvX4T0HBwkknN5OnrCVqVO5UpdJm/naK/rlT/5PhZZhOuSwwx2hwDvY5z//eb3y4ouKEk/5YqMjWl+fPUvt7fXca/Tx+jPiu/4ahCXtud0kNRd8PTs31sIlS9QyZKjCcqmes6haddG+lrPGnEj4DYcWc07gPYFnwHKA0O9494GYoK9AVHB9ngFsRM4U2pTnBEKDjXdEk77CcYO+xr/5cB3qQFl8k/ycyFzece688053HZ7vW265ZWkUiMm/rUrJs5Vps/Sct7ZASoCkPSS1QGqB1AJrrgVSAmTNbbu05qkFUgukFmABtWrdA9/DNjWdZ8AWwA002JE7IhEqBIZJQLGotGNZ9JoMlnnjsSAG2EcT3OQLKAOQeOrUqW4xyiIaT0RLPOtApVxOi9sXq3XoMCkJtdtO22nSxpO0xZZbadPNtlBvueZAw3yw+qZWwAAW2ui/c+8s4pcF8g2wQ0YKiZO3C/Rzz4ATgEbY553aAH3QdQdoAywYbBJdiwY69dRTnVcrbW5ABB7BbMccc4zzMAbMAGQwYmR13ZsRMLQFkTsdi7u0x97bKJ8ZrajsKQ4WKExe1tyuq1UN/q6GwlD1dldUDRerUu1QSJRIXOv3yI8VR/0yRZGnIM6pVK1Kia/Fi0MVWwO99kJRP7i4pPb2Zm0wqU8Zf7T+8Xw9KfG4cSO03vrj9Nr01zVt2gwHYINkE01CEmAktVpaA208aYJmzZytESPa9NorPerq7tHUnX2NGt+gbFO32obGGkZ0TVJSVAvlxZHWWzenTJBVNu9rl50/ofWGfENRsFBBPHyFpl0eAfLMzFPVG9+sfAZSo+yiZRC2CnwIHl8NwRj5uRb1laYr61eURVMJxN4lvq2TIEg2hdXhGjPmCrW0HKwkrMj3m+R5q4+YXOHN/lsHLEOAJFIpJzWXpWqSVeftB+iXzz+vJ55bpNPPGaEhQ3r12EMVXXK+dNFlYzR63dkq9/i65uet2v/omoaO7lPOj5XEGcWE0PQTIHWAnrw4fOJ+LgnBtnpOEBKtuPwg/F+Q16L5vma+ktf4TZYom7Rq/uyiNp2ykbbd4oMqlo9fUwM+lttSJnFzxBFHOIkeZHEATxkjAd6RvLEIDcYWI90HyloZAWLRFAMTPhvwab8xhnGc5eagPMoC8OdYgGD2A6IyXnOeEdgWGZIkNU3dZor+eN2t2mfvgzRv/izdfvsd7v4AcTkPL3gkm0i6DdiLbCKOBdwTBAeJzbku8lGWh4TzAY0322wzJwFG7pO3Q1osa2BLFk4Ux4c//GE39g8mYpF5Dfmu888/39mbHGDMjYzx2OfBBx90f2+zzTaOGHcbQ4Xy2nycpxsfGKqW7y9WsrimH94T66VkEyUjh+jYzRu0U8td8ouB5i3ZWX+96V5NOmBrbX3Gj5UZNkmhX3URUW4AHbBhJ9rtd7/7nesjRIYOJgKE8wY6KCB/9fOf//zfGjHe6mQIMySeeOfh/cGiJVfPBRMFWXJVhfrOpd9Sc1NBG2+6lXbbbXf3XmbkxoVf/bL++te7FJEZinwhYaTOjnYXbWXkmp9JXC6oEcOGKxsv1vv321HV3kiPTHtdVa+ohmJecbWe982eRbMtzwR/8zxBJvLsWJJ1ZNPoz9OmTXNEINJYPEv8TXvSFzkf0oN+ZlHDtJPJbhH9heMG/YzoKp4HeyYgS3FI2X777d07J/t55m644QZXNhGryGNRP94zeQ5XlkxcPW2YlrqsBVICJO0TqQVSC6QWWHMtsPpQmjXXJmnNUwukFkgtsMZYYG0iQJz0Sn8SWpJS4mWJLjPSV0gPsJhmccri1wgQ/m0yUXWgL3GLWhaa5gkLsMNvO+64o1ucAjAhaWBazZTLgpTrL17cofHjxznZnVIfiTnPc0DCoR/4kDw/I6d3nVl9Ui+mlf3LX/5Shx56qAN6lpVKMDAFwJ97AqgazMZ5BsRhW5KxAgy8UxvJ19HVp83QcWcbDBAGQEISdb6xiSWsd3hXHOuCCy7Q+9//fid/BakF+fV2SaGVsYElVsfD9VvfOVctzUNV7Qkkr0vtpZvVl9ysIBOqu2+O/ExF5RLSOSQ573I5QIg2qgPSIPu+88oPa1K1j7gI/i7I1wj9/hdV3XFrh9pG5qRMrzIJicyzKuRGaOas11Qs5pykB8ljZ85Y4HI81O/flxKiADwVCp6iuKr1J4xUc0uima91avGiRMgtDRvZoG12L2qdDRaokIvkkfy6IdLoMQUnQ1UojNf7dvusRjYdq4ScHUHgkrOvaFseAfL6glv0Wven1ZAdqkhdkleSF1cJQJGnWDm/SbnsJJUqL8tXl/JEJ0TkBjA1p35tmkTK576k8eM+r6TWKD9TlJL/DAIEYDvJZJQPGzXrwe+roXilvv7Ll1Uq13TOORsrTmZoUU9V5392A33v2kXq7SoryI/XTTfN0YFHk8uhLAUlIUFmMj7guS7CKPYVRiQuTupJVvhfhIRN6IglGBA8tINCTg/+uUlb7danQm4D/f2uadp+pwlqa95KU9f/geSXpWjFUUAr6iPvhf0WoQGojbwNYCjjCCQ88jeQIADKzCkApxZ1SP/+Z36VeGlUGuWZFCP7BxIhJsmDp/rASBL+JpoBcJaPkR4AqpZbhOsb+VGf6yCr+vTqa7O0/z4Ha0nXYv397w84r3XK4lyTBYJMh7hhLmMuhABnDuQYrk2dmQftb4gFgGPqiRwQOUVWdkw1O+HEwLyGFOJgyjLJRoiOAw44QF/5ylfcPEBECPMI0aEQN8gMkSzdkUoBsnuJbvjF4ZrcdJuKv6lq+qKp+tqdj6uy+RaasMtemn3T3bpy/24Ny3RoYbBY2YZGdS0eonjyp7XhsWfIb4hUq4ZO2ml5G6QRzhkDc5KtqB9bVAL3bXmwVnTOyu6///77HcFi0ZAmWbay5b3VeS76IuvrsUce0p133KFcIa/Pf+4LS/sS5zoZt75e/fLnP9FvfvMb9dWk2AuUzWQckUSfZCs25FQuIR8nDRvWpIZcrIN23U6dfWX9Y8ZcVcJsv0NIXV6Ofs43fZV7NGcW+qw5xfD+hOQp1zGyhd+MxOR5hCQ6+eSTXR14N7F8QER58Hywn+cCMpE+zH7ID7uGOXLQLxknkBiFTOEdi3cenkFkzz796U8vLd+iV1ZHm6Rl/vsWSAmQf9+GaQmpBVILpBZ4tyyw4hXqu1Wz9LqpBVILpBZILbBCC6xtBIiBUWiF41nP4hgZDhbRRg4MTH4OOMQi1sgOgAZL0gogYvrnLF7JDQGABGgOcAIBwvVY4Na9dmvq6ytpnTGj3bVGjx6jS7/9TZ140km68IILNGrUSGUzWXIEr7bN5ByoN566aKATuTJwM49O7h3JLDwVByOBNRCMO/744/XZz35WJKV9p7bHHnvMARF4AAOuDQQG36oO1BsZFoAjAyM4nt/xbCbBL/sAIthvIMbqvC/ASNoIz8+77rpLXzzrdCVeh7rLD6gvukPV5GVVa7GiqFNh2KFaJXR9NEx6FbuE3VIcEp0R13N9xJ5qkB/lepJqz89r5ivD9Jufdun12VVlionKNWSiskLIPpuDNCgqm8eTtqSxY8aoc0mnOtoriiNkOfoBbkUuz0Nzc5O6u/s0dkyrWoZEjnyZPr1LUQ35qbw2nJLVfgdnFYWdahvmqbklVmOxWUMbttDO239ZrS27uWvGIREDOZSSVrgtjwAJa4t1z8sTNLRxA0VaIvm9gvXJwBspVOD5ygdTFSbTFdc6lA8y8kDEiGjovyhSKV7kqRQepsmTzpXKk+Tlay7/yZq5vTECJEkyyoWJ+oJE0V/20NOjPP3s508qrkS66ML11N0zW1EhW09I3tyhuFbQ4483a4OpfWps7VOEJauBsk6xqS6HhAkhPYg0ilyCA3Ic0PuSfgIkcmQYYSG1MNKSzgYtmZfX+Ek9ev210WppyWjk0M00ZcNj1JI9UvLpw/Wy1/TNvMiJpvve977nojAYSyDdIQoAWiEYLXKQbyMl7FzGX+YlxoWB+T8M6Oc4yjRyHlCUY4lmZB+AKlEZG2+8sTufa0DCcB3KYH7iGJsH3fjnZfSPlx91UnjFzHpqGzJE8+fPdQm6kdGyhM4Av8x1eKLjAGD1w1OeXBpcn1wakOl4qjOucR0iYDgWCUjG12WJ+MG2O2WYxztzFbk8BlOWOTkgy8X9IJuIDWgXIiSx99133+1AZ4BqPkEirb/eKN3x1y41Xt6kWl9Fh/y6Vz2hp6Z11tfYrTdVqVrWB6cv0LFHPKXbbp2i0Rst0pbjGnTnaxtp/x/fplrQKT/JyEuW7+hA3Q8//HAnxzWYzYgcbMC9EAl59tlnD+bUlTrmhBNO0CWXXLJUxm11EiCQ65VqVZdecpEmTZyoAw/5gJqaiopJiA7xUSVvDRGROXmVbv3yZz/R//3kZ0r8nBoaGh2ZQP8kaiWsVpXJBArj2OWwGj5spNYbGWinLSdq3vx2TVsUKkp8ZZEq7ScZ6asDyTsMxnNmUlj0F+xOtIcRJbwf2DuiOZhQV9qU+tJfOZZ3T94bqSPPIc8OtuR+GBPsXdLKv++++1yEMZFVbPRNnHd41+RZ+/GPf7w0/9xgHD9WqvHTk1aJBVICZJWYMS0ktUBqgdQC74oFUgLkXTF7etHUAqkFUgusGgusTQSIAR4sXklMyUKVxSS/A2yzCDXpAxa5BkiZd6UBR+yzBLPmSQtIYvkyAJ9YwJrnnkklsFA1eQP2f+5zn3MRBwDXeFPiHeyAp37NfFvErmo9Z8plIc43etJf/OIXXSSI6cdTB4uCAOggAoHFuCVOtwS9y/bAgXItyGcBKgFuUe5AuYpV03P/tRTIDyRm0MQGjBuMFzClcBzSLSQ5B5igXwBYACYefPDBIlEv/WN1bSQi97x6AmC+0VnJ+OQhkS68+Kv68jlnKNDTWlS6Vb3hE/L8SGFUUaVSUjXsUi1colqErBSe1kgP4WVfz7+Q1BIFXot6OokCKSv2IsXxcN1501Dd8MeXlHh5Zb2ck9gqFvLyPV99vWWXHJ36DB3aojCqKvCl3p6SS4xOuai35LJ4MMeqVCJlM0Xtvttu6uyZoXXWGa3Zs+dq8aKyFra3uwTKhx05QuusP1etzUW1DqkqVyyoKXewDnjfN9TYMLquLbMKNqSu7n9pX2ULryquNCrIdaqWdDoZpgwAfJwol9lAGb+sqLpQGZGehFwh9X3u+QNQk69q7ybacJMvKpM5QhnVnOTTmrktQ4AoUj7xNOul32pE9jJd9YCn5x6ZoenPNesnv21Sd/tsRfmaohBv91h9PW165Kku7bxvTolXdaQG0R0OeAwjl9gcebEq+WEiIoHoc/0KVrGnUlQ3bSFTULmvomJDoL9eH2jbPRIVc+P0l9tmap9DNtTo5o9o8vgzlIQNCv0OBcqukeY2ktnGH74BO0855RTn4c3YyzwAaMm4ynhq0jVGdBihAThqURMm5WPjNOUayWvn8W/mMItmtP1EWDCuudwe/TI5jG+UzfzkclTlckvnH8omemzOvJe0z3676sH7X9T22+2shQvnOZkejiXqAy927oH7Ik8S18sHvrL5nPINzepo71RbY5P2PnwvdS2o6KEnH1VX+yLllNGo0cPUMLxZw4aM0W3XXycFK9feNu9QZ6I/mK8geyzxvCWIXrYz1e8xcSQR7wHU/QMf+IBIjs49MaffdtsdisJeTdl0Uz3zzHMqFPO69zfbqrXvBY35/RJd8fpG+r8HXlRNvrJtbZq0/VSN3GBdzf/tHfrW3r4mbNyhK67I67NfqGhRPF5jT/6l5I9WXGwDSv+X/m19Bu9+yKK3A2RzLDkiyENBHpBVvVE33nfI/0F0DH3MyK63U8+3qhfl0F70TYuC4FqXX365i+55M7kt5juXkiiu6qbf/UaXXvpdlYniKzQojjLq6W3XrFmvL5WEpA5ErG2w0USNbkw0ddMJWjB/vl5YVJGfybkIyAQp01JJS3rq+XGIZuXd0RxieH4tWsPyjWEffuf9AxIN8oV/Yyek1Oz9D1si/QaBwXgwkHzkOW1paVlqX7se74/k/uD5pixIU47j3QRyDvKPPDjWr1d1+6flrToLpATIqrNlWlJqgdQCqQXeaQukBMg7bfH0eqkFUgukFliFFlibCBADhQBqIBxYjD777LNL5RRYfCNnxQLUtLcB7s1L1nKAcBwLdDsG70JLosrik8UoBIcRJ0gmcS6LZzxhzWsRgIMFNB+893bffXcXjWLyJgO9ewcL5q+oa7DQtgSfHMu1kWdAboONxbUlyMUOaNXjaYjXp3kjY8flaZPb/fKNrjrlAEg5UHkZqZYV1XNl9mNjPKrJAcK1B+MFzHW4T0gg9OABwywJ+sUXX6xjjz32XyJkVqZub31OHaAGcHTfClSrImnVrWuu/YE+efJ4LVr0oCJvjmKvW2EtUblccsA+Sc7DGIAFv3yiOwBFKcNXWPNU7c2rkB2nrtJL8tSksGeSzjn7CQXxEHV29tZzNbgTvDrp00vEE5JQGQUB8lk1R3a0tTaru7vHSRoBvvzjHy8piioaOnQIrv56ffZCF1mywYajNWRoi2q1iubPa9fUqbtq2vTHNHbMUO28e4PGTHwalXaNKpyoPXc5T60jfPWVuuSraZWYlciTVzvPVGfpOnlxUVHcqdjrJe22Ms5AgPOjVMzmVa0ukK+a8gGk0BsJECcRVhmhocM/qeFDv67AI2fKmvrKuwy55GUVd72o6X87QevvWdXZX5ur7mpNf7+rU9f/ZQPFlYXqi3qUd+lRspo7N9A6Gw1VRfM0MBM85nDkLPk9Ik+1WApj8hEk9Qgh/hf7cinm46KqtZL8TFZLFraorzPQhM3bde9tTdr7/aO1ZP5W2nnqfyuXbKEkLsjPEaq0ZtrbckkxjgNQMqYiqWTSUUhfAV5CHhg4z5xg0YkukisMl4LLPBgD/21jqUXlGVlrxDbzlZMc688pARFNzg4AXK5DvZijbAwH7Dfyg7pTD8pub1+sKO7V1G0m6/57H9d22+3sgFrkoCzig6hH5rcnnnjCkTz1uSsn+Ym8uCY/qJNf664zXlE1Vk9lsbp7S4riQBtuMF4TRk3Uk08/qSdffUwtecaSlduMBKFufADMsYPNr8ubr8ze3OukSZNc9CDvBNgJcBoy/dFHH9Qrr8zQjjvsqsceeUJbbtGje/4wQrPPW6SGvok67HczFDZkFZZ61NjQoPzI9bXx9rvrlfsf0W7xbJ15clV/v7FD202doEend2vXi85WzwYfUzMSR6D2y9m4l/POO8/Ny0QIrGize+f7a1/7mpMTO+SQQ1Z02qD2W74r+gX9jOiam2++Wb///e9dH1nVzhkW1UE/ol/ybkXUA+9slmzc3p/ecANxIi9ADq6mYi6nP/z+t7rgwgvV0Nzs5AszuZw6Fi107wb2PsI3/WLihAlqKXjaeatN9dSM+eqtEFWSkecHCmuxSn09S3N5UD+TwjK5VIg2c5wgqmq99dZz0TH0Ifogzznn8W7Bvy0vCM8reWuQPIMwoTz6JMcgO8p+Iqg438aA559/3kUu42TD/n333dc967y3EjFExCpSnZwzmPwxg+oE6UGr3AIpAbLKTZoWmFogtUBqgXfMAmvm6uQdM096odQCqQVSC7y3LbA2ESCmj37HHXeIhNcAuSSWJJkkABH7WUiax51FedhC3+SwLM8FC1Y2FuR77LHH0igSwCUWuxzHwpfFMYARIIIt4rkuElFGJnBNSIOLLrpoaXTG6pCWsOgSAwG4J+QbuO4VV1yxFBww2QcW+xADRKuwmQfm8giZgYQDhAk2wcZ40g70Wl6dT8TRRx+tq6++emnEymBIENofcJJE59YeDz30kPMEJhGtyZ+tvnpHTn7JBy0kU0WcqKEY6PZ7LtO6ExbIz86UMkhdVVWudqtS61QUVlRTt8Kwotgl+6gHUcBlIH2FTFWlEiqqBQoyBUWVUfr73X36000LVFOr+rqrqlYq6u0imilRoZBVtRI6AsUAtbqOeKTGxgYV8tl6PgffV7lcdTJGvhc6gLNcihWF5H+p58UZu84IbbLJxi7BcSZo1uLOefK9miZsVNRpX5ui9Ufvr802PE5tLRuou9ypXLYw6GidFbUBkSudlVv0+Ksf05AmopoqitUnicTueAhTQl7NuXVVqc11UTG5TFQH8QdEgNSUKEPcSLC/Jqx7lRQ1DJpQW1Ed3/n9/5+98wCzq6ra/3vOuXVapqRCKiEQqghIDU2aoFJEFEEpYqGpn3yf+gcRAbEAKmKlKIKAICrSVAJI70VqIJCQCukzmX7bKf/nt29WHGKAZAgIeM/zzHNn5p6zzz5rt7Pfd613rZIEXT3qX3S7ckt+pGeGVPSLs2dreWdFL78c68LfjldDdr6SABkmmMsGLW4vqm1cSklQkrci6Yd5GceOBSESRKpE1STnLooJtSuXF4QExlJUScvLlVUu5vXI3UV9YOeUOpc1qbMj0YabtGiD1m9r/HofkeeRLyRRgGaZaZK9/QZ7U3c0YN0iDpGxY66HTIZoIFKQ35Gj4rBIQ5ub+dtIcBdRkYWsqyZG52AuNYKX8QZQDLnO3IW3OXO6RY2Q74N8ARAx1IvzAfopl7+5lh/z4LeIE9arJUsW6yMf2V8vvDhNTU2NiuOUli5pd9EerJNEDbKOmVTUv2QiU056rxrVFUhBRi1DGrXDbrtrm0030o1/uUHPTn9Bk9pyOnyIr86+bu3yg+9q74NPGpTdbU3CLtgIqSGiAI3MsfZYtfCBDgasVUgoIsvFGj1nzpxqlGh/n+659yFtsOH66u5s13fOmKRNhj2hba5KNPXBjJ4olhU1JWrLSsOGSM3jx2jDnXZXX/tCLXv0Pg0dVtbEMYFS0QhdcukrOuR//0fZk85Sow8t+GoJLGsP2g+HCNr4yCOPfEObmAQWbYekJWv1mubteqPCB67z9Cmia8g3gbSlvU8Z2fZGZa3J99yPdrN3L3KzEJmJbJy9sxjx96ryIGRnUcAAACAASURBVGI9361L6WxOYalHd9/xD533o3PU3tmhdG648hnfkXTk0qDPIIdVKVcUpPMaP3Z9jW1r0Mix4zT/lQXqLZblsZ4lnvyo7N7fLIKKOmILi1ShLCM4IKx43+OdijHJ+xPkBs8EaYGt7BmJUiKKindPnokyaHv+v8suu+icc85xn+QJglihPMgTyuDe5GIh1xnjF+IOxw3eOyElkSBdV04za9JutXPWzgI1AmTt7FU7u2aBmgVqFngnWaBGgLyTWqNWl5oFahaoWWAtLfDfRIAYeMQGcp999tHMmTO17777us2qaYiz0TXJJtuEA/Cw2R/oUWcbUTa4kyZNcpEHlAEwxCbUoizYnLJB5v94/fI3YDuEAxtVk5BgQ4v2OBt0Em5zmGzUajf8a9nOdrrJqPBpchNs5gEFLr74YieJxXPww7OxmUd7mo09MiEGopm9BlZjYJQHwA0beDxFAU14BiOOBln1N7yMZ6KOkBfUd00BADxt8cSkDa2tyBGDt6sBHWta1htWcrUnQHoAangiPXkUd6lSeUJd5btVTB6T78cqFSAsIpXCZYq0zEUslJNStf8ANEcAzZ6LwqiUElXK1ZwLab9Zc16q0x1/L2rWzJyi2Fd3b7sUp5yEVqGfhLxO1MhFOGTSGSfdsWDByw405fmXLFmm1pYhyubSWrR4icqlioM28fJvasopjqSenqK7d1W2pKKGxnqVS0WNGTNRy9qXqrO9V9msp1/8+gQd+OHjlMu2qVyWUunAkTYuP8S6OFwuhCW6+8Ut1dLU5KSZorhH8rqqidBd4u5EdcEmSuIlLk9IoEhpRyANkMAKfAVJpHJlK02Y+AOl4x0dwPbuPF5NgPilp7Xw6V+oecJzuvbeZbr1hoXq66hXksroE4eXteuOnvr6+5SkPPWXJL/OV3qIr3Kl7AgQWipxCc8ThS5fSqIIAoSUHV7i5NI4yAXi5NK8lCqVUEkUqLM9p44lKW2+fZ8evKVVH9itVWHPJO227TlSZYyCDJE2gYsQ8Kts1bvuGCjJxJz4yU9+0s3/gOrM/QDs5CjCS5s53tYK5hjmMJOzGrhe2fxjBIXNv6xNFtnIvQBpLZqE6y36g+84D0keyjKJIUBTyhxIbHM9nufbbLO12tpImN6nnr5FSgX1KpBhWnJ5QBjrlG+5iv5FNCTK5nLKKqWmUp9GpBKNmTRe/aMna/0xE/TkQw/qpZkvaoyK+uuxWyqfWqBFWxygCZ88f1Btbeskz8DvlgSc+gwk/F+rcOxNxAVAO/mwsAnthDzR6PVH6cab/qGmplATR9fr+l/vpgWX3KL3LQ1VyE9UmOlW0FinbEDUXKhyWupiPPhNGpYtKyx1ymvqVqpQpxcWpzXvubKm3PCg6uo2UOz/e44bAHDuT9QlUZnXXnvtG9rE7M67hTl0rEnkyBsWvMLhwSKC6Ce8sxCBQD+1RNuvJTG2JuWveo45fXBP3h8o++tf//rKdyHLcfNvZXuePBKme76KyLplpUpfWX/54+/0x7/8Ti/NLqi5pdmNAcbh0qVLXZmpdFphGCmbSWuDCeNVn6vmyuno6lJfoSgYfn9FRBT35t2Ofk89rb+ZJCp1ghS05OWMUZPMYvxzHoQk74GQkhBcnGP5fuhv9u7JGLzjjjtcPjPeL3kPo09yIIXFcxC9zDxy7733Ouk2yubgPRK5vZ133nkwTVC75m2wQI0AeRuMXLtFzQI1C9Qs8BZZYB3tWN+i2tWKrVmgZoGaBWoWeF0L/DcRIAaGnHfeeU4qgI0km1jkCgCjiNxgk8rmk8PAfkClgbJUJmfF5pwNLptUNr78zcYaQIhNLYAEm2UOPHNHjRrlNsd4AiJXYBtpNsKmB3/MMccI6SU24YAMryU3NdhuPRAQMjKEsng+gAE209TByBGehTojBWVgzGvVaaCnLQTIhRdeqF/96leCTDCd63VJ5qxqAyOjIEDwjDQgctXzDBgzL/ZPf/rTTm/dcn+Qv4ScIMiVUca6BHiqoRp2gBQDyEOAVOT7PapEHeovTld/eJ3K/gyFlUAVtMjLi5z0VawuRepXuRA4L30X/JFIYbma5DzkpxQr7aeVCur06H2errm0pPdv9UG9NH+6SuVEUSFUT19RqUyijuXLVS6Hah7S4gCUEcOHa+bMl5TPV3MFDBnSrCeeeNKBQwCh819e4CqfyWY1fESDisWS86Lt6SlJie+iSYLAV4YcAJmU85xevrxd3V2Rzv/hT3XQx/aVlHaRI+VSWkEqJc8rrjN5qVihUl6dHlvwfiVht5KIvBWdStQhX57zuSZCIeNNVOD3K0za5SdlZZIqgOYicTxPfjovhf3qK43V6AknqDlzgksk/648POSIXIiREnLHLLtG4ZIr5W2e0blnTdNzL/Sqp7NNuYYGjVxvts44baJ6exepp9CpVC6lOJMoJgDIyVqRLcVTEiF/g/KVL0WQtdXoI0JsiLRJAKP5f8T4aVCp3KNMMkz/fHCJttt+Yz31ZJdGjm5Tc1tZ7x/zGzU2jFcmNVTlsE/ZTIPry5737kyCPjCygPkDst2SkkNw4/ENCMqcaLmnTPbK1h3mIiONjdAY6B1vcoQ2nw7MWcVawoF3OcApElXMYeZFbmsA3zGXc1i0BGsCOSQgQcePH6d0qk6jx6yvPfbcVl//2imqb2jT0KHD9fADD6q7p0vbbbutZs2fp/mz5ij2Eg31fOVbGrU+88WSbm2fKepLO41QpXm4vn7Tc9roQwdr8YI5evKBu7R+V7d++9FxGj20Q39b0qB9fveC6zfkkCEXkSPa1iAKyKQXeRbsSB4MCP1PfOIT7tlea/626EA+AZuRjSIChAgdDhwkdt1je91711NavGCWNltvuH71tTHa9I45ivwOLSLfjXIqVIoiM05v0Vcqk9O4DceqsPlm8ua9oo4XH1NrNtLGY1q1INejYeEoxUddqGS9reWr7t+mE6sTYDeOEKzH/G9NokF559hvv/1cnog1iXxck7nM3hFoB6SvsC15waw+a1Kv17qPvS/Y58D24LmJPL300ktXyrOZM8LqyovIOYQMVhwpyASqJKG8MK2MX9H5Pz5Vd97xT81dVI1aYs2aM2e2urq6HeedDRJVwkR+rl6Txo8jvZHahrapUOhXOSzJRzJwRR6z3r5eRWHk3u3omlUHlti9q1kuH9ZNxjXPRVJ6xj5jDSkvCDaIFMYkdeHdEzlWziEClbmBiJHvfe97jsxCEpVrbH7gWt45aWtISPor3yFBR74yIkEgz3BkQZZ1oETZa0VCrUk/qJ2zbi1QI0DWrT1rpdUsULNAzQJvpwXepbvBt9NEtXvVLFCzQM0C71wL/DcRIGweOZA1YnOJhz+bUNvkm66ybRoB1Dn4NG8/01kfSIogU2BJwi3/B9exyTVZEjbFpgWNtAaSKGxcByYP5RxIGSSZSGhpnr3rFoB/dV8cCNZx/5tuusmBRyQvH+iNCUBEdAUkzmt51Q6MADn00EN1xRVXOKIHD2gAtlWfd12PiqefftrdE7IG2S3TtR94n4ERNwYofuMb33CgDqACZaA3TkJ6gEf6DODF4ImbVRJQI6mBFJOfKIwrTicoUeISkff3Pauu0s0KUw8pSiqqRLHKlT6VQiSvkGZD7orcAHKSU7FLQp1WX09FmVSLKiW88EP1FHrU1prS9VdGeuGZyWqoa9Xw4aM1a9YLKhR7NWfufGcS7NPd1eOSn0NYXXbZ5U4WBA/11tahLjIKmR48fml3QB28TunXeKt2LF+8IlF6q/tfb0+vyuWKJm8yWS/NelHDhrWpfWmPUqm00+QHAKqOi0ZnV8YUZTKW1lV0UOKF8uKslpXO0UsLfi3fz1cJEG+ZFAciSXo6Jrl3TnW5YaqUlssLupWNHRXlCCU+U16gxI9VDOuUyk3RBiP+uM5AxXXd79+ovCTJyo+7FabyysevaP70c6TcVDWNHqYvffkFLV0Qy0+9X92Fp9S3NKXfXLOhEj2tbKZOPXG3Mo05leKi0p5XjfxIvCr4B+GhKvEGkFgN4qnKsXl+yoGKkCL09XJ/ogWzc/IUaPJWGT16T0pb7pCXVxmlXSb/QwmyWa8iB9/oqd653xtxwfzCPAixzFyOF7gBlnxHn2fOYd5kLLL+ME9axCFPaPkOTGaIa2z+pQzL9+EsH8durWI9AzRFOodxaZEljGfLPwD5ztiz9cfWNwBbxjrkL/diPWKdDFKJDv3EwVoyc5l22W0nvTR/tu575FFttOXmSsUVPffcfA1RqEObGrTddh/WNQ//TTM7pTENy3XRkdLo+iY9UdhPF8zsUaZ+qOY8NFXbR4v0/cPHau7MJbr0lrK++tzTamwbrjidVUBScXLKDKJPUGfyaU2fPr2alN1Fpa2eTDPQHdIImzH3ffazn3V2IQLhowcdpMULXtZjDz+qDZqyOmb7kdq/frbGlOv04Kw6nT+9Xal8vdr7S/KT2EU/1dUNU8MHP6DU0m51PfawTtu+og/svrEefOZ53Xl7Rp+/5nQ17/7lFWJy/74eW5122GEHR2aw/tj/VgdiU1f6AQcSkKy5g1+v/r0+lEX5hxxyiMtLAsmyLg76l70TcA9z+GAMkEeDfBf0X3M+WZt7slZmsnU67dQz9Zc//FqHHbyTnp1P7pt2l/eq0F/QnDnznLTVwEhY2p+IC+rDvekX1It3t4ceeVi33XabDjzgQI0ZPXZlREY1GoS8XFWJOsY619JuRFIRpQEZSTmUT0QtUbE/+tGPXF/DaQYCg9wtkB9//GN1rUH2i7rYewpRPcjXUa5JbfG+Rv4a6sl7I6Qf5OXHPvYxN3dQns0njPfB2HJt7F47d80sUCNA1sxOtbNqFqhZoGaBd6IFagTIO7FVanWqWaBmgZoF1tAC/00ECBtTZC4ACE477TQHlgM6mfwHm2HTTsd8Jk1iYK1FCJgeO+ezUUcGhM0t4BNetnxCiHA/A5EAlfib8omMwNveZEwsIoFyAcKo4/777+88UQ0gXlcenat2i9UBKtddd52rBx6FBlLgdUgECLk9LJ/HqmWZVzKfXIv8Ffr3AICQEkY+rGHXXOvTiPwgwTD2h2DC1gMJJgq0iA5szbPh7QzQgvcv8hYQH/QLS57L55tLJrpqAmoA5LQU55y3PPJWSXG5lusi9cX3KIp7lUQpheV+Fcp9KofditStOCyv9DYlEgESJIx9R3qUKokqpVhxUid5Q7T9Fl/Qt/7nHr08r11tw4erVKRvljR69Cg9/cwTKhQL6i/0u8iNMhFPhSoRB7AybtxYB8gsW9bxKnk2vgd0oX/jtQrAs3x5hytrSNMQ5fI55fM5zZ49U+/fekstXrxIG220oebMWqT58192/Rid/d/+9rcqlSruetNDt3ZZ6wZfzQXVXCqhQu+feviFE5TKdcuDZEo6pSSU7yVKeSR5TiufHSYvLigKO1zCbwfgrwjQcTJOcUqhPHWXm7XVuMflp984IfG6eIZ1XUYqDhWlGpyHfqHrx1ow5wblh/SpvbxA3/zfklJxk+QNUyGZq0KfLz8oaJfdWrT3h7rUMraiOCirHCbKppBYq0bJQIJEIRFJfFJj39mZ5Nd8hxwaOZ6RwfIqGaVziR6/v6Qtt95Id985U7vsvrmC/Fxt0naVhjftKQVE3b13thTMG5CpAJyAx/R3yAXmVfPoZn6yOROQHq9/m28NwDbgnjnISAojdi1C0TzKmfcs+gOykTFnxDxl873lGlg17wdlMf9ZtAmJlFnfSKq90UaTVA57dcqpJ+uy396iAz/8YS3vbNdtd92ulO9r41xWlR5fV29Tr3GbLlXckNF1Tyb65f2hupOS9mlt1DcPkfzWtGY3fFqXXv+kst0Ldfpejcqln9DCpUP1f7f2q3HHKbrs91er7JELKVFUQd6rGkG5tgdgMoAwkYAm97hqGbaOGfAOcMzvAMoQwkQujh89VuMnjNWNf7tNQ+vT2nbjXl3wvbEq/26x1u8LNb+zQd9/vEczO2N1eSn1R2UNJZH6NltqVONQLb3hBp1/iKeRYxL1JxmdeV6s9B5jdfaf7leKiKpVDlvnaXfujzQX8y7tsjrZSZs7mZ95l0Fak+iBdfW+gI3ob/QF+hTrOf1qXRxGFFoED32fdywipnBIILLW8l2s7f1Sga+5c+fpC8d9UQtfeUWVQr9GjBmhYcNGaP48xmGdI+znvzzXPZuNKewMcUi/YUxSJ5xa3PrX1uoiWu+5+16desqprl0s8iOVIvoxdu8clhuF9RQCgk8iOxhz5O0wcgWyiigO3pUgPaoRl0Pc/MB4pR6MS8gX1mSibzgHibcZM2a4eYXzmFson6hmruE+zAk4gfA+Y+8y9j67trasnb/uLVAjQNa9TWsl1ixQs0DNAm+XBd47u5W3y2K1+9QsULNAzQLvIAv8NxEgbEyvuuoq53nH73i3s8Fmo8vGlc03PwP10PmdDbJ56lryWDaTAA7bb7/9SpCFzSgAsel4Uy4bWPP8tY3+lVdeuTLxrGlpD9Qr53cSkqPjvCYSIG+mO5knstXDgDbkJ9D7BvRg8w/4QuQMdQIAf63DnmOPPfbQ1KlT3Wb/2GOPdRJT68or9bXuTeJb8nignc4Px6r2428DvgAG8MQEpOQ50RonGoSoII6BntyDt/EqBIhPEtRAQZJTpKXqLT6vUvoC9RUWKI6q+TSKpR6FUYdCEngnBVWSooSXvZPbgPzwFVY8lct+VdIqjhRHTWpr2lPvn/QNtTVtqfauF7Xbzh/X9jts7SI56NcjRgzX3HlztGDhAvc3fd71awVqaWl14AvRP4BAfAfQBaBCQl0SHwPoYhtAHWyHnI8BPuaBDDiezWbU2tqifF1VS7+xocEBOHz3+c9/TkceebQDZzgGRg0N3sb/uhIMPpUmd0eXHp19uLz0PAWJr0TdkiBDkGQiisZXNmhTNghULixWKgUxUi2HD4fBVlJONirMpDS+5RqlM3usiyq+7WX4SaiycsrnHtPSJT/Vo4//VTvtvI1++auHdOutgRrT49XXm1OYnqPu3n5Veho0eXKbzvhFh4rJcgUpX+WSlE4he0UfrFoJAqSMLFiEtBi5PkjsTAyIp7gCEeJXk6OHGS2c67t+EWQi9XW0avxmnpqze2qrceeqUCool21ekTT7bTfPOr+hzTHMK5AKeIEDojI3QdASPTVQWo+1hPkV8mIgYWvzpcnvmKSfAfr8zbjjfoxDy0vF2AKctcTnrD+sVTY3mySWrXPck3szVpHQ4f+MeyR0IK6RtEtU1j/umKqvHnu8tt55V3UsWqyWuc/pwKFN2raxV195pFt/2C+rVF1JykjTeofrtBs7NUcVtUSBDh7WqOM/3a+udF4dyzfSyKGTlC/corh/uXqV11euS+n27n7NnD1HDY1DFCXVnEgapOzco48+6p5n7733fk0ywOZ3A9nJBwZZzwF5QhRkV3unttvu/brz/kcUlfo1Znio312/tYJFT6jh4bSany1IjTld8VBWf5zRrc4kUlPdKGU2H6P1Nt5M0Q1/13cPL2hoEqtYSeuBhe269oWN9LVrrtQmG1bnQDtsLbZ2x1EDUob25H8Dk7qv2mnNAYMIBfJBrCsCxCJemeuJBDrrrLPWWdlG6PHcvCvRlyHIcbYA5Lf+PpgBSqTa+ef/WH/+y5+UTueVDvJavGS2giClkSPXU2dnjzKZrHp7u9w6BjmIg4pFSxEBBXFBxBZjmNw5f/jjte68YUOH67e/vUxXX321Ix8cseBXpdZoB9ZW7MY6CXnBJ89G9KQRkNyLsllrGXtcw31oa67l3YuyLWoE4oloD8gNxjr2ssgg7s8ajaze448/7qJAKPPOO+90UTtf/epXnS255s05cwymJWrXrM4CNQKk1i9qFqhZoGaBd68FagTIu7ftajWvWaBmgZoF2HT9uxvie9QuAB14xD311FNuM0ieDQNgTb7A5K4ssSUed2wwbePIBtkiRfgfQD/ABOcD8prMFptTDvPyBVzm/ClTpuhrX/vayvJMzsRktwwMAPyAaEAGY12BGa/VrEbM8L3JbfFJLgxAPKSvsB1A+kMPPeQkMEw7ftUyDcQZKN+B/BGRI2aTt6p7AZ4cdNBBLn8Hnpp4Ra5qO7O3PTPPhuQV0Sq0HflAeDb6h+nwvzngYBUCJAEqriiMXlF3+Cf16iYllUYpyalUXqxyqV1h3Kty3KPI5aSA4PDQglHk8i54isgLUk5UruBpn1GpMEZbbnCyNp10mPxUReWoQ9n0MB33hf/RggWLlMkgP1ZcIQUTafqLMxwgCrCJZFV6hRSJyZRZgmSAG8YIYBD1QKYDu9EvAW4YB52dy52sCNfSh+MYT3XfgeTpNEle5aKkGFcAktjyM585ynk2m+zVuiTGaF+S2qZTnqZ3fFGLlz2mfBrSqaDEXyJFgfyAZN7QPk1qSNWpVFyqIFVxgKvLlbFCCsv3SMTtq+x7amv8vNqafvBWdd23tlwvpyTuUE/3iVq2pEfPzHpQe+4+Wp89ZJb681KmMlG9xX69/MpCTRiX03H/62mrD0Ra1tetgNAYpZWEoZN5+VcESFUCq4j4fuwphUW9iHQgihJfUTmWT/LzUqQwaNLTD/dqu2030pOPzdOee2ymBb2LtMOYO9XYNFSVqFvpANLx3Zn0fNXGY4wQ7YHMIsQqQCbEB/OfJexmXQAcZVxYYmeLNLTyjJTmGotMtDHDd/xYJBugMWMU0oPIQcBQQFfmMCShuJ4xank/qrI9kFbVxOEAvIDtSC7xeeCBB+ob3/i6qzsRW5VKSYuXLNSxx+ypreZ06NChGb1vA1+VpEfPtud10cORfvPRsurSGfWnQ/X4w3XK1Yv1T69ehbiiMUlZh45s1GGfbFZdPF+9GSnItGnm3z1N2LtT3/hVTs9utYVO/+a3teuUXSVyIuFVHw7u9QTbHHfccbr44oud1/zqpH8MYDfg+gtf+ILLuYHNAKtPPPFE/e2WW7XHrjtq1pz5mjV9usYObdSPf7aVCiMfUFuQ0eiFsZqvDtU6okF3PBbq+qd9PRf1SxPGqXnr7TTqwSf1/47qUKa/SX+/aY4OObFVR5/VpyN/eon2OfAjr+o6tnZSV9Yg3lOuv/56fetb33LnDZSkXLXP8d20adO0ePFiIbG5rt4Z6BsQ4eQjIWqWPr0u52uew6KcAO+JXvn73/++cu0F8H8t+bLXmzSfn/6cTjzhBPX3FlVXn1M2l1J7e6822WRTLV26SOVK0eXy8LxqbhyIf0tGTrn0HySobHzQR6646kpXl3/cfocOO+xTLkoX0gLbV8r/cpyx90XGIiQHfzMf8P5Eu2JPxiLEpJGZyGQdcMABrt/xrsjaShQWfYKxDaFJlAjlcK7llqMcoomJfoXAu/vuu907G4Qr9uR7HG5sDX9rF5pa6WtqgRoBsqaWqp1Xs0DNAjULvPMsUCNA3nltUqtRzQI1C9QssMYWeC8TIAM9KtnIAvIAJkBU4JULSAQgZF60thkHVLJNtxEgthEGnGDTyycAMYQG5/M/NrR43nENG3dLPMuG1crBi5INqxENqwMqDJw/88wzdfbZZ7tNsMljAc5Q9roGIQZ2mIFRE3hifuc731mpa/3jH//YEQzc37TVzVYAAUYwIAtmgPns2bPdM+ABva4O86QcKHP1s5/9zEV0ED2D97JJkw28J4CDgTroaQMW4O2Ltvkvf/lL90xGYq0tiFT1sA5cMnB5JD8Iq4mzk5TLkRAEsQJ1qze8WZ2VGxUnZVXKoSpRn0sSHUbtiuI+RUlZ5YhrqTk66ZFUrlOsPicrVOwdokKhW1GS07D8Edp5m9OUzbTJT8XOK78KjiQOzDvqmKM1Zcfd1b58obp7X9GWW75fTz02R8vaF7uE1lH1Jq7/Un+T3ICsAIih70IS0ecAX1566SXnwQ4o09fX7wiQYrFXQ5qHOEksSJpiMVQ2g9xb5IAbAB8iR+gH9F+AnRtvvNGBS0a6rK2tX6sf+UGocllK+w3q827Ro8+dprq6dvkkuvUWOmImiIj2IPl6omzQqKScUSpY7CJAXPSH57n8FUFK8hIIlaxSXpvGj52mTDpQuZiRlyqvyHkxOIB2XY2DNSkn8UNlu17QzFn76/Y7Iu12QKPq29L61MFLNHZSrKceCbXRZOm077eqqbFL3V2JlAvlodLmV/tHEjtNMNe/6I5KqknO6S/YK3aJqwHU0yoVyytygtSrFPapc0G9hjSnNeuFUOMnjlfTkJxGtn5KG4w4Rr5yCuOyAsbNvxEg3POdfRhJgQ2q5FtVTg5A1XIl0PcZA8wr5mnOU9n5/I8xaxJV5ulvT255QCzayq61dcu8zpkTAW0hKC2/COAuPwCvALKMYyvfok1Yt/jfeuuN1NSpt7l6Pf/8NA0fMUKpoJoA2u758S0n6Rub92sLv6L8kn55Wemu+XX6y4JYPzzAV75UUKlOCr1huumBJTr3JankZzRcZY1SSl/YNdZOmzUprmvSLXfNU72/ibbfZ76+8z1pyX67a+JWU/T/Tj5O2XRBHUGd8hBsgziwDaA9BAJE+JocEPWQ6JAIANFELZ5xxpmaMmUnF/F03333qikb6KB9N9SBX35eSdnX8HxOwxr6FV+ZVevSQMuDSH/5Y1m3K6XWD+ylSZ2L9OX95qsrbNA5P3xZp5zyPt112/P658j9de4VFyshuXaGvC+R6v2cYj9aGbXI+wrySADZHPQhkyhb9XkYh5D+yAxCYK2r+ZT78L5EmczfFlW0JvZ8o3PsncrWAWTLkHliLKxt/SMlSoWhoiCvKAm0cP4cHfTxA1XfFijnZ1ReVlaY9nX77be7dzfytvEexvsa74AQBkYUmtwYY4XnZfzi0EFkBf0C+auLLvm1dt97T03ZcWel/JSUVCOIec+zfCZGOvJ/I/8hFPme9dMiUSEscRKALDVHGO6DFBb3t+gNymGsmlyXGr3TjgAAIABJREFURY5wDdGZRCNTd8shx1yEPZmLINN43upcXc23YmP6jdqp9v26t0CNAFn3Nq2VWLNAzQI1C7xdFhjcm+nbVbvafWoWqFmgZoGaBV7XAu9lAoQHH6j/DZmApxyALuA3m1I7h80kIJAlHgdQsMSzJu/D3/zOuWw0kdACGOBcQBO86k3+ik21kSV40bNp5QcC5LWiJ6yhTAceOQ5AbGRIBnrrGtj2VnVtI2AAwtioIxmG7Xi2Bx54wNlp5513XrmBHygjZsAFNja9cOwMsIR81toCG6/3jAa+WhQPHrzch/sCZuy1117/drkRT/QLPGbxysSz8tvf/rYDCKzMQdkW0iMJnExVNZkEJEhWvl+QkoJK8bPqLz+oQvi0ytFSxVFK5XCZylGvKmGforBXcVJRnERCTIjcCkR84GnvKVGhN6dikTwLUtg3QptP/JImb3igFI5VKgORUlQmXU0aa3I3++2/vzaaNFkvzCCxepfSfp2SeJg62ttVKhZdAnaD8PE6teennSAv5s+f74Ad67MAOCR0BYjp7u5Ve/tSRVFFqTRgdeJyjVQjMNJOlmPp0mXaYIMN3PmUD4ny5z//2SUpNrk1A30GZfNVLoLUCKNQgZdXxZ+hx6f/r1L56UriQLG3TFFSVMoPnSwWrZQNmuXHDUqSecr4zrRViSeiWFYA8uRkSeKMRo98RPX5CUri7IqcFVUQ6Z1+xJ6nYtf31d91rW64cbYOPWqiZr08Xyd/PqfJW5R16DFpbbhhs0qFV1Tqj5VkA8XZkrwgqBIgJDx3RF41AoSIJPcDG7eCMDJZLPi0KPQUk6C7ksiLG/TEQ2XttPMmevaZ6drq/eSTKGibSVcqH0xWKp1yuWiQpnk3EiA2L2MHk75i7sEL3xIQsy4ActqaQr838NPGHGuKyelY7iiTW7RzbT0yyapqxBWEY9F9ss4w1ogssYg9SBcDeY38oK5GVHMe8zPg8/Ll7W7MQwrPnDnTfUYu50s1YTv1uf63Z2r6uT/VCdsNVVO4SEmY0dTnM7qjy9d3PtSr+opUSkvZurSmL/T19dsi9ZHyqJzogylPx30qr7q2REFIP0rpsQdC7XZworO/l1J7Y1Y9rXX65T13KaxvUGNYVsVbM/Ji1THI811wwQUOvCaqbyCp/1rjFfmo448/3q3teNJjA9YFbMTa4Aj9SlHDGxJ993cZZdNF5f1ALXWehkRpZZ4O5T+TqC4YqQee6dQvXxymD243Tp/ddJqWdrXq3EtmafKEBh1xtK/jL4z18wee0Mi2oeovFpUl0qEC6V2VurL8SHjuk++BNqUdacPVPQvtf/TRRzuJKq5ZlwcgOnnLIITe1Pq4SqV4Rt6TIP7oa/xA4AzmCJNQ+XRWhVKkqdddoYkjAl130990+bX3q374aPVHfdp68mSX3wv7Wt4vcrMZ8c/7DesdfZ32RvYRMgYigrwwOEnw/vPjH/1YrW1tuvHvf9PTTz2r47/wRbU0N7jxQVm859FWNj7tefiOtZnnxfkGBwPGLn9DXtBu5pzBnMHcQD0sUoy+bDJdRp6akw1RrMxFOJlwX+SyqPdmm23m+jHPzLsnZdj7gTmwDMbetWvenAVqBMibs1/t6poFahaoWeA/aYEaAfKftH7t3jUL1CxQs8CbtMB7mQAx4Mg2i/fdd5+TtWBD+bGPfcx5x+EdavrnbGAt0ahpX5vUCGZmc2p5QiAGAHEBjLiGjbN59bGpB6jgwLPePHKJSCCqg3qxCTU5k1Wb0DSe+SRihagGpBTMu9hAxzfZ9K95uXlmcgIbbjSyv//97zsihO/wNKVObPQBDXgOA9QMeIccevLJJ53XKv9DAosIjXWVQNXJTqyQdTEgHQDlsssuc3X59a9/7QCVVcEiA/MAuZC94lzaEODF9LWNJFlr+3oV5ylP7oMqMIrnfFZeaqaKlUfVXbhHZc1W7PWoElZUKkQqh12K1OEkqhJyecSAzVX6BNA5LCcuGqFS8lQpZZXEzcrmJmjXbb+g5uy+imN0vVPy/JRIxAoZMTCPwA03/k3fOv3rmrTREC3vmKuuzlgTN9xeHcu6HIFRLpYUuvvGzkMd+5gHLl6xBsZanwOkJT8AfRFSA1u1tjbrmWeedpEhhUK/Fi1aojCsArKAO3ilcy5lQRQSVcT19CFrwzUBKNesPaCKkLjKKFFRz798urrD6xSQmMAnuqZDgZ/IJzm3iABpUdprVTmcrYxipXzazJN8T0kSuzbkB4fZ1iGXaVjTJ8VJtFXiVarRPu/wI6l065We/dQYZHXP/f/ULrtO0t13vijP30I77tSvrt55SpKSolJKceCrkisrXZd2BAd5PaDISGpOlAdEh5Nhi0hw7szkvOOridH5X6K4UtXSr4SxFs9r1LARo/Xowy9ql13HKYpCTR6/n0a3nKMo8hSkQtfH/aCa+PrVxzvftjYP8Un/pj//7ne/c8nDATEBIIk2BNy0udDmcYgHA0yZYwFFAT2NqBjoqW2ktF3LedyT+deAVvIG2LVVebpOB+Zb3WwsG2nDvYkyoI7VPAUFTZo0yY3bmTNfcmDqF7943MpoRc4vRIv0vc1318R4uTbarEWb5Op169Pteq7s6Yz926V2Ka7LKZMpqjOq06nXhnolCtXg5XXcHiXtsWmrXq7UKTt8mFIds7V4dpcmbJLoxhs9NYzNa+S4CXrfl3+k4ka7q6nUpX4vM6jRZTm9WD9Zd9Yk94GR5qzZ1157rVtzeV/gvQFCCyJi4bx5GpKO9bOrt5Kfe0K5IFBzNi3VF9WkrFpm5hU+0qmG/hY9UdlaC5Yu1Ie3WqB/zgh08R+7XKTAj07fUtfd1K66Y07Rxw8/XLkgp0pYljKBVIlcPzKSjDa95pprVkZPrm5tsr5BNOott9zi3m/WlaMBbc58jfMCgPq6JECs3hDijBGSvg92HQgVyvfSuvjCi3TXH3+pkw7fQy0tzZr2wmLd8vBzCtrW008uuGSlI4o5QJDsHnthV97jiHDkd6Je+Jvxw/sB4woCiHfFP/zhD7r11lu13vqj9fvfX63fXXGlfnPJhSvk4krO9kZSUhbvSbw3miQdeXYgP+hnrLn8MP4mTJjgnHN4jzQJVt4duT8HZTGHUAf6CPWjXMY6Bzk/mFNwUIDY4f2LPsH/iC753Oc+5/rV6+WSGdRgq1201haoESBrbbLaBTUL1CxQs8A7xgI1AuQd0xS1itQsULNAzQJrb4H3MgEyMJKBzSPe/sgcseEGyAXoYcPNppBNJWAtG16TVzJrmjcmn5zHJ+cAmlv+DyJK2NBa/gg+TdsdGQO++8pXvrJSFuX1gATKNGKBDe8Pf/hDnXDCCa5sk2d4KyWwbLNt+UsGSnKRCB1PWDyGsal5ERrgMpAAQcbBwACkJ9jMb7PNNmvfSVdzhdUJmxhQ+KlPfcrpXQM+QNjgvbs64IvngqT65Cc/6T6JGjFpLCOfBlPJJKnmv6gKKRG2ESmpdKi7NFXdyTUuCXdcaVEp6lOxslBhhJeoryhBDiNUEpFXARJjhTd5FKhUwGs0UV93Xvn6eo1Zf1dtt/lXVO6fLD9plu9H8gI8h1NVcCNdJeqwD20xZ/Y0bbvNFB308V314qxH1d9f1uRNdteyRd1avqxH6cBzHsjW1vRvDiOKsA/ArIGsfA8BQpQNgBgequQ3MDC3sbFenZ3dK6RasEPsdOMBeAB5AXcYC6ZbDji0LkG1qu2RZaom4V7Uc7leXHie8nWhApVViZfJJ033CvA+5dUplx6mcrhYflRW1gfJpwmrYLyPmlk1+EFB7hiNb/254hQZ6TNSUpI8Ihfe2Ud54XXqyB6rvL+NFiybofp8omxTWcuXF9QQ5FQICyr3+wpyaUXZkpKMpzBOu2TxTsoNYoO+CTHnpK8ShY5AChQ4O1ftQ3RIGEGYpBWVE2VTLZr2T09jxg5T6C1XS2uTUt4EbT/5LHnRZvKDKvHGgY3//XjnEyC2VtiawPxMbgDmJaSLmIuI/oBoZ77ke34ALgfK0XA917AGmXyiRYzYWDail+sZr1YO/wfgBFTlPpTBemS5CCiPdWRg3g/qYrI81K8q0djnyBvOg0gulcraeecpLpKLujnv9OUlTTv7OF18271anNRrs3mz1d6YlzekUad/MFJDT0nFfEGZSqKoLqff/i3WvUsiHTxxqPb6TL8ai6N08e/n6pWgVd88cif5XTfK9yoKIDqyvha1N8ibcrxGHPgFJems4gg5v7U/LCfR4Ycf7pJVrwkBwnMjz8f8BPFBRCFrCJEkH/rQh5yU2GMPP6LJ49v0uS9todGb3al0kKg566ueaL4hkXK+tGnnSC29uUet5awi1Wup/7JmLhqpS66Zr1QQaKtNGnXIXrHOefR9+snfb1SUpJXxA/XHZeWCKolmETfc/4Mf/KD7oX4WZTTQIvRB/j969GgH4NMH1tX7AXZjzaYv8/u6lN/kGXmXOPTQQ12UguWzWfvWZrWN1d/Tq8233FJ7bTdZh+y5jby+eVow60Et6s3rsBN/ronb7ubeVywCgnFFzptvfOMb7v+Wb4S6GLlvayHjgzUL215++WU6+KCDFFYiHX/CCTriyKN0+GGfcGNuoCMI19o4N0KDd07WQCIxIB+xKe+HfNLvOJ+2pP+ybu64445unrA5AVJ11qxZbrwbuckazbstazPvP/yf8YrjAZEr3AcClrw+EHn2zjYwOnowNq9dM3gL1AiQwduudmXNAjUL1Czwn7ZAjQD5T7dA7f41C9QsULPAm7DAfwMBwmaSjSNeuRAfd911l/O0Y8MI0cBG0LzzAHksp4V9GhDFJpZyOB9QGBKAzSmbT5MsoHw2mGyE2USTQ4GNPmAUnpwGhA3Ui1+1+YxM4D5sZC+99FIntcX9Bnr3v4lmf91LbQNu+UYMnMNLk6iJww47zJEGAAcmX2Qb/4ESWI899thKMAbb/e1vf3Ob8HVxmOyV3Q9pJciZyy+/3LXJeeed5zxXV7XXQNARHXAAEAAI2t+S5Q7WxoDDJM0GNA6jgsKoX12FM1SMn1cqlVG55KkQLlSpEiqsxEr8ZQrVrySE9FgBNIe+k7xCsolcGsX+RKSY9v1W7bHVJWqq/4CCfN6RIl5SryAoK/GKVfLDr3de+0YqoPt9/91X68YbHlRDc53ae2dqccdC9fXktc0WO+uVeYsVVapSRxYBQtvQV7EH/RgABeCHshgzJKglkgnvaPo9+uL0CxKec25/f5+L8qhUyMVRTZ5MNBDgEAAt4wMAhz72yCOPrNO8MK5fQVzEaZELJIxKKiaP6NFpZ6mprV2KCiqVl7kk6H5CvppQXpJWXXaoS+bslfqVDaTAQ+Ipku/CG5Agi0WKirK/jSaPuE1hUFZKTcBbkpdeF935LS1j0YMHqHHSk+oNUypGncplpEKFhOWB0lGkQph2+WoqQSRlsgqJ/MqVFIdBlcRbEZVExAd9nL4XxnL5ISCT4DBc1FgldgnQaftK2deCl+o1etR6uv+O+dr3Yy2qeHlNXP9zWn/IcfJiSLpAcZhRKg0JXSXtXn288wkQI2IZc8yTzI8nn3yyA6OJKGBcMefj9W1ErSU+Z3wxx/LJWoEnOt7clGnRGpbjyGR6sA/nUBZjlHtyHWOPNYmy+R/zIYAq4437G8lI2RZFgJc7QCrzHevXaaedKiIOjAxmvSoWyy5akrI5cuXlKl92tn58weWq32JrPfjgU1rWnVLZ79enhqS01+Z5DRu/XHWFlOK6QA8+m+iW2cN1+sc65DXU6yfX9WjWopK+eOThmlDnqy75g8pBrHIS6c476jR1YZ38bbfVr665TEEprSLRFYM4jIg/99xz3bq5xx57vGEpXENUGvJXRHfiLDF16lR98Ytf1OTJk9068dD9D6ku6Nfuew3TZ/5nmXp6yhpaHytJe8orUT4j9WR9va/cpuTvGUVLlsvLREpFI/TM7LR+cf0rWqqSLjh1qH7/19H65h03q5hpUrriMW0pHaRcW1neF8jlRx99VJD7r7U+0X7MuaytSHwaAf6GD7wGJyAPed11160kxl4ranUNivq3U+hn2BnnCPrpwAjXtS2P+eiBO2/TZ487SeWorE1H+tp143q1pCt6fG5JY6YcqW9/6wxHLAwkErEpsli8N0BMQNQzvojohfDieRlrfDKmGT877byjTjrxRO29x17K1eX1swsv1Nj119c+++zjxgljGsKR+1gkkklI8j3lMvYsHwiOIayh9vzUkXpAWhCdxQEJ9cILLzhnA0g9yMs77rjDERqMeeS6KI/6sVY/+OCDbmwzD7BWb7311u75KJP3InuudRUptLbt9d9+fo0A+W/vAbXnr1mgZoF3swVqBMi7ufVqda9ZoGaB/3oLvJcJEJPAsg3v17/+dedRx4aX70wKwDapBgwBLLExtGgP8yYFGGZzC/ALUMRmkmvwbDctd8AsS1LJJhXgi3PYhJJkdTAHdfnBD36gU089daXO9Nu5cQVg4dmxAxrYbMSxKZ6bEDwGrpl8Bd8BliPBYGSQRWV87WtfWykVgy3Mq3UwdjGQi2upF0AKkieUSbJ2PHgHJv01L2Bsh6Y57U5UzupksgYSO9W6AUyRWwNgnNwIgL4AHOS7yCisSKkUqVjLiqKl6u77h4re31VO+LugStSrYrlHlahLYVxUHKIXHiuJYoWR55JB4ztfKhIJkldvX9+KBNSBNhj+eW028dtKBdXksAaG+iRfXeUwIoo+CZA3fESLpuy8u6ZM2V7jJjZoxtxpWt7nacqW+2rpyx3qKnQok0ZGq5pLAJCEhKz0bctrA3FBuXitopMPsAIYBMFFnhoOvMhzObxry47soI7V8VMlZACAOAc5D7xgSSgLKMnYeCv7cuzN0+PPXKbU8MtV6g2UCiqqaJkC35cfSanEU8rPyfeGKE6WKutXhBgTPAr1GhjZ1BcG2mj4s/LrRshPGuT5PVAFg+m66/CaagSFHRUvpWxcUZjylQrLWjr3PgW9hysYldWyqEs5IlYAWCty/c5DRqkcuqTmcSZSkifUpRrRQa/kkzashsUQBRC7HC9V6atqMnQXGULi+HKsMEmpUok1JNeqmc9nVFZOkyYsV6a+Talwb2210fHy47HyPaz87j8GzhPML4whgGjk4/DMZv5jHNDvASrp75ANRpjYvGrrEcA35wO222H3MM91xihzMdfyHSApIKpFaQCwQn4YgT5QUsui9hi3kOoAtfyPaMZjjz32VQ1C+chHMZcgf+gkvMJIlSev0iPf/pmeeHaGPveh9XTO7b16prtfPZU+ZcK0Nm3w9f7hDZo8JtSEURUV+4dqyOhlevixenV1B9plSkZDGpeqlK6oJztCwzqWacbCDfT9P89Q34YjVGjcQFfefJXq6ltW9rO1jRKzcUuEAWS4RbbwgAb+rq73sS5cfPHFDowmrwJ2AjAmmpE1n7xRM2fP0ISRef3iEl8VFRXUx8qkPeVS1Z80P0gr+qPkTyspun+R6ryM8g2hikrp/ofWU2FRlzbdYX09d8D/ac8dDpJfV5YfNTkpOjtsrv/Sl76kn//8567eqyM3mJuJ0CDqEXmmN7um2n2wOesjkZKWs2mwzgH2TNaO9FVkMQ855BCXq2uw0lcDxwiRV5COvL9ZsnjL38ZzILE18Bjo6AGx/4tf/MK9x1leEiTPuN7qxphjbWxqatQ+++zt3umw+ZZbbqkfXfBLHXbox7Vs6RIFga8wLDunB9qQOYF2g6CwPHOMJd4PmRMYz3xPRCW2593JonrsGvoeRBj3Z3wjwcWYP+CAA9z/IFSYVxj3PDuECH/Th4844gg3N0CUUgZ9qSpXWVj5rvrun4nfXU9QI0DeXe1Vq23NAjUL1Cww0AI1AqTWH2oWqFmgZoF3sQXeywSIeUzSPIBKeMHtueeebsNpG1tAJfOkZdNpMgxci1euSRewCeY6DjaW++23n9tQcj5gF5tZNplcB+Bk98B7nr/Z6H/84x8fdATHQw895O6DFIclwnw7u91AkuOvf/2r81Dk+YkGMB18y59iBAigEd9ZjhA8agEpANffjNwFz21emRbRgQcnbYy3LvYG8AIYQAOb+pikE+fPnj1bgEo//elPV5swlnMswoR7VYEoz4EaHCT6fuyRJ7TH7rtp1pznXW6EXD6v5uHL5Of+qe7+RxRpnsuvkXiJCsUulSvdCuN+R6KsTI5KvgQSGfuBSv2RothXjHd9BVmvinKpLbTl2J9pzJitFTmpoKos078Ig1d7yBtQQ58FXMIWO03ZTuWirwMO+Ijyjb2aOe8p9ZQDbTbuA8oHTXplwfwVIE3JgTP0bUg7ZDOwJzkBLGcNfRtPVdqeqA4iqfgfiZcBjhhHSGCZHFYV7Mm6fmJjkfIvueQSJzUD6DPQI/ct6c9eUfMX/0VLom9LlZzipE+Rt0Q+bRwnChI84jNKeS1K4k6lVFSavB+rECDUrZxITcHFGjbiY/L9eskrAKe+JdVe80JfTYCkVXHJpWM/VlCJ1PnMEVqafkBDRicqJpHCcknlSqB0tkHF/oLq8rHCviHq89qVqvMVZxLF5D5x6eDJ5QHhEa4g3UjOXB1L2I/D5UvxPBWKyL95qsRSWMxr4Uu+hg0bpzkL52nbbdLq73yfttrkf9XWsINLKF+VKnv3HwPnCuZFwHb6OMAlACqkH0Al/7NIQJ7a1hUDOg3s5m/LA2Je40bkM2cCWlI2nt1cQ9kAsOaZz7X2w/9WJYABXiHwIWTIE2AJt5mbITpXPbjHvffe63JLEGFXnx0qJS9q3mlf07N/mqohH9hKTzw7U8PqWrT/Jt164qVI93Z4mtsVyu/1tUG6oK8ckVU6qqizK6u2iX2K/LQ6yyP1SmVHzW9frP3Xf1RJtqRrbh6j6xZ1qDx2lA753Mk64qhDlYqrc9zaEiAWYYkNiPQjP4LNNbYmrSqLxbMCLAOWAyhDfnDNKaecoquuusp524fFiu688y6XCP2nP2rRmMYujfTqlAp8FzlGzpzAkyqZlJTKS9kmNbywXMmMJQqSjJb3ZFQ/pk+di7PKNVZ09iPb6fzf36L+xn43vfvJvyS/rG/xzgLxbP1g1TbCNuQpAexGKnNtbfWqTT2RXGHo+g3zOesnkXr0PQ5zEhnMyDUJOPo16zXRg5ASRti8GeIG+5Dzi7UGO0EssObwO+8bRPLYeBpY9+qa1ejGFesS7cw1lmtj+vTpKyNG+D9jb9SokVpvvVE6++yzdc4557qojxNO/LKTVr3xhuu1aNFCZz+ex/KIGFlJNBb1ghjFwcDyf0BiMiZNQpV3PaI+eO+jjkQg4WyC88D111/v+iaOCPxwf/oKxIgRKtgWRwQiWagHfRfpSvLeQWbRx6njmkjDDaata9e8vgVqBEith9QsULNAzQLvXgu8N3Yw717712pes0DNAjULvCkLvJcJkIEyU2z0Dj74YLGhBTBiw4inH5tGk8AyoJdNK5tUgCK+4/948ZnmOht5vBbZxAI2AfgCcPG3bWApl+8A4SnjnHPOcVrqgz2o71lnneW8Udmcv5Ve86sDWCzBL+AKG2e8ZNmckxDdDvOY53nxLgaQwY78zSeexICEJB7lGd6MVIeBPLQFYCL2BVQHLAIwQCrixhtv1De/+U13f35MV/3oo492Ml6QMasDi+g3RqzwST17e/s1bdpTTqv8yiuv1rCho7T/h3fWeT88Rw25Bm2+Q6zTzp2oqFSQH8WKw3qVoqIK4SxVwj5FcUFRUqomSY89F/kBqZKEsQqVlBSShLgkP+hXoa9ZY4Yeqe03P1nphrLK/eu5fAwx2lgrCJBqpMerW4p+iwcoHp9f/epXHfBHsosgyOmmm6/Xad/+qtpGBXp5yVJVevPabbu9NXfOfHV1LXdAjUU+0dcZG3iJQmIB1Nh9aTdAG77nAJihr5uGOgQJRCP1w1YAtESOMO6IGuF7zodAQX6MwyKxBjs2Xu86JK66yw/o4emfV1NLRSkH0s93dvGrMQ7yFSibapOifnlxvzJ+rJTL5fKvw/WHxFdYOUAbT7hEkXJKktXJNr0VT/F6Zb66EyTllKK6lFLRPHXMeEJtua/qxif6NOWDvgrIIyVFJWFexVJJQ4duqNv/Okx/ufFpnfmzospJRfAeZPeIQ09eUKcoRpM+dAnLnUpbjCSbkYKkRydKxFM5JBEIUn+h6tNDNfu5ei1Z1q8d98zLj+qVj7+o9296hOJwiJKoLD+9Sud9u822ju5nACfAI2sC/YT1gDECWMnYod8bGGtkEuSiJUdm7NjaYoQE/7NIBcsvQpkGIjNGOVhTAE65jjI5B+Le1jAD0RnbRJVAzAOuMkYZy6xtyEThzb66SDjmfa4lwo4oxBt+f5NSbRX1X3K6ev90o7772MvaonV9teV6deBm3U5ObllrmwI16x/PdejP/3xJ39p5Y42cPF1xqknLerbQVTc8oWlLyhqx6c7aZcfttH/j75TVEvlD63TUDwvyx2yiaORwXfHnv5CtZ1AtZfM9F1900UUuWpF5iMMialZdQ7mGNYv3BOyIjBCJqckhAgkCGdw8Yqim3nGbxiQZnbHLEO3T/Yrq8okCVOTSRFRJPkFh+URRTsr7UhRIcdaTn5e6uhP9+SpPH/705hoxcY5uuKNJ+33vWkXjtlA6SStmDK44qB91IqIIKSray9bhVY3CWocMGoTbm3GQMBKC+yKnhWwla6jJK1lussE0iq21zP+sv9SZPmn5pyxSdzBlE6XCms9YoXzGFj+8lxHdQT4Mc9AYWL7lVTNbn3nmme58npf3HNYr3ls4LDJm+HCcWrJufBM1Uo3oyrkI330/tL97F4HNSuJoJcmP3VibsQEkCGQG75eQL7wrcX/GILm16HOMUerMPcnHgwMNvzPPkIx9++23d9Ef9AnWYuYD6snY517cAxKEPsH/77//fhflheMO85RJ673ZiJ7BtFXtGtF7EaOEAAAgAElEQVTug5vYasarWaBmgZoFahb4j1ugNoH/x5ugVoGaBWoWqFlg8BZ4LxMgltCaDfGHP/xhtwEF1AVcGrihBewwyQSusYPNppEobCohNDgPD3jAZTbUeIoiu8DmnQ0zm1EAFoAmvO/MO/6mm25yG9zBeNxxbza6bGgBQo4//viVHr+Db/k1v9KkpnhebGJJNJGbYhOOrJh5Mpu9kHEAPAeEMJKCOwK2ASZhZ74bbCSIgXV8Ug7en9/5znccKMFBPfFy/M1vfrMy4oL6A07svffeTgqCKAmLQhhoDYv+sE+8LZ955lldeeVlevIpEhunNHR4kxYuellDh8b61cUHa4ONQ/X1I5/Urv7el1QIyfFRp2JC38CDPlackKzcX5HsHPIjWSEp5KnQTyTCcFX6ttRuO3xFTS3jFKhVflJfTbjtv1oaxaJSBtab/wH0EflBfwcQDUDm/F794sJzdfnlV2nM+FF6asZT6l3uadft9lGpJ1RXd1Uyx6TeAFPwBgf8sdw4AFWQGejpA9wANtH3IUA4n7HB35wPqITtTA6OiBLARzyJIQQ5B5AY8IdxBJn2ZiVQXrs3xwq1SLc9+BW1jX1EXjhUieau8KYmkqEaVVOXbpYfh4oq/cqmQ6VW4PMG2lXJvbT6yiO0+fqPKErnlHhpqII1H0hvyZmvvn8qTqs3VVZz7wxNu+EU9W52j6Y9P0r77LdA/csj+fWNKvVvoz/9+Q49cIevebPqdPrPW7Tx+19WVNW9kpd48sJAMTll4j5HgIQhSc5XSGNhC5EY3YXJqBJ5rl+Xy4kyQYNmPVdU65CN5WV71DKiS0nvbtp+058onRnivODJkxPpX/PsW2KWt6lQ6x/IzZETCakaSA+iJhgbjAsICiMXmZcsyTXXMnaMJLa50OSwDBC2NYNz+Z2xSn8kgsMAb8sDYWQ+Y88IDs61uRuwFoCV8cz/iFCEWAcwXd3aZAApdWL8fukrJ+meqXcpeO5mLf7dr3TVwy/pbm+0RhbnKqdeLV0Wq6ScmkuxvChUSz7QYWPWU9sOI/T7W/6pp9vz6vQq8nIprT96kvbYZVcd1jZV3bNKyq0/V0+1j9Ef/9arzrYh+u3UqfJbR7qWtAiZNWlWzrUcRtT76aefdt79SP9YWTzrquAv6xRrNuAybXHttdc6z3nsDQDNvLfBpIm655FHFHV36FM7TdCZ7ytpyIuL5acDJZlESTqRl/ZFAEgljbRcpFRDWpHXoO5KQUFjSSoO18VXLNFGm7fqwD3y6t7zp0pvupfyXs5JatlhDgWs9wcddJA+8pGPuPWKZ1r1QLrrmGOOWTn3romdVneO9T0+9913XxdRQg4Y65smsTiY8i3CFkeFm2++2fVf1gpzMhkoabm25RMJwXscY4u6QmAw9iD6eGfi3Wx1a4w5OlA36sI1yHQi72jRvESMMqaNqCf4bdiwam63HXbYwTmlMB8edPAh2nufffWRjx6go44+Wi1NDSujX6kXZWM/k0hlXmBdZOzxOyQF9+F/yLUStYKtiCRjrYTI4H0S4ojIHJwIbBxzjkW78A5KeURoWhJ0SBOcQ5gvsBPvQMxVqyOF1tb2tfPX3gI1AmTtbVa7omaBmgVqFninWKBGgLxTWqJWj5oFahaoWWAQFngvEyAGmuDJSSJPAHnADKQAONh4szE1eQLboBswxf8BkgxQwbvONpl45/F/ZAYgWEw2gc0sG3AAmEpY0sEf3V9DW1t12GGfVl3jEAeXGgC2pqCOEQh8XnDBBQ4IQdaBw8gI82odRBdYo0vYuPNMAAlGGvCJd+1RRx21kuigMP6/1VZbuWSc5sVsnqWAEYD0BhwOVvbCJLC4F/fAo5RNPoeBGQAZSNLYuS+99JLzpoSAATBCBovD8lBQJ/pEKoW3fEHz5y/UD845xxFPz097SiNHN2pZx3KXqHZ5d6e+dco+OvDQsfKaFisddSgozlfhhaJ6li1XvGGs7sZYIrltjDdoFTyOyTDt8iSEisrk/CDJdk51uXFqX9qmzTc6WpM2+JCkRimpqL+3rIDk1J6vurr8StCu6uVL2TEYtPv8zBGH6aCPHahPHHq4fnv5eWppHacXXpymV5bepf/9fx/V9797lV56vqKFHfNVrqS0ftuWGtU2THPmLFgZjYMNIE7oo9jWkjEDKAGqAJhC+NF38ZamHwLoAOwC0GA/xs1A72rTPcfrFXDGvGEBhCATyd3CmDRv9deSelmjjrrKSeSqiNSrR5+8UmHb2fKjEfK0RHFSUOCHSnnVtskGDUopqzDsVDoIlcWVmy/IU+MR9eApUaBCnNLYhrtU37qxSyJepQL+k0eVwLEjCovKZBN1z71HqeWnqX30y5p6wwgd8NGlqpT79UrHaH3r60uUro/klYZq6LBAp/1suXoKBSmgkxIck3JSPMiuRSordJ7MECNEeVQjROgnrk/7vkt8XurPqVjoV1YNWjy7Rcu6FmnrnZpdfpyW4ExtOOZABYDETsnNl7cyich/0nZv/t4GquIpf9pppzkwkz6NhBzjxcBdi/YwINlyRtHnbY4cmPDc5lnK5xrGIj+MHSM5ICMhKimDc1iHBhJ2BrRaRBsAPuficW7l47XOmDYv/IEWMa94i0rh857HH9YV516k88/7P530kf1Vr7w61hup7BOvyO9frKH5rMYN69OIZl8jWxq0fkNabS0F/eyvvv7ZE2peGKsCAaJA49cfp92m7KoTNn5cC6ZV9Pf7Zukzx43U5X9YpIfa87rixruVbDKJFVOhPBeVhVe9C7N4ncNIcXsmbM08xfzEM7BmMsesSiTwvMx9SA/hgY93P7mKsDfyXyS432XKzupq79H9D9ylzVvqdMMv6tV16WLlGwPFuUh+nZTKMncECvOhGtIZeeVQdVGinnyi4WNH6aVomcrP1Ounl3frM7tII4/9robu/0n5SaM8718SWDwizwJ5w3vLySefvDLPy8DH5xzIN/K02DMNllA20p++RnQRuUXo0wOJsDUdNSaNyRpixAp5zEgWDrBv872t2a+Xm+WN7gnpzzpC+7L+cE/Kh7SDuH89e9gzWzQI/YR3A4gPxhdjCycIG3uc7/uesw/X8Ll06TKXGw1b/fWWW3Xwxw7R/NkzVxI89ow4xpgDDushzgH0T3J2DCSAIHTog5xrEa0QFuZQQ1SZOdzwXsuz00ewK+VYtAifvIsxN1A/SC3swzUnnXSSy8Nl93VzepK8rdHFb9Su79XvawTIe7Vla89Vs0DNAv8NFvhP7/z+G2xce8aaBWoWqFngLbPAe5kAYePKBhUCBO9INntsIm+44YaVkiRsPs3Tlk26AU1sEk0Lm3LYXFoyS7z+2LgCsECAWFJakwEyeZN0LqUJ6w3Txw/4qBYuWa79DzhYDUNaVm4wDbx/o8a1TSn1xKuXKArAEDbips39dksZUBdsi4wR0S3Io/D81BU7khuEJOimTW/PCKACoUDkiEWNrCpF8kb24HvzROV+lszc5LgM0CAR+pe//GUHFOD5jKfzGWec4aI/aF/yqQwkoSxR6ZxZc5ycxeJli9XT26Vnn31GI0e0aeGSOerpKep9WwzVT352nDYYvlDt/jwVvAVqWlBWPHe+woU5Le7tUN3ueS3JVJT2Y4UVwLYVyaLLnqIwrWK5LI+k0qUhGtK8qRbPb9KvfjJXr8ztUH+hrG222cxpdRNJAzmAB6jZHJtiazzwW1tb1Nvbo09/+ggd/7mvaJcPfkCXX3WuNtq4R1Nvnae2EYE+/6Ut9OKcmzX7hRZ9/9TZGjWmW909Ulxu1pTt99YzT7/gbMhhoCd9GNvSxkR2AATR52kz6kIdAJcACwFXsB0EobUN5TBeLPEzvwO0AgpbAljGDvelnwDoWFu8GS/jVfsOtIUUa2n7LD3btZeyqVZ5SbfipEeBV3QEiBdXE6Fn/CZFcae8pKR8kJKXRA7s9z1IJiSwqnlAgsK52mDSEYqUl09S8XfQ4QeJwmimls24TOngIvU0x7r61xvq859dqCjpUiW1rU763JMu/mL2s3W64Pfrab1JLyhCls2xE56UpB1Jl0RFIbpWDmMR7OHSvTuQrErmcVSijCqhr1IxVktTs2Y926uof5QmbFavVF2HVJqgrTa4SrnsEMVR4IBDZLV8jzwg7/6Dvsr4OP30012kgXlwQ4JYAmaLNmDOMTlAyAjLE2CRHfzN7+aVbuT7QAKE8cRYI5IRb26TrmN9onwbs4xP8+42YJe8IYC1Lpl5kjg5nM985jMryc81mYchw+544FHd/ZerNTHwNP/u61WJUwrCnI74QFrD5au5tEgKygqDiuJUpHRdoGsfG69Ln5mrJWpTX7RYGaU1blijdtnxgzp56xfUNS/Q1379go75cKyJE8fqosvn6cxvfVHBiT9QWCoqSOWVxBWXFL0qwvb6h0VPGNHx6U9/2uWbgDSy/626ZnINdgR8Zi4jwpH1A3uTs+L888/XpI02dGPkwbvvV3Mc66cXprRFV1oNzXXy8rGCHFKLsfobEzVm6pR/uE+FRUWpXFSQT8tLRSofPlmV22do0ePj9fsrZuiQb++izY77nsKGrVxeooEH7US0HdErJKRfHTnMOUQz4oxgZNcb2ef1vmdOph+T4BtHgcFErWJL7GbybtQRkpAoh+9973sr3wsGS9SsWn/6NjnWAPmNtCdyBYcRW9deq38P/D/2RbqRXCDUlX4AaU/EIhGRNpbtvYZoKtauvv6COtqXqb19mR58+DFddMlv9Oc/XLXSWQSb8qw2J/A7pBzOBLZ+0nbk82Dt5X8WkYkNN9xwQzc38B31oT/bms13kK/MQxAw9vz23MwLvPciYwexwzMhRcp6Tm6f6rtEVV7ztSTW3kx/ql377xaoESC1XlGzQM0CNQu8ey3wxm+h795nq9W8ZoGaBWoWeM9b4L1MgBhxAICEJMmnPvUpJ0PFhhWPdjaUFv3BJtjkE9ikmvyVbXQhOfiejSIaymw0OccIEAOr+ORcwF6XIDns19FHfUaZXFrLu/t07LHHrUzAzv0Bo9bkYDPM+WySIXAA2JBBAIymXuY9vCZlrYtzeHY24tQL8AVwgE21eREibURi1lVBB56BzTuRIAO9lde2TgMjXrgHQN6VV165EkSnbGQ2IBGoJ+AQvxO5gzcvshWADeYtaWACnzvtNEVNTY3q6+t2BEhfL0Bwv0qVUOec90UddvhotRduU5z0K03Ew9yZ8md0q3lWSv1ZX6UNKspOzKq3GGpZA57beMsHilBEiX31LJfzqm8cktO40btp4/XOkadmxVGdgsBTX6FP99zxoEvkjg2xtQEv9FtkPZDJAKgLAl/XXHO1GhrrVOiN9dT0x3XmOR/W0UdPcN7EiztmaP6i+1VJOtWQ21MnHXOrxo9p08IFvaqUY20x6SDNmTtzpQSctYlJX9Eu5mmKl6qRHCYHAqDK7xBMAF7mfUv7WI4cA2L5m3HBd3inAxjTJrSTkYv23epkXta2j3B+ooJSGiL5ZU19Zms1NOGd3a0o7pWf9DoCJCDnSxIol2qEFXLf1fmBS2hMnhAIFHzOE2UVqaTOJR/SVlv+SF5qzDsumXc5DhUvulntz5+h7GZLVAiyOutbw3X+BYvU3dGlJN2gX19S0X33ZdU2rKKzfhUrKhcUQRQlPGU1p4eL7ohjVcJIIdiY5yu1QiLLfU+0VCyVKoQftamvuFRJf5OWvzJUxUqoTbevqFiWJrV+U+NHHOVyiOC8n874ipOSI1jeCwf9lLwBAKaMTQBEPMiRnrHDSEXmbsaHkRz2vRHmA6OjTDrQvOixN+uKyxPk+27u5xz+T3kQKuZlzzhjzNncyxoG0MpaA1jKd/xAGNs5a0o6BoV+qWGYZt42Vff95GQdmZmhW59v1FVLCvru9oHWT/UpyKQUpkIlGU9eNhBZwV/qGKkv/XWBZmVaVPG6NCSVVWuqou3et4O+s/ci9S5K6ZMXTdOkqFmnnjhCC6e9qB3GjVfhJ/fJ95qUTWdVqvTJD1IuCmlNjoHkNvMW0kHkR8Juq1svOZ/2IUcY8xmRikSBYFei3U488UR1d3VrzJiRevaZ+Sr0zNdHD2jWoUf3yE9HqmuQ8hkpzbJfJ43tbFLuz93K9QRKmtLKJ2UVM576v7y1Uou6FE+dp+dv20KNw7o18aSzFG72IeVSr45usZwv5Lggybab04x9XGEE6gf4/4c//GEl6bUmZNbqbGikEOsp6yT9eDDOFebcQV3pd/RbCAmcJWgL6mek/pq05RudQ3tSHsnQkY7CAYO2ph4cr7We8L2RRrb2ffe733VSjThKICPFWGFs844DETIwYoJ3CKS8Jm00WTNenK65c+fowosvdYTxmd86xRFq5qhiOXhMJtJksVhf+d2ih01mlPN4V+X9irHP93xC4uF8YGQHdSBahfGMrceOHevOM+Lm/7N3HmB2VVX7f0+5bWomk0x6I5AEQg2hgwTpSBOkI70Xge8vKlKiIHYpioKCVAWUEmkfSBGkhhJCqKETAumTybTbTvs/vz3Z+cYYyCQYJOGe55nnzr2n7bN2O/t913oXDic4e+AIRB4QiFOeC9Loq1/9qnk34rl4xlUdSby8evyy7K8QIF+Wmq48Z8UCFQusiRaoECBrYq1WnqligYoFvjQWWJMJEBaeVjaExd/vfvc7s8CzXrgWjOqSNOiSeAJMsgSIBaEgUFiUWr12dMFZLAI64anHYhNCwpIlLCbxrvP9jAHRb7n5JuWqcrrjjjs1bdqrYoFtpU960tC4rs0DQplZMBNxgZSTJUU+i3xET8qw9DHdyQvIDCIBAAKvu+46Y4dtttnGkE7L2mwydxboKyuB1R2wo05tdIcFG22EAvYhee2tt95qdLWpyxNOOMHIilhSwXpcU1a8KL+2125ynZRqqxv03gevKwg6tM3m43TRr8erqvdrSslVuRSqI/hImednKfkgUjI80SLA4CZXQd/Q4LuFdsD1RHHkKAwcBWWiVVzFStTUf5BKbeO18+bXKiThNKm4/ZTCsLwk0sN6jNKeaGN4pgLEkZzW6om/+dZ09e/fV3PmfKyNxzVqp73H6YUpr+uCc3dVS+cUtZSfkeekVSpF8rK1euaxDv3zb1WKw0BRuVp1NesZgL+NkJDF8mUG3I4iA1RZeTDkOAB32bAhNqMdQoDQNyxJQ50C+hAxAiCFRy42BSRCWx8whusAJlEvr732mgFkAMbYbFLppSOHVqaNmnOcspy42kQ3/POVo+XXPyvPI3k3ITBt8hTJd5HWSZTxcvKUVhS3KaNYHgmNyXdB/paY6JiUPA9ZsrU1fPCVylaPV/IFA/JT5Ra9fscJWmuTF/V6Y4uGeZ6OOG6Err/1Qy2a3SmlXc2b36QjD1igSf/cSUnVowrLsZxUICcBUEdaLVCclBWFJGGmLWAHVx7AM5Ew6iI/QsZSR2pb5Kp3bX/NfrNGHS0ZbbRNTgtK01SX2kGbDbtBrouEjqc4jpQQVYNm2xqy0U6RAARQZC7Aq5v+A0FJO6ff2nmIY9lnwWH6sN04hrbPMfQXZHvoR8xBHE+fs9GKRIRZIoOxj75pQWX6HyCondPsvEbZyBnAvMX/zEGQwTYKr6f9rS0bqa4jkevFapn6gOILjtQLC31dM7eX1i+3a+KOrsqdHUq5UkxS8KyrxHVUcD0dc3Ool4kAynjyAqnBLWn8ehvrkv3a1T7P1b5XzNUgN6/NB0snHdhb8UfNis66XfXr72LaoOOEihJGyhXfeE7yIhGxyJxgveu7X8mOe0iEQYBANOMhb0kookHuufsebbb5enr7nfn6eOZbWmdYoy77Y6RFHYtUlfFVlY5UlU5Un+ut3g8F8t/vskXZ9RRlIvXadpg+GNdXXlxUbkG76u+dpydvTrTh985R7cEnKQn+1SHCkg8QHMh4LkuqjLKSAwvHiM+SpBxbWHk1xmYiT2hPK9tfLVEAwYf0Eg4KREyYYXlxgvcVr8lln2H7mHUU6U4qcH8bEbSss+25fEIG0JdwlIE0oM6nT59u+iH7IRqs04yVmIMsyWRzGjxooF6eNk377HeADjn8cB1+0Df+Jf8Z7c7mA6KP00+tcwDXNLKpQWCcBBhHqFf+qAuijtlnCVDmVspDJBhzKsfYHCY8I/Mxz0EdQJZwPfKEME5RF0SWkuwdspbE65SLzdbZf6peKtdZtgUqBEilZVQsULFAxQKrrwXWnFXM6lsHlZJXLFCxQMUCK22BNZkAsUbBIxBPTkAl68EOIGIjJ1j0WyklmwydhWb3pNA2CTrgE0AuC2o86FhcW+88m3SWxSf3Svm+wijWn/58i2pqqoxH9YIF8w34jocl3n0ruuHdy0L69ddfNx6KRxxxxBIN+ZUFKla0DN1BO2xH4liAIp6HZMA/+tGPTJ4Sflu6THyn7CzWAfG6e+muSDmsF6yVoCH/h5UrsdEJ5PwgCTp1h/QVoAH1/utf/1pnnnnmv5WNfQAR2++wnTYdt5WGDRmq+x+5Vt8+76vacbtAhRAZoUilfLuc+fNUmNKm1Htl1TW6+mADT+0DAvleIi9IlA58lZJQpZg8H4Ce8AyufG+ARg87TEcd8lfdevNj6j+4twHdXTdSFCOLJQMu44lvySH7rICUgKE2aTJRLMOGDdG3zjhFYVRSR+nPeuCZy7XehjuoXHhdLZ0vS07aePjDyJTKoeLyEJ3xzZkaPTotP1xPnUGHBvZbx0iedE+wyz0BYGnfgEk2D4AFV/ikHIA1gDRsgL78BrkBcMZ3+gIkCO0E+wO8sI8+Q92zD7IQ/XqiQcyTuysDcS679fAcEBwQGK+8e53mJhOVTdfIdfJS0ionCcx+8lt4Tkppp06xWpVJwiUEiJGGiiXPz0hRSVHcoOr0Jeo3cHclJKn/Am3uM1fro5aLldmkTVHaV66+qF23r9W9jxRVbAuUL5B/Y5AeeHCudj+wTsWwVfKjLs/fhDEqrTgpmhwpAZEfEaBoV94PP+l65UcYzOQFIQIkzCqOAyWdgzXn3ZT6D3DVe/hslUp9NKr/99U/d7ASMsqb6BEiS7gGCeW/QEb7DEVhDgGcBEAESKT9A56i749NLVloyQ4Ltloi3gKz9BNIdPoc8wh90eYLoO+w38of0Yds7g+O7y49x7ld+YGSJf0IAtVK2Fn5LMZomwvDPn5P5g8n9OX4BRW8lOoWduiBbx+mvtMn64WW3vrzggX6w+hAQ/ownpWkjCOlSQruyK2XLn5wbf19zpv6uOAq7WbUyy1q7PB1dOXBZYWFWu1y2Rsa5GQ1ujrQ949sUk3bbM2ZcK767HOGSn5a6SiGljSRWSu68WzkiZo4ceKSqIalIynsd0hdSCLGqffee29JlCDzNrJY235lI3V0FvTsP6eqb21KNz1Qo/nNC1SdSymXipRLx6rLV2vE9UWFNZ6SVKBslFLzcF9V+2+ihY6rSJ3KRrPV8HFJc+8sKyhtqAEX3yA31ZX0vfscS7lwLkD2EgJr6XqCRKZsSHStrENB93s++uijZjyeNGnSkiijFbV3d9KPtsY7E5GzdrMOFCt63U86vrtDhpXfsrZg3rQyp0ufT3+1slTMdTw3cxrycOTbmDx5si666CLzrkfEBe8HzG9Wbo570I823GgT1VTnlO/sVDpXoz9ed7223nyceQ/sHt1o2xjjAeWyuYGscw1zIcdwfcYUcglxXyJqeb/ifvR5SBfykkAoWZkx+rYlsGxEMuMG4wEOBkTFEC2CMwhOB4xRzPuMO5BTNjfdf6pOKtf5ZAtUCJBK66hYoGKBigVWXwusIUuY1bcCKiWvWKBigYoFPosF1mQCxHr4EykBcABQZMF3AF0WhzbZM8fahLXWS9d6fmJfjsPTduzYsSaJLMewAGWhauULWHhb6SwWlxzD5x/+8IclESaAKixUAeT32msvI7dhAV8bFdITzW2u/ctf/lLHHXecWWR/0gL/s7SNTzu3OwjD8yDRce211xqdb+xEUk4AFJvAnWe0QASLf+SdTj755CXg0oqW00Zt8Mm98Kg89NBDzWWsVzP/A07ecsstBijg/nhw8of0gwUn5YbK50uaOmWaJk26SxtvsbGaevfVH377A/3hzzspybytckcgN51XddvHil+bJ/ftRNMXFpTdOqu2PmW5uURejId3pDAhEbyvoJxSHCQqlApy1VsNma9p843/n16cMkfnnnuu8cZckc22R9obSW9HjR6lk088TV6qrHz0ij6cO0lOZrrmtbyoUtAqz8mpWG41+UfKhVgJORicXpp4Zpv69amRGw1RlGQ0aOAQI+WWz5NDoMs71+YasJEm2BQvUoATvEbpT48//rgBZQBoIEmoAwAbwBzkuSAL+Y4nMb9Rbkgv6wkPQfLGG28YAoVkw7Qf2tKneeuuiL04NhHgvq9ELQrKrh59e33V1dbJNwj8AsVxh7LplBKkUOQo66e6GCgnlOeQpQWwPlEMQaJa+W6biYwolQ7TqFH/T0pGmuvLLcrxPCn6z5E3y31WR2p3EtUEvlwvUluhRQuu3VX9dpyp5t4ppWta1Mut0tFH1euoM9o0YmBe2bSjjpIHL6YoFytxYvkJUUlVhtqIk1BJRB9KFMRhN7kdImHggRwFJp+NIxp6e9lV1q3SRy9tJr/XG1prdKQkqFJV1TBtOOhWyc2YHCv/vn2OdlquIXt+gAUsmT9oz/QTxhjrzc13jrFjss0rZHNIcSf6FKCkjUTkkz5gJQWtlJxpv4sTE9v+SJ9C4ob+xn0gee28YXMDWa9yzgfcJXKM5Mhcn+vQz+izPSE8lrYM6cjTSUpQEX5U0BOTblPD1Wfp5eZGJQPSmvR4i36ze0rVMRERGWUVK58rS1lPby5aRz+4+yNN9/LqCLPq43Vq/d59df0xWXXGddrtF69p+6qUTtitr/oPm60k78vTAJUvm65MITC5aZJM/G95Mnpae0g0km8IEr/3U74AACAASURBVGNZEQgWnKY+AYYhjhgXIY8Yv/CkP+uss5TLZcy8PuX5F9TWvFA/vNzVumNSDBlK6hz17VXUiOtzqppfMhGAQZ2vRV6gqr3WU8uY3vLCUAnsofuRnPxs9X89p+lPpLTBwZcpGXeIgmJesZOW50ZGio6+yBxGGyMShPZh2x91/te//tUk0SbC0baZntpk6eOwC+8mOFZAACxNEi3vupZ8sG3ywQcfNPlTANi/aBtltHniKBsECHlWiPAlgtXKpBHVisQdbYJ6J+KCuc7mkuFc+jsSV8yPOITcf/8DmrD9jspkU0qnkYhcBLO/WIqri8Dr6GiT73blTWNup355n6QcNp+alaXi2tYhgU/kvRgHeAaiK2mjlIFyEbFik6tTZuZcSA/aPu9ByGARLbT//vubuRnC75RTTjHnr8yY8EWr19WhPBUCZHWopUoZKxaoWKBigWVboEKAVFpGxQIVC1QssBpbYE0mQFhUAviQ/By5KjxnbWJOFq+AGhaYtd5zdjFqSQgbEQJ5wjl4MrLgZHFscyJY7XfuB2CCB6EFTdC9Puqoo5aAvixuWegCXiFpQbnQeLZgPMCY1a3+tGZF+QDSIEGQf/q8pQssCGO1tbEFzwKhg9Y6cmN4ktrE3TyLBbf5PPbYY41cFtvKePxbb2gW7MiBbbzxxtpll10MMA9whX0BCsaMGWO8N600BsAB8i8AAVbv+vHHpqi9c67WXXeEAbfHrNtboSYrHzyv5kXTlMlmlaRe1+C3HLW/Ok+zZgbKNdRr4eB2aWhG+TTRQiSCjox0Vr4zkGLfyF45qZKiji208egfadjgCYoU6bjjjzJJ1vHwBMAC9FjeZrXg+TzjjDMMiLH/AXsqKDlyvVBt7nX6cN6dWrToIwVRu5F+MuReOTFJ2JHfigMkpqr01luB7rshp8aGofI1RqmqLiJw3jxkOaqWJFfFjvQZbDt16lRDHFFmwBnaKb8ByALOUKckjcXugESAKewDgMVD2fYjbE7/4Rw+AWuoP/oodcfxHNNTSZ7l2U3GW9xXHHeaqJrHp+8sv3qBfJPse6GSpEMprwuY8hJHGc8zpyC3Q2RIdwLEdZDIyptIns7iFho+7Dxl3B3kkjNcBcVJeqXkeZb7DJ9wAIpU0BatyivnxQpevElz5vxcteNK6vBKKhfLqq1N63dXjFDLgk6d9d0FyucTOb6vOFVQmIEAkRxkhZIGJSK6pWT6LEQYPND/AaAQIK4h94gMiUxeG6JDEgWtQzTrXU9jN62RUs0qdQzS1uv/ShlnOwXOAhPh9O/b6kmA2JwBtH8LQp922mkmGo+oAcYbK7lDm7cShZZwxw78ZvPjMPbZXB623TOmQYjYsdV6h9M38OKmb1npK8hm/ie6ClKEfmP/qEcAUcBQ5iN+h8QkCfWKAtu2/hwvJgiKcCgTPeW0t+rjQ8Zr8lxpn7V9HfJYs3ZtdHXUJjnJazESaSkiQNKuFlUP0reuX6g3orwWhlI/P9aIXC/deFxasV+vc6/xdPJhrRqWXaR8p1TVWFT7jCq5Fzyp3k2jFBEBggpfD3OAdG9z2ILnh6gnV8ayIhCs/bfaaisDcjOfMYdhc+qPiJzTTj1Vd99zjxl/Z3/8sd6e/qa23S7RGef3lZIOVaXLGtqSUdOtBfkkBPFjuB+1bpRReZd1tKi6Xn7gKlBRtXGHAudDVXc60rOBaoJdlN/7d8rWIWHmKSp1ER2UFbIZEJtk6BaktrKXgPYA73vsscdKR1RaW2EDyGvyM9E2acM9GYu7EzK0V9oi8+/Xv/51E31g34dWdqxbFedhV+Yc6pWNfgH5hURU96hLbIITDW3BkvO879BH7XeOQQaUvkzf/tnPfqaOjrxxVHjnnbdM5EVre5uZNxlD6utrTd8My5E5nt/op/Rn7Mb8yPzLu6KNIKFMliRB8gqSBicC/rfSZ8ha8T5J2YiuxO7k/+E9mPbDNSkDjgsQPbyv2kgw2lF3KddVYfPKNbssUCFAKi2hYoGKBSoWWH0tUCFAVt+6q5S8YoGKBSoWYLG1EnDC6mM4FqYkxoQoYFFpF/OW+GCBz59NcG4XvlZrm+8sHlkks6gHHGFRyQKTBSygF4tQC0oQFULiUAtwIalAxEh3EKG7ZMGrr75qvAsB5TnGAh7Ls7BdeN9+++3GU7N7JMnyzv1P7bekiyUjIGKQ6gA4Qs7ommuuWQIeWQklQBXAKBbq6FdT7pXxOrQAFtfbZ599dN5555nkoJQFMIG6+vnPf24ABaItrC4+8jR4ROMBTR3iWbvLLrsrk0rrvImH6tvn7aKmAe3qKCLjVFKUn6ego0W1L7crfK1FHb1d5fskCno50iBPBSdUgEdvIZHjpVTIx3IcX8XOQG5cp6EDvql1RxylbM0gdeQDzZ3drrPO+pYhv7pHsfSkTng2ngWbEe3iOmSwmK95+dv0cetf1NbxtuKoQ56bNaRKFIcKiniqhyYyIYnI6RCr38BeOuPAskaNbVBcHCV55Lh2DXAbhl05cvijD3BPPFr5TtunL1hghjIDruBhCmBGn8K+VnqE8+lb1AW2Zj9AEAQJG2ARuvx4VXNv6sTee2XaxLJsSLYP1/FNjg/XD/XsG+eo079dKS8rR61ynXaR1YLoDzeRUq5niBApNNr95HshAoRBkuTfvhObz0K5l/r1+b56156qGFEot7yYAPn8hlNkqcrlDmUztVoUzlT+kp0UHTRHb8/K6a2XCtpjr7SCVEHvvNdf3zu+rIdfCzR/Rl4h+cczITwOyl6IrcmJa7vyfqis0NQ/v3clO+/aIIyQvpKKtJFQciKopYzmvDVCXm6Ghq8zQFFYrfqqbTSy70T5flYimfxSSZu7rrd6EiC0TyuNSDQh/RGZJIBDvKkhJ5gP6Dc22TZ9AIKCvsLYb6MOsa2NOrSRgXynv3T1xXDJvETfYbyEVISE5PoQknaeAsi1sjeWAGEMYN6ClKFPco2rrrrKlG9lt3JcVs7LKIAMU6ycHM04dmc9PfkVfXOTgu5sH6E7Hn9HJ2zbqO2qFyggZ0wV0n+JCg2ufnBLSi+2S/OioqqUaHA6pxuP8+RkcyqH/ZWrm6v2mQW1LChq7QlV+mheLHenC9Vnm+PkuCSeobWu+GYBemSkfvKTn5j5YFkSWNiJcY7xCqkjckIgncV4xPEQ18xx223/FYVBqMlPPaWGXKKrJ/VTGDerv5uo7p4qrbWgQ4nvSJlYLX0kb99+ah9UozBslI/93BKZl9QrmadSlFdjc0atzw/UkAP+V60pkr775lkJVLMRQhD8L7zwwr/MG5QXKUT+GFd5TlvWFbeSTAQncyIRmrSxnryPcD8AeNowbZ0y8RsRBshyMSdgu54QKStT5s96DuXiPWzffffVlClTzHui7Ztcm/04wBCxy/sefZ3n5F2P/mejtPjkXQ9igYhG30+Za82ePUdXXXWlHn74EdX36iWHvGBxrEwmpQXzmk3xbUQWn4wbzLE2aox7WFk73i25h3UyYAzYcccdDWFHhBL/T5s2zfR1yCfaMcfwTsZ4Qg4xnpGxhHmb8YHy8p6ErBbtyBKvn9WulfM/2QIVAqTSOioWqFigYoHV1wIVAmT1rbtKySsWqFigYoE1mgBh4fr000/r29/+tokC2HzzzZd4orNAtCCvTT7ZXTqp+8KWxS/fWfjiIQjQBJjF7wDCNiEl14QUYZFqIEPHEbkpbCJRu1C2IJoFiikboMMBBxxgPPN6Av5ab1U+8TbE07An5/2nmjwLcuzGPa2nKOAanvw8/6mnnmoiMoi0wDPSRoxwfwty33HHHUvApZUplwVVuD7ADeCjJZGQBaF+qCvqnQTAAJUnnniiIcTw4ARMIlcJ2iW33n6RGvq9o622GayOwhwl7kL55Tal5xXU+uZMuQsSdeQjRQMcecMdRTWOSqlIpSBSEvmKSrHiMK0gIDl0rXrVbKL119lTvWq+qrQzUqVypFyVr1NPO1277LKTAf7ZeuqJjZ0BW5G9wOMcACbSbM1pvVdz839Wa36G8CuOQ6KaiKJwTdSHIk9BOVIYGP0iVDjUr38f/fAsKVvtqsbbQOUwVHVNjT7+eJayAJGLk5xbEBbSAoAVb1HII9q8bWu0PwAu2j5tAnCV9kDbAMABZAHQ5Tm5Hn2IeuF6RDDRj6gT5NCsNNayvLNXpn0Y+xrqwlESZuX6nZox+yG90ny0Guqa5CSQH61yFMl1iQAB0HflO66UhErhve6Qi6WrniIAwcXJvOPEUyZ9jAYNOF9xWC/f90x+mJWDZ1fu6YjcKKQDVZeqtXDq9SrOPEPZHYfpkkve1T77jNDA/nNUVEluOqVv7JTo9B92arNxjUpyzUapixf4OAGsTBs5q8RBvi1SEAHQYYt/JUCS2FU5TlQOFydGT1yVFlWpecYQjZ/QroXtrUon22vsyONV6+6mWAUFYVm+u+ZEgNjcBtQY4y45jwAYadt4YiP5RmSTJUA4DpARwB3wtHtfsFJV9DeATxv9ZKPV6GP0EZuriqTlAJ/0M6RtuK6dS5hj+J0+xCfn0M/69etnrs04SCQDeZIsUL0y80XsuUpFiUpRKCeTUiqU3rrifL1y6TXaa9s2JWrShU+1qZiPdOGug9S7PEOdvi83HaqQc/TojAG64bFmLVBRUSI1uVnddIKUykH+O1oQDdMjk97U13YZqerNPta8QqJyaic1HX69ySWTKmUMIbmimyUFcDZgjoYIWRbQy3HIhUEekTQaQBhJKDvfPvvsszrmqGPVp1+TqdMXnntOqbigX11Zp4aB7eqrnOr+WtbaxUixJ2XSjhYMcFS11QC5OV+Jm5NyWZhVhVWBwsw8tbttysaeSh/Uqv+ASxQP3UNuQqgLEYVddI8loGlvNteYJShOOOEEXX755aZtWQeDlalb7sNYDHhPFITNg9aTOcrez77jXHDBBYZI4h2A9mbfp1a03lb18diQP0h4nArItWGlr3hnsbKd9Cn6ObnbIBXoh5AGkGRWfpRjITx4/+FdiGgjIoC/8Y0DVV/fSw/8/e+68Ic/kOf7SqW7+mnfxj5LpFQhPpgXGQ+Ya9mYL4kohpzAtkTnMK8yRkCScKyV3bIRrbRxziHfDeXkeOZZSBDqCaKEdkJbRkKV+RxSlfehs88+29igsq1aC1QIkFVr38rVKxaoWKBigVVpgQoBsiqtW7l2xQIVC1QssIotsCZHgLDYI9IAaR7C/wHKraQDAIeVHrLRIN0JEP5nIQwIYIEmyAkksFg8kgeBBSWLXwAJACYWmlwfkJrFM4tXFqPWm9BKVliAq7v0CdfBM/WQQw4xER3d84JYUKG7Zyf/W49KAH2Asr333vszeX+uSFOzgBDnWHKDZ8dzlIU/EleQEDfddNOSBJ5W995GgyC5QDJy+3wrcn8L9GA3NKyJQLDyEJTj5z//hX7wg4l67vnn5Lu+Nt5kE5Ok+M3p07XTLjvrlVemarddd1cUdaq94wN1OA/I9Z9UMb9I6VSNwvYPVXhnjlLvS6nOooprV6u5PpHXECp0S0ZaypOrUhkw2FMYSWEhLd/tr6HDt9C66xyuuDBerlurJCkqCWqAk7Xv/jvq7rvvN+3GSl8s67ltdA2f2BdP2sbG3jr66KMVxYFidWpu832aW7xKbcW35CqnMCqYcskJlO8kqXXKyF9RV1GQyAe89D3Fjq83p2yhW26YqnVH7qZIC5VK+ero6DTkiQWzaPcWUAUMpByWnAAwgdzg2uTxAGyFCOF36x3L8bYtW5k4nhkiClKFawMccx8823feeWcDTHJMT/Lg9Ki9LPbcjstVclOdKpbm6P5XN1a/vgMl5eUkrXJdks+HckmYnjjyyFdDjgNDgEDwLU7+HSVKLY5g4phSeWcNH3G+3GR9pX082Im+Abj8vDYSt5dUDn113rC/wv2fUlzYQb+87CF9Z+IotSx4Q57rqLq2Tn+4YpT+8ehU/fbmAUr8hYp4dmMbX3IySsK8EsUKaW8ROUFIek60y/9FgESRqyBJTJv3HN8kNp/zVi8NHNhbys5SrqpJjdUHaq3GM5VE9YrjUJmqlKIAzaTuW1ci9NVxs6Az7RZCAdkh2j75fJCX6k6cM84x5tG++d9EZUXRv5DG2MBGSVni0RLKNuExACV9CxAUgJVroOdvE2IDMAN+W0LFjrMAtICxfAdQJVE2/ZFy2BwDK1wH6ZScUlng8oEipWJHHzz9dz196Ck6YrsOlTpLmuoN1x//MUubbVCrw4a0Kus6itORCpms8r1H6pwr3tfMqFNh4qpBjq4+3lVNbaJCtkkPvtSoeW/N0NGHNCm9eV7zWxYqeWeQmr79rCJISdUoJhJkBTdrd4gjIhOeeOKJf4lIsNF42BAChHpkXNttt93MHG7JWcDvE44/Ua9Pf0Nj119fb735pj56H6Ikq812jFUTexr8clmDn5aCmpSyJNTJRFqUjpWq8lXwIxUzMvJ6ju+oZXSk2s1r5alTmUKd1LKPGja5wsgpeiSQT8grlZg2c9JJJ5mE3IDbtl/yiYPHJZdcsiQyxDpWLM9Ey4oUwcHjmWeeWTI/9UQCi+vYBNrYCTk45n2blJ19vOt8ESILukdd2nkO4J9E7ffee6/pGzyDtWF3Yod3QeTTeE+zOTdoI5ZYsHM2UlZEpU6dOkUzZsxUNluliRf8QLvuvpuOP/44Q0D0buxl5r6gVDbjB32Ue9Gn6cuQG5CX/GE7HAs4hv6LfYl25d2WPk5yefo577G850LC0iaoS/o99qeMlJ/nQ5KSa/LeyBxORCmkLZJZRCzz3mrJlM8STbS89vdl3l8hQL7MtV959ooFKhZY3S2weq5gVnerV8pfsUDFAhUL/IcssCYTICxi8ex78sknDbgKIAv4yuIOwsDqJttk6BYk4ThLhlhPWo7F+w4vXxbIECB41XEPACgrk8AC1kaEsCglvwHHWJmopb0puaeVjGAfCb1ZGLOA5ncrDWQBNBakLF67J+/k2miDn3766UvKbT2D/0PNpEeXoRwkPCVRK96UJEAF/CMfyDHHHGMW8VYOBvtff/31hrQB0LH2sQvvntwQWwAA7L777iYfRRQFcl3fgJJXX32N+vTtq5kfztAF552vb599lo489iiNGlOtvb92qr7xjf3kJosUBu8rjG/RnNQsOeV2paKygo55cqYvVNX0ULnWQBpZrdc3KClOxUq8hPQaisu+SniPRiSETtTREWpA41bafOPT5YZbKpXuZ/IogJ3TdmgXtAWiVNDoxi78ZvOiLOt5u/INePrNb65QU59hOuTQ/eW4HSoUWzRjziNqdS42yc7jOFAYJiqXu+S/QvMpObGrYpTIjaqUIqmuHyqKChox5ACNG/U97bbL4arKNSiVrjKAGm0MMIb/DWkSRQZUoQ3yDIA+/E65ae94ltNG8ai2pAZ9gQ15EM5hszI91Bf34FwAF4AW+h51yD7OReue+6xMXpietBmOeey17ZSqaSUbg5SU5TrN8hxPJLXwEkgOpK54vU0MaUVECDEMSGR1j04pFkZp0MhTVJU7TCqhK0VCjc/vtZgIkMD1FXROVThrF5X6xbrwAl/7fj3W6PU6VOysMUBrSXnlO0fo+Rdatd0+HUa6x3XKSkyGE99EgWiJ9BWCXl2bm0CQdH1PYkeRQ2QPkU5SWJTi0FewcIiGrtuiGDi8fXeNW+8kpeLNe1oVq+VxtGFy1+ApDUDJ+GWlh2jPtv/QpiHFAS4Z7yAHaeu2D9ioKY6h7dvIKRtlYpOh0w8BKbmPvT5APr9br3H+pz9a4h7gE89wfoMYJnqE3EE2B8HKRggYdbilNs/1dXRDvS7ds0p+vk21YaNunyHd8+4C/X6P9eWmZ6qYLqpYU1bWHaTL727VlNa0qgp5TVjH02Ff85RzS3q35kid/ePf66KjttSw+ldUfVCdZrTN18DbXJXOfUY19YMlp5q4pRVuN90JA6SOIDUYx6zdAIZtVCOkB3mPkHAERP7b3/5m7GxI9zjWxB9MNGQSMo8QIs9Ofk47bJPouxOHqtD5sfr3cjXiyqLqHE9hOlKYlTI+gnVo7EkEXHkpaU7iKs66yuzeoM66hYj1mTmsX7+58tK+ghDpsK4cIGzIJlIuohnt+EwbIUrlyiuvXBK50JOIDWtAC9rzbMgjYRfIABtFZPf3xOC0KdodUZW8c0GyfZE2bIa9rPyZlXjkfYVoLsgFS0R0Lze2sQQPv/OehVMNZCR9GecL5jo7N/DcY8eONX3Pzp20k5bWRSbPyPnnn2/OM+2tUDT/22gb7kX5eIfkOowvjA3I6xFtAsnKeyWRtcyjRBjTnjmWcjzwwAPGSeLII480YwXjjpXUYswi2ph6Yh/XeOSRR0zuEcYKKxXaParZvqd8EcirL1Jb+qxlqRAgn9WClfMrFqhYoGKB/54FPr+V3n/vGSt3rligYoGKBdZYC6zJBAgLRDzf8IojPwXaySws2VgIA0CxsAOUZwFqgSfriWu12llEsigE8GCxyEZeBLz0WLziscciEyAYYNcSFGhGI1fEfWz0x9LAk03O2h34R6MZ7zxkraznpE2+290jz4LElB0NaGS0rAf9f2PBStmQVQBE/8Mf/mDsbp8bgAEShAW93fA4RKLsiCOOMMdxfk89Dm0ECPdCxmHSpElKkkgPPfSIqRNAgkKhrOeefV4XXPBdjRw5VC9OfUkj1hmq7bbbXKeetqfqGt7XLy+8SSd+v0l5v125hS3y329X6s1QrbM6FfXLKBmZqGNQrNANFRgpEpKJOyahOBIuhYKr+oaMxvS/WMMGHKBiqcpEA8QJSbEDOeryzKacEGh4blu5Gur+k+Se4hjY2dXPfvoLNTb20XHHHqfEaVc5+kgfzLlNzeF1ShK89iOVioGKeSSaiBbpImWcyFe5FMl38JhuUzZdo6ic09jRe2rUgPOlpFG/uOSnevSxh1RT3dsAgQA6kHq2f9j8BJTdEm7sByyBvAC4BdRlA3whqoPnoc0C+FgJLT5tfXEsbRPwheP5n2tyLfob7aGnMnArOyi/N/88fbDwDqWzRPFA0rQCPRqA0hIg3uKLu04XAZJCw36xJJTtw0FYp0zNNzSw6WKTINxRtamPz29zFPuxFjz5TSVj/qnEWUffP+MFXfKbsWptf0OeX684aFHo+MqHjnK9Y5VDtK9CKUbgqpepr0BtSuJoMaiKFFZXnmmSnCdOohglNYg+JQpLKSVRrLqaar3xYqB11x2oyG1Woj5ap+k89anZXY5Jzb5mbnZ8ok8grce4xdgMMGkj8mjvlmhg3mB+gPhg7EMGyxKB9BH22QgQOxfZ/fQLrkl/YjyDQKaPcA2ua8FcwE/6l/Vctx7f6623njmXuQGymbnLku2W7F/RWloWAeIEOV108l6a8tTz2iqItEl9pPVG9tWlD81Svm+VrvlKq2lDxSBSrsHTX6ZJd78Ua+NGR6cf1EepZIGUadDZtzSqqS7R0fv2U0PVMyrv76k9LzVcXVLz/mer7/izlaSrTB9d0c06IdioUMDpbbfddklkh01MTx0wb0PM40VP/hTmNNvnIUCeePIJHXXUUabOkRh6+OGH1CcnXXL1KKXr31DvTC+NfMlVMHmR+pFJJ50oSkN8JPJILGQyDCWKHVcFL1Dnhp4atqrTIqddSSZUQ+3flPYnyHEYcbrGS+4PAE7kCvNld0lJokLIgcVm3yd6QoJYm9hoTmQZIcm++tWvmnayIpEkNmIPCS0kw4hY+qJt1o582uhLpDORFSOqw75/LF1uO0dbgoz3PqStqA/mQr4jj2WdCHgfw9GBfXxyHP01lUmb+sHOvBsZ4qPQ9W7IGECd0l8tqcn7KoQF59u8QHwieQZZRaQS7YHrQI7yrkuk5ve+9z2T02TChAnGMYEoFRwSNttsM3McG4npIWlo95BnvEPh3MOYRB4Rotu6R0SvLGH6RWsDX5TyVAiQL0pNVMpRsUDFAhULrLgFKgTIitusckbFAhULVCzwhbHAmkyAsIAjZwF/REjgWW692gGJrDetTYDOQpTFqwURAGVtngtIEKJIIFBYqBIBgncci2IW0yxMIUVILsn/HE/0Cd6kLB4/DZiwHsPW65IFMB5/yEiQGwHgbOkIEgtwWOCLMv3pT38y92PRvSo96D+t8WJLyA5sTjQImy07QA0AiQW+KSOJyr/zne8sAXl62jEsKAG4h6cuANCDDz6gSy+9XLfddpsmT37WRBO89tqr+uijmcqkXXW2dehnvztIm2/ZT5P/OU1XXn6PAXDPPGehotmeim/M1qL3YvUeWa95fkFOkxQ1uAqDkkIyRcRSUHYWy0olioppZTN1GrfWrzVk0EHqDIomRwTiMIlKhnxInNC0FxKT8gcJZOvOAk9Lg1Vo3NPurvjNVfJ8T2eedZrisE1t8SR91HyH2vLTFcYLJcdTIV9SsRArhJQx2Dv5LignOT9cpVKuMllHQX60xo05U8MH7iPHzcnzEz09+WkddOCh2myz8f9CgFCHtt4oI+0coIT6gvigndLWAVxs9BN9BUCQ/sGxNlksRAftH8AYcIbvADIAh5An9BXsAzGE7jweyD0F3nraVpY+rrXwkJ6YfoIaetfIczoVh51yvYJJrgy4ivSVjQAhgueTCBCSoZeS8Vpr2NVy4wGSW2USqn9umxOouGCOSo9tpezuef3s8o21295TNaivr7a8NOmmWh1xYqsKpUihJ7nZlJIU8m2+8NpXUmMImyBuVQDISoTL4uKbMWkxEUI+ELzRgzCRA3ESO4pLKZU7+6hp2EKVijnlov204dpnyIuHyvE+Rxt8bsbuupH1noYMJwoDWap3333XSLgB+tIPsB3jvZ07LBnNb7R1fmfOsISHJU7YZ4kJ67VNX8Lj30rh8B1ixMoK0f8s6Uj5uJYl4umL7INQBOC1Ca0/S/9aFgGSxJ7uu+t3+t3PrtcOTln3zZihto5Q0csaqgAAIABJREFU66pOC7xFOmz9dbTHyFnqWxUqSZX1UWFt3fXAhzru0GHK6D2TNydM53TWTTXaZ+teGr9BqKqBH2ruV2KlvUiNV4Vq32SsGr5yl5K+jTzlCte6dW7gEzD48MMPN178luS19UGdQH4wJxHJwHiHpBB1ZpLak5g+DMwx/I6E0EuvPKPS/LL+Z2JvrbflPKVjaWjKUa9SSqmqSKrxlWSIfEsp5dUqdmqV+FWKClLQ3q78ghb1XitUMdViokVqsyerJvczM4+4Si2ZGxlveR8APLfPA9mG7CQ5t6jfFXF84FjrrEG7AvS2ScAtWdBT4JvjkbyCZEMC08qxrXBFrcITKJONRrR9D4LrH//4h6nHTyIFbRQMbcDmXyHCxUa1ModBVPAuYokVro/DA6QlG0REGMU64ogjddhhh5n8KJBwQblrXuUevI9awpM+C2lKX+daVpaKa9l3Ps6h/inTNttsY56NdsnGHMvYdN999xl5Ps5H+o15mOew0We8K1JurgHJypyMdCmEKeOZdUzpCaG2Cqtujbt0hQBZ46q08kAVC1Qs8CWyQIUA+RJVduVRKxaoWGDNs8CaTIAAKBERwUa0AYtT/lgosnC0ciHdoz8sIMKCj0UiRIb1+kVrmfP5jQUv12Dxy+KRRSmAGECYzW3w+9//3iysPy2qwYLglrCwZWKxjlcgcgaAMePGjTMLdKQ6kO6wpAnPxv/2npdddpnxAPwkb8ZV3YIpx6OPPmpkNJDA6p7rgue5+OKLjQSElZoA8D744INNsbp76S6vnNbzGk9IZDeQKtl+++30/e+fZ+rnhhtuNPrs/QcM0ugxo/Ti1Ed1ySWHa7ud++jcb/1F626QVa6mtzpKs7XX1u8reTKjmjjQR3UltQ5y5TZKcSpS3peqC55ikomXEpVLsRKkrxxHfWobNHxkWr63uRozVyuT61BQSsklAoQs01GNXL+LUAPcR64C4N8CldSRjezp/ry0AUidIIh00snHKF9YoLDmMs1a8JQ6OuYoCMk9I3XmyVMjRQFtwJEiRxHyRCEZHCQfLXNVy83vo+22/JaamsYodogSWbg4z0aVRo/aQOM22dD0CdocZYXwsN6fts3ZfCC0dwBf60lOnfI/QJrNAYIXqZX54Xj6BW2UP/YBtNhkzlwfsoT2gDb5OeecYyTCViWBF0VzdNfz49W3qUG+3yGFgRy3zSQ7d+NEiFn5bpdkjbEjsnMGdu1KCm5BQTdx1R4P1lojLlEq3ImT5KyEd/ry2von7Xfidn3w+FnqP/AZtdSWtevXW/To/QMUe2267/4OXfWrsv56X63yxYIiP5ayiWKXKJcak+Qdr3wIkDAOVA677oLsVVf4BxlBugB/k98mRJ4nozDOK+P00rTnWrXVdv1UiBfKS9bWur3vUE3VWkpnyDmz+GIr+2Bf4PPor3hdA34CJjIOATTSni1ICJDJ3GHBZfqSzbtBO4cksTklLGDNde1YTt/hGH5jvsGTnL5FXwMUtdI2RGzRv7gG51gglTER72/rsf7b3/7WRCZyvs2/ZMmQFTX1MgkQ39f7U57T5TvupAnrNmrPIbWaNPUDPbXI0ayCowUKFcWuxtdktPVaGY0bUKcBveYpqC3rg3fJb1CroUNDfes66ayjh6g2M0tVW7maObpDVW6n+l6TlQaFemLRRO180pFKsvUrWuwlNqI9UxdEx5DrAo/47pEQ2MxKIiE3xXcIEysvFtMvktjIBTGeEwXU3Nas1595VXvsF+rwk2qVclqVzmVUI2mQk1PujUiZZuL5EjmuryiVkWqrFWw7UG4xr+TDVgVNnXKamtUax/K89dS34Wklfl5+0hVNRdviPYX3AOqXtkX7YK6lTRxwwAFL3gN6SoLw3LQJ2tjrr79uHBcAvm2034pEkzDG8+7xwx/+0JDitj2vcEWtwhNs1IyN1IA4op8R/WD7z6eRILQd29eoC6KKIQsgfejPSEzZvHI8BveDVILM4H1xQXOL+e3hhx/R9Olv6LTTTlc205UbyNYF4wbEJeWwuUW4L79xT/q+jc7hd/o1RB0RsNQj7RoyhLGBdkE7oU6s5Bbtmee3uYkYu5iPcejZfvvtTSJ0xjXk/XhXs84rPSXCVmH1rVGXrhAga1R1Vh6mYoGKBb5kFqgQIF+yCq88bsUCFQusWRZYkwkQPDxZlAMOkIeCxSALSSttZRerNjmtJRXsJ4tNFp3WG5LoCuthC+jOItXKXwEacDyLXTbOY1HKPe3icWW86Djnj3/8o1nAslC3BA3lYLEMMMMn9+A3vP04BhkLvtukvBYMW5WemdiJ+wBoI9NAwtDuoANlZFHPgpzID2xH7g7KjxyJzb1iPaI/radZIOKmm27UhAnb64ILLtDDD9+n9nZXxxx9hCbde5OcuF7pqnYdedwInXjsvgqLeT348HUatc5++p/Tb1M5WqRjjt9e48Y/rY7pJCdOlB4lxUYaCa93T6WgC5gsdfjqLESqrfXUWQi16bhxyiT1SjRXpaRZA9OTlK4aKwJAkMjyvIyiGJLNMdENv/zlL01Ej80VYEEtQ46prChIy3FjZbNpXXrpb+WlOnTC0Wcr8KZpfvRrzZ/9kMnfERF1UArVWSirWE6Mx76bQFxIZZDqwFXKTZRJkTwXAmZ77bDZD1WTW6sLSItTyuZoOwXz/ZJLL9XTTz21BJAFOAEMwb72j7YN2Uc9dQdaqS/IJrxI2SACLWEIsMh3PFi7y7wRGUQbAdC1cnEAN7QLiBU8ZtElt9Jaq2K0TZJAL8w8UO35GcpWFSW3VQrbEKsx0R+QGCjVePSpZHFUiOsK0SgIJAOgmcToaMPXqt/AQ1WV+UlXboJkxb3Te/qMbpCWT7rkmhalOj1FzR/JX3i02oa+o1v/Ml5rb/io1h2WVpCso/O/975emNyh6/82WrU1bynK+gq92Eh9eUm14sRTlLQbsiMOU4YEsW3y/8rjKCDPSARRFxlyxEtqtWBuQX3r1lG6frrKTr16FX6pMWvtoUymSmHZNX1gTd0Ym4hiI0IP0NfKG9Ke6cvWw9zKWtGurcSNnSuYO2jzdnzuniDaAtKAl1ybqCrmFBspRX+yEo38lsl0AeFEfnHN+fObNXfubE2YsJ0cz1E2W60rr/qjGRPs1p3E+4/UU+SolOnUB7uN19WTZ2vssKwOHDdEudYZWpiu1jkPdSosFbRxVnorrFefcJFO2HNTFdIv6Sd/83ThN/poaFObLvy1o5PO7Kuk3wdq2H1dvVX7vnqViqq9u4ZWqzffHaR1vvkz1W+0lWm/frpKTtCphPw9y9ns3GvnSQj6TTfd1CSQZmNMsmDv17/+dV133XXGeYF5nKTTROGYuYzjosjM7UhkkQg9l+6tfz55n4YMzug31w1Ra/Or6lXlK1cnjXmuQe5TLXJyoWocRwtTJHt31CRP89euV58DN1DzjU8r3REqs2t/LaifpdCpUd++j8jJjFE6IXoUUqQrMTeRA8yrtAmeibkU4HqHHXZYngn+bT9tlefmDycL8kbwnMtrJ4znVtKQMZ4IAgg37ESb/CwRRiv8ECtwgu2fzGH0I2yG/JXNQWYjPZZ1ye59xr57YAfaCnMa+UO4JlGOVsKOOZOIYEgG7vHaa2+oVCobqakbbrxJu+yyi3E28DxHpSLONMyfnSbvEvVNvTAGWMcBS84QyQxJgVQVdc9YYSUpkc1i/uY9l2P4zjsw5Ax1w/uijVBGuos2DcFKhArjGvekfVGHRI3huMH4ZJ/fvguvgNkrhy7DAhUCpNIsKhaoWKBigdXXAhUCZPWtu0rJKxaoWKBiATzgVlxQezWxG/rOLOxZDLJAxDPRekeysLQSWABKFuzl0WxyTLvwZD8AF5IGLAyRvgDkZ0HKNQEBbJ4D7sMCGyAZ4sJ6yq8M+dEdiGChjlQDUk92QdodaLDkA/eBXCDyxS7oOc6CHZ+lHMurdiv1xf1YVJMXAjtYuQXO5xiAw0suucQkBQcAQNYDb0wW/fxZPfFPu58lVs488wwDBl177TVqWdiqgUNrtfceR+uFaQ9oyPBYhxy6hdZZa11deO6VyhcWaf2NG/XQg2/p1O9ur79e946amnprv4NflheklavxlPcKCuMqhVFRnhOrlM+qhHu8j254olIZoD+rxsY6NdaMkRu1KXLnKBedrL6N/yMlkZwumXeTkwTZE3K5IIeGl/gyIxsSR5lsWqVyp371q0tMDo/vfPc7ai89q3ltt6m1dK+C8kIFIflqYhWKyOuQs4G7uEbyKgoSJRFJrSP5nozeeK/UNzVukxNVn9tAoYlyKAGTKoyCJdIWALnf/OY3TX3RzmnPgLb8b4lAQEDaN7/TziAuiHSinugLADKALoBAtk9BZED8ALYge8W5tAPAXxttAjjDfghIPpEI4/54nqJzv6o28pTPKf9U096YpFxNh+S2y9UiI4HlO13kl/lzHPObCyHiuPIcopRsFAjRIY6iIKc4vbaGNf1Tfoo6Xz4Yu7LPFbuxMkqrM+lQJj9bb9z0Y4362hS19op09GHN+tOkOrU3t+mxJ1K68U9tKsxLdOOdvVRMFilMk8cGMicrN8kpSgJFcZshe4huCrsa05Iohq6+6hoRnmI5Mu0LDN2N+uiNl1u19dajlS+/q9jZQBs2/Un1NUO6+oxJ2ryyT/jFP4+2e+ihhxrQk7GeiCaIB6Ly6BtWxspG5TG+WdC9e54JO8fQh2xSZvbzO2OEzZ9D8nIbpcCcw/XoLwCZXWSkY/58vyu/wLvvvq8wiLTjThPUsqhZxx9/or62575yGCRW0UZ5S2FJ3l9+rDcn/V1XP/6q1upbp2+MT2l4fqHunVOrC1+OdfGWNRqyVk5RS4vioKi7nizqpbynnx5Qo6EDi7r8ypJOOmWACmM6lOwwUovcj+Tnm5Wem1PLlKIGp4bqpje31km/vFpJEpocTDx7TxaiNqLNRsAwpkEeMAfZCBAL8lK/ECB40jM+chyJxrvPnYxjRIowro1db6SmTntV5UJRV1wzVtXVb8r329WrxtXID3Ny72lXXTajYiqWHwfKplwF2Yw6qmI5h2+omjeateDlD1TVL6VkZ08Lk1Dp7K9VX3e40u7/5QChnETIAZxDONBeeL/51re+ZcbvFd14j8AO/K2//vqGwOgJ8dw9KoD2Tj4UwHLr/LGi5fg8j7ekAsnIhw4daiK5eH47D7F/eRvvKMxzvNsQRUSULn0cooNxgf5poxq5NlEgXRJWiebMmau2tnb97sqrTB9GDquqKqtCvk2ZTM4c09HRbvo24wLXYWM+hgylfphr+U79IcXHewX3sXKsjEnMxWzUjx0/KBdtht+4LuffcccdhsThXZU5fffddzeECjlCiCwhP4iV27PRqhUSZHktZPn7KwTI8m1UOaJigYoFKhb4olqgJ++dX9SyV8pVsUDFAhULfOktsCYTICzckNNBwgKQ1sp+2KTn1rvOetbxaaND2GePs15yyAsAQtj8BxwPuQL4xYKSe7CQ5g9wF+Ck+7aynrdW7xuwGVktPPXwLLSemFYOinKyaH7xxReNljcLcwv42HKsSikDS7iwQOb5SYQOiESZAAys/TkOj0M8DSF00C8H9GZx/0kSFEt3VIAv7rPnnl/TO+++ZRb5b7w+U439OlQuRvrGwRvpO2cfpcfuf1YPPfqUBg/tq+a2D3TrdXlde+cE3fGXx/X8Y5FO/PYIbTL+bcUpR5ETKi7hEe9JSVqdHQVlMo7SyWAtLLQoW9+hqqpqk1zd8RKNGbKFMiRO0EIF5XqN6DtJcVxjPOCjpCTfqzJgAuQH+Vl47mU9H4BxuZzX9dffrPnz5uuc805Te+E9LSj8UQs7H1IUtKqcBCoVQxWLXWB0GAHOO/AtCkpIXjlKeZ58D635/mrqvas2Xu9EpZ0xKDwplTEp3I23fyrdpYVOuwLA23DDDU2CVJOoNZUy9WQJPauVjlQIYCxADjkGAFk4Fs9SAB400QFd2A8Ygwa5TZJOslWAW77jdcp+7k/kCCASf4BBM2bMMHl2IMQsgLNqBmhHcfZp/f3J76umd3MXMeQskJMESjlJVy6QxTJYgP4mL4jbJW+VRifLWDIyycJTSqm5EGvdYa8qnRq0WDRr1ZQ6dEomYsMJs0re+V81//MHqj28pBtvb5dbrNGeB8xQdc3a+t7ZH+jVNwP94qe7aWDfv6uYSyv0yka2zY17y0kgPDoUJR1CBwvuI16sbdQd5CXaqBwlKpeJL3BUnWrU69MWasSwYfJrPlQ6Vate2eM0uv85chNyI5Xk+qGUICK2Zm60Xcb6Aw880ACRtOHuACRe1xAi9A/IPCKi+I5d6VOMv8wXtn/ZiCobhcixXJ+xHBIRYJvjOc/2O5sTAAv7vrfY4zxl+vKMGTNVX1dv5qLhI4brr7fdKhJ3d+UmWjVb7EVKl6rU/s498i86Qa8EVbr5n7OVrXV0wlZD1JRu1rnPBWqbW9BF+9dqoF/WwkyVfnVNpz70yvrxPvUa1D/S4093asvtckp27aM56zYpV25V2f1Aft5T3BKp75xafevios664mGN2mA9+elEhdhXymi2ffpm5ybsaqM9SEZNJAfjoI3Mw84Av+TZABgG4EaiEUlC6yRh5adOP/10AyBvu/0mmjOrQy9PnabTzxyqrSd8rHQuVEPGV38nVvXfIvWen1IxHSrX4Ko8PK38vEC92x29vUFOo8avr7mPTFVde1GZfQbo47pZKsT7ae0BNytKwiXygTwhpDKOBZYgJgLg/vvvN21tRTcLbCOjBYGBg4XN//Rp17KOFxxLbjXuDZHA71ba8osogWXG7SgykRrkgMFBhrq0EVr0vZ44X3Adew7PTIQF72XkNqMdQYIw31kSlHswRzLP8S7a3t6pzbfYQj/60cX66U9+psce/4cyKUjPgnm/aG/vkqDkHowfnM+1uSbfKSPjDu+ozJO8C+Kgw/2wO0QG4w95gxijuC9jCJvN0cVczHbnnXea6FvGHOZsxhvGM6IxcXS46qqrTFlsFGd3J5cVbW+V4//PAhUCpNIaKhaoWKBigdXXAhUCZPWtu0rJKxaoWKBigTU6AuQXv/iFAS7YAORtlIRdREJwsGDkz+bpsItIZB0AZQGFWeizwMQDDzAfkAsPUKvNzAKV41l4AgbwfZ999jGLbLbPGnVh5a4gVijP97//fSOHhXZz9+uzgGdRTBl//etf65RTTlki69FdtmFVNfvuMgl4JgISnnHGGf8ig8W9rd715MmT9dxzzxlPWhbkeKFSFz2RwCK6gkX5vl/f2wAatbU1mjdvpup6h7rz9h+qqnqRbv3TY4qcNu2yV5OO3/9xfe9nfXXUUR/ILfTWJuMLOufH4+XVPaFCuyul0eIuKxW5isuOOjtSqukVK4p9TXs6rVKU1YR9F6llESB0lYK4U/17jdDA+pTSjq9yMkONVdepV9VWiuMGxU5RrpfVd8/+jgDasAflXbb2fqR77r1bU56frokXnabWwmR9PPtBtSZ/UeK0Kipl1VEsmeiPuIxHsCsHtaWE9BWRAcXTPlkqkMEZoGFDdtPYIT+RkowEaO6Ecj3XRIhIkB/FJUmYqQ8AP2xOe6eM9Aubp8BKrgHQAqrQzgG5IEz4JJoHcIYcO3jAArogYQVYgzY6XsE2Pw3XoC/Z6BLuYfMn0GbxZEbixcq9rLp2Gklepx5/+Rg5uTflp3zFyWw5Sd5EgCB15ZErwyE9MzkzIEA8OVGkjON25cVwIkN2pJ1EhdBVv/5Xq8Y/kICcVbqlkDbrmK9pf52ojTecoYXrL9Rh+83UdX9yFeWLemVmH1168XwFxUQ3/HWcip1TVMgFJkeM4+bQdzM5OiA/ItOYHMU0ocVv893HqjBxVSjT0Byl3LQ65zVqzpwF2mSzgSrEM5UUh2mj4X9U2hkt38vIc2oVJflVKgO2So27nIszhtKX0fOHCAGEJG8NoCF9h82S6IzT7Ie0YE5gXLb7ad8WTLfzDucZaTXfN6SpTUoNGGnBVvoLQCXXYy7oiiwhNwvRHa7ZRyTIQQfurRdeeElHHnmsdtt9V/k+SZZX3XItDovyvTrlOz5Q/pjN1U9tmhIP1I8eK6jot+var0jlzGAddU+79h9R0JFfSSupivTAo236y+vSrw4eoIG9OxUUA7UNKatqv7GaU5NSdSlQ6LytqCVRZ31ZQxbV6/EbG/SPWWN1yV/ulJt0KkwIu+qKXvq0zUYW2jwOfJ522mkmaTRykXZc5pPvd999tyA47rrrLkPMI21k5y7qnuvddttt5pgJE3ZQEMV67NGHtOF6kc7/uWvy5lTnXPXJRBryZlrO00VlY1+54SktOqJJwRudqrm3Ra3VsfoesYVK785S+5SPVDO6Th2bt6vVadJafaYqciA2uurORrHgLEAOEtoL5X/ggQdWKPm5tRPvCzwLcmDMwbTjnkRAMH4DqEPGAPwjL8pvdrPvGsurk897v3UkOeSQQ4wsKpE+Nv+bjWrp6bua7as8A32ccQECkvkMkp/5sDsZBEkxcuQIlcuB8vmC/nzzrWYcSaWy2n33ndWvqdH0UfYTochcae1IubE397HOAxCcJol6EJj3H+7FuxNjA6QUdWOPYX4mCpNoJto9jgaMMba8vCsiB4YjBG2a3DfcH+KEvDBW4tKOX5ZA/Lzrb026X4UAWZNqs/IsFQtULPBls8Cqe6P+slmy8rwVC1QsULHAf8ECa2oECAvUiRMnGo85AAK0rS1BwEKRBbsFqwCbrMedBalZJLLotPI/aIWzILSyPyxGAUHwqGNRyWIWzXArpYA0BYtKu6D+LHlAuoM2VsLrhhtuMGVGfmLpxLY2yTt5MX7zm98sAd5tEtxV1cxsJArPvPXWW+uggw4y3rMQQxbos+W30mBIewGsA95BGHFcT6JU4jjSlCnPa5999zZRJrNnz9JBB2+hI0+pVfvsKt109X2a/vabWnuj0brzhvd04kkba49D3tIuO5V01ndHa5Ot31eho8MktC3FgdzQk2uSFcfyw2r17hdr2suhpj0xTAP7fk3tyXPa7cjpWtS6SHFYqyBpU5B3NWa4p8b0MCUe0jPHaZ1Bp8iJRivxigrjRKeefOqS/DOWaFva/nfc/jc99vjfjSfp/M57NbfjBgXB8yoFeRXLjto7SdQQKw4dOTHJ1ZEJIwqE7OeOIdy6APqh2mTDEzSoaX95TlZJKafEzcr1A5GXmqiZMC4onaoy7doSDbfffrvx9AQwsZrwgCrW25PyAuoArhAFBblB0lwLBNuEzrR95LSuvfZaA87YvAj8bnMj2DwvACz0L7zcAXbZT38BjPskO/3H2q2DZlitps06SvM7HlYmVS3HmyclHSZXgitPvhN3SV4RASIbARIrS9xNnCjwCcXw5YaxkqRB6cZ91D/3Gzne8sHYlX2OyHMU5NvkfnSfFnw4Sfn0ZL0XR5o6eQsdf9LDivJ9dOq5LZr7bloH7z9QOx04Q16mSUX3YynKyVONYgUKkg4lcWDyxgjCL3KkxeXuDgAWA6kMV4SmWyC9/ZKndccOlFs9X2l3mAY07K6BNT+Un4okJ6+g2EueD5C/sk/4xT6PdklUAJF4lmhm7GVOYG5hs/k5rHwcZDl9gf5mc0bZvExW8s9KMNJPACXpg/Q3Iq4ATumH3NPKy1lvbu7dBdwi2xgZ0HLo0OFq6utqx5321Dtvfahzzj3v36IA/9NWTsVSux+oV+ir/YIJSr/6kTqrm9Wc76sTn2yW72Z18RbS1Np19fA9L+rIrzrafXisBU6sk6/1deH+vbXOwHnKRI5mjquWs93aKicQO4FSalUwe46cyFOhV0lVr26m7/38ff32qXdUlyYvDVltlr8U7Q5w2/kS8oooRQB8K+/D5/777y/mV/I2XX311cZceMTb/GF2PoYUIcoyilIaOrKPXnrhNTlBq667dbDaCm8r3TtWv9DX+tkmLbp7llLz6tUrbFV4Wr1aGger7s/vqbpNemd0pOETNtHHf3lRfilU7hBpQcZTvfOUahtGyXG68n9Y5wAAfJJv00ZOOukk3XLLLSvtZMGzEEVC7jArK7m89mElw3gnuvfee5e0fc6zoH1PiYTl3es/vZ/3DIh2JDdt1I99L7IRtcu7Z3dpUfs+g3wjOVTo05CWJKpnXoPYp+9zzkYbbah0OqXzz5+obFVO6VRGNTW9dM89f9NNN16r0EhcBspmM0siJbke753MvZSPuf7DDz80v1H/NpLTlp3y4HgCaUFULL8zhkDIcDzRmHwy1nBtHBjITcZvjCvUKXaxuYgo/3777WfaCPVu5/rl2aiy/9MtUCFAKi2kYoGKBSoWWH0tsPy3ztX32Solr1igYoGKBdZ4C6ypBAgLQZKWAwoBxkNo2FB+frPRHzbJuZUmYqHKohKQl08WfCxkSQZpE44D/Fqgymqx41GH9x8bi0pAFXKGrMrt73//ux566CFD9ABe29wK3JPnQBqDyBe0rlm8WuBiVZWpuzY4WtKXX365HnzwQSNx9WkEEM/xxBNPGMkw611I+W1EiSFPFBiYC3CV3AzFsKiv73uIWvPPaO2hG+q8H+2o/o0zFRZe0XnnLtKYsf100+3TtPX4rTV92lS9/kZBJ5xVpa/s0WaiIfAa5lpBOTGSQIVCJEVZpTOBorBRj96faPLjaX3wXqBdd99TQfyhvnH6UyqVCypHKZWisrzYl+e6WnuoVKuynGCc1hp8pXx/A3leQXf974NKAhnvUCuHwb3iBHKkU2m/Ttff8Cc99fQzuuKqs9Xceafmtt6lUvyqonJs8o0UOmOVS4mCyJeTkHwWiS5XpbyrFHlJEIlP+ivlb6KN1jtB/Ru2kuP4Jn9DVzhCFyBvyQwHKScH0Ds00kcpLy15ZW255Ve0zqi1VOhsVX1Vk2bN/3iJ9Ap9A8CX9gOhSPtnox9xXUAS5DIAUfhuNcikwX+2AAAgAElEQVSpS9okoBPgIf2DNkJfob3Sr4gYoQ9CuHAcXqjHHnus8UIlgsS225UH1EDj/xWRTxQrKder3fuLHp/yU9X3yct1FspxO+Q5JUN6kAzdW5wU3SN6QrGpaz9x5NvrubHCKC3XKUt+Pw1t+tDYctVtnoKqWWp/faIyvR/V/U+06bLzpGvvrFWueoHiYFud873JWjRbuurPG6iUmaLIJScH8l21SpxIYQIQH3ZFf0T0Acd0qtjxRTIZ+hh8SBCTmFfK+mk5cag5bw6Xk/E0aERGcWqO4qBOmw6epKw/YtU97n/5yhbopBh2fsBrnN+ZH5BCRPKt+9hG+7ZyVshcWfLPgpc2wtCOxZbEAHwG3LTEI6QxXttWloc5xcrhWC99jrfkC9I6EPD0q0L7LH3z8COU8nPaZJPxWmftUSo7EAowXl0Jv3sq9bN0FVgi2/5uxjWu7UYKEk+pJ+5S2+WnqMbNqzNKlByyvvb78QKVPpync4Y2aNKCDqXLic7fc7Aahr2nb12R0oU791LT0Hkil3vHIUNVGpySwrSKvq9SOE8jWhZo4b1S/oBq5WZXaXbHBJ37mwV64K5rEfVhcFvplkIEBfkOLOlKfTB34QkPMEy0Jb9BlgAqd28TjInI9d191136yg47aO782Xrn1Vd19XVfU1Xf+40UYm1NJKixtebUyrknr3py6qxXp9YDeyvzgafGW97SzD6O+u45VuWWhco89pHyWw9Saf1ZagvO0NB+58rxPClG6ixlIvoOPeQIk7OBcfPSSy/VRRddtFIRILzbMO9CWNtI2aUNaaM1rfOIHdMB2cmfQkJv24ZXuhJW0YmWhLRzCPW15ZZbGnILcrF7XX7WItDvzzzzTPO+w/sWZCXykDbSi3sxB3J/5MbofxAxW265lY49/iRtvNHGGjZssIr5DtOeOR7yFHvTzzmXT+ZMrs2fJSlsTjicfIi45DvjB/UL4QFJxTzLvW+++WYjC/v++++b8YtrMK4Qjctv2IoxZNNNNzXtHVKEvoFDj32PXOUOCp+1MlaD8ysEyGpQSZUiVixQsUDFAp9ggZV/66yYtGKBigUqFqhY4L9ugTWVAMGwaGWzSEdmaYsttjALORbBAFMWiAKgZTFqASG7aGZRCJDFdz732muvJbkR0FXmNxaYVp8dgApJKq7PwpX8FnjerarNkgPcF5kC8kyw+O0ePcH/LLZJ4GrlGFYeSF7+k1jPWOyCNyT3RksdGSybcHXpJOBWSgJPViubZaNAuutNu45vALIYLNsNdemlF+m6P/5Bx52wjU4+cwPdeOXzWn/DqRq2drsO3D/Wwd/8qq668hk9+MiOmjv/H5r6vKPxWydqLXXK9x2VSqGiaHEOjaIr15eytRm9O22YbrxqvlL+SCVhSm+/97I22HCMCnlXex77kkat76utIy+5saIgpaAcamh/RwPqXLnhUI0ccrUyqc3U0dasbb66i5765xPGe9MCh/AScRIo7dfq5j/dqX889r+6/LcnakFwmZo7H1K+I6+gBMFSVLEQq1wkSbUrF5AvIel2rCgk54eUSefkqJeq/O207fgfKZcZJNfrSsTs8kCLiTBrx66ID09kaQ+DkjIZX6Vip4LCHG2zzd5ad/3NVCiR1Nk3SdYBWzjXRkvRJ6yEFe2eOsXblb4A+EpUFDrifEd2g/38j8eqTTQLWEbUB+SGjUCBMOE+FtyhTRBpAoFnI1Vs21p+K1z6iH8nQLAnycqd7Jv6x/M/UKbxGZNLxXXa5amwOBl6V8QMVoQIcRM87V2lkINaTIBAHsQO8GZeYZzRwManlKvpkqVbFVsqlMrtf9bM5svUt+98XX1jq15+box+8du3jKzV1Je216W/eFNb7zhXhx5Tq1LYKrm1YKdK4rQiFRQnJZNo1ySyjSEZaVcoYTlyFksJAZMT+QF3BtnmlHpp6hOBtty5n5x0UWFQp2G9j9OguuN6FK21KmzxeVzTzgVWHoloOohtJJEACWm3EBx2/uDT5j6grzDmsp/j6As2ytBGQVkpISs7R9+yUR4Ay8wflmyBNOR8rmNzithcDPQjyEP6IGVtb1uk3//+KpMLKpvLaPym49Wroa85t3tuhp5E2i1t52URICIRexQrSKWV+fgNzb3gMFW1vK/iqJw+2LRNfUZmdNHEvnrx0TnKZTw1OCWt1+jqJwcP0bV/7tAOWwQaNrhDH9UE6n3EumpL/X/2zgPMqupq/+8pt02foUtHUATFhgV77xq7+Yxdo0ZNsUWNvSZqbFFjN9HYiCaWT9TYexcbolgBA1IHpt16yv/57XHzv+EjESZgzHgPD8+de0/bZ++19z77fdd6VyQ3rlLeiRWoTX3bZyt5R07t2ybVkvHk1O+ts8+bo4vO+Y0GrjyUhDxd2ngWIs5IRI28pd3weIcU4L0BqSTakQThHMPfjGmWmCJZ+oknnqCNNtpcxSCvN1+ZqEMOHa6dfviJIatTfqj66kgDlVH+pYKGvF2juTULldx/sPJ9a5S+e4rqWiLNH1Gvus1X1ewHXlOTl1b7npFm59bQyEGPKYzSJrIMNwDmgONPONHk3GCM5R1n66237lI/xLYgcJDrxMFjSdJVlri3oDe2RvQEn5Ag1gYXn9e71CDL8SQ7X1iSkGcj1wllJ+rH9qHl+T5E/91pp52MPCq2Qi4Q/l7k/OA4Zjzg/kS+QpaEQagJjz2uCY8+qt9ccL56NDUql8+ZmmAssFFiXANHA2wPRwMiQCBILfnBPggLa5c8P3Mx5UG2kutQPkg9HFI4l7mVyDLKBPHKezHR0mxE1VoyBeksyJOTTjrpO0t2LUfT+VYuVSFAvpVqrtykUgOVGqjUwAqpgQoBskKqtXLRSg1UaqBSA99ODXRnAoQFJAt3wHUWexa8sPrKVpaEY8o9YllsWqKEY1hMspDkE3IDD3j2s9jkvyVR8LLjdxa9JNhEAmhFbVaKwIJ0ePWhDQ4owm88K59IM1CeTTfd1Cygl+eCf/FnAwSx9XjyyScbfXQAGrTF+W9lHBY/jzIRBUJC9Msvv9wsvi04Z/XyYycrVzUKo5LmLZiuH+61ue6f8Es1L5yqd999RTdf8bluvCOlKEpqx+2zOuwno3TdVRP1h/HrqSP7ipINRMAERkaqEwB2FAa+WlsC9eyVkUqjdckZX+m9dxZq4JBBpHxWHOU0a9bnaqjvp0EDRyvZ9xEdeGyNctl2Y1ehPENINFX7GtLXkxdUafig25T2N9H0qZ/p7ckfa/dddln0uDxLoURCYl8vvfSmrr/5DN3wx6M0r+0GLSy8qmx7UXGYUUc7eSWKKuRDI3mFzIvjOirmA0VhrKSfkJ/w5Hq91eAdok3WP1Gem+j06ncA98NFUhXIpwC0AnJYqZ1cvqjevXqopbVZc2ZP06svXqdLLn1Ig4aso0QqrUKhqJrqjCE0aAebGBeAhN8AWbEliI2xY8ea57NgL57Stl/wO8CTJUAsaWdzjXBt+gjXsiAMwLGVzyLBMPuszEhXANvO6I/FIkDipFy3pCDKatLUa7UgvkG+m5TjthkZLC+OOpOhO2RMIY6GhPN8h/xw5MdxJ6EVJhR7CblOu0qho4a6C9TU+LMV1eXVHs1XcOc2CtecrsKwtP54eauGDt9dO+74qPK5guK6TbTNei/plr+OUEOveXKTLUamqxhlFEeuwrjNkG8xeT+i2ES62NwQwKuWAAkiR6T+cEIiYRr04RvSgP4DVNOnWa5bryp3U6015FxFUcpEG3XXzYK6hixyHJNQeLvttjPAJJEfjGc2iTnHWMDSRhXa86xMDfVUTuTZyCquQf9hbrHnELlHVBXzCX3OEiq2n9m+xLlEI0IoUiZ+LxRD3X77bWprX6i99trdAJd777mf6f82F8aScxF9c0sukQDxHHlErHmePGU1/9QDVex4Wv03G6gPH56mXr0GqPYnoW79c7OuuthRY12V+oaeDh83SL1L76hnurdWG/CVPto2VHLNAYpVo1hVImVRKcipyW1W47VztLBfrPZNqjWzNFL9+5ym8896QFffcKVSfqf8WFc28hXdeeedJiqAumdch7wnjwL1ToJo3hcAz/GK5xjawM7/gNx7772nGhr7qqmpSs8/NVGNTQt17T2+8oWCalKe6lIJpZIFNRQalbqxQwPri2rp36DiIUOV+LKo/AOTlfJiZbZdQ1/lZ6ruiXmKdqvRvKaC+vd8UcnUKorpZ05JVMpNt9xk7m9zl+D535WxEftef/31TaJ3GxW0pPcDm4OGMfqll14yTiVEEgDCY/P2XaMr9b8iz6Gt7LsQfRLQf9KkSYbAZFue70LUP/V0xx13COlR+qNNiE7fZb/N0UFUBsQFxGhLy0Ktt8FGuurqa7TT9tso296mfKG4aM6zYwnlpf6ZD5lfyyMvIWNtJBrHE6lBZBB5uiAxcFYgYg0bZ0xhH9EfjD82Wo0yct3777//a7muNReRK5zL+xwkiH0Wnq2ydb0GKgRI1+uucmalBio1UKmB/3QNVAiQ/3QLVO5fqYFKDVRq4N+oge5KgLDYZCGKVxwgBws26wFrkzEDTLFItnJYNi+FBaYsCcLiEgKB/XjT4S1nJUuQJuA4gAAb8YGH3tNPP71Uyby72nQWmLZe9NyfxSvPhIRQua41SS6JAuG3FempaQkQyoQcBAQI9Y+XKZrlFkgvf2YLDNA2Bx10kEnGyoIdEsR6bxr987hDnhuotf1DvfP+eK27TqjPP+zQ0Uf8WVf9aTudefy7uvG2NuVmHqDt97pVF108UC3tszVyrKcUSUX9rIqtSFzljdwVajDpZL1qqhr02MMp3XfHdPXttbqCkqMPP5qsxoakIRUgFBTVaPDQoYrrn9ehJ2QUFtpM4uh8ANHgKhU7GtIfygQC5E+qzWytn//0Jzr/4ktVk8ksAh1tjpQnn3hal1xyoR56/GTNL9yk5o5XFRSq1NZeUFtbXp4vZXNFOaEjT66iIFKh4MhLQH448t16+arXSr1/phFDf6Dqqj4KSnkl3Gojc9QJ7pCXgeiRTq9Toiv4xFZzhbyuvvJaTXz7DR199MFy45l6/c3peuSx5zRo6BDl2ouqrakyXuXW8xewCPAD2+Y5AEsAvmhfCA76DIAYG9/RHwcgth7tnG+JQvof5SEShGtBgtDG9KW33nrLlJHIIQA+Niu70jXb/b8ECNf03LSCsKjZ7fdp4qcXq7YxJ89tUxy2yXNCkwQd0sNKYTlxJyGSNBEgnUC2HE8BXvl+tcKwQ56/vfr3G9/VLv2N5xU+eURzJx6s/pt4+rKHpydvbVWfIfto7LgJyrflVPJqNGd+oIbejmIvrZLbKt8ZqsD7ynjJR+T+oDpCyBC87Lll52t8GEP08IOjUkgEiCsFkTqaa/T5uytp3DaRAieSUxqmYSsdrJ5VO8rzI0Vh+hvL/d9+ALaL3RMVgAc5BN3nn39u5AWxSSsPB/jIZmVvyqOX6EdW3o9+YPsi/YN+wj6b5Bj5GiJAuDb7+Z2N8ZD/VovfkhGAmZSFfYzxxx57nLbZdmsFpaIp24hVRuj55140ebDsOZZoWda2WRIBAjlrool8JPpSKt5xtT5982KtslZR0UPtitvrNG+Q1PuwlKbkpSOPW6iauRl5+ax+t2c/ZXIdWqlPi2ad4KvD9VWjASp59QqTRcWFkhL+fPX6c1bFea0qbVGjL9K9teqav9SOO9yqKy65WOuu10nCLutmJf0Aion2oB0Yj5iHLr30UjO20Ra0I4A/+RGsJJHN68A4dviPD9XENz/QuusN1xefLNTHn76v2/8yRG7mC1WlHNX4nqrTkaqUVGZSqL7PuVJNoML2/ZWp76Hg1c/lzW9TW99qVa/fqPjpmSr1SmrurkW57adp0KBDVCwBqAcmV9W7H7xn7BDyedy4cQbw7sqGDSOldckll5jxmOe3ZLO9nm1vK4VFtMwf//hH0wds9Ac29l0ExCkf8xTEPTmumJcuu+yyRe97kAnlEVFdqUN7DmME96K/8r7z/PPPmygQInS5L/dhP/0TAgYJLsaBhQualSuWdP2NN+mQA3+kUrGg6uraRZJ7zLl27qS8NvISgoXrcG36P44vzKNEIfM7kUlE9jAvM8/ynXufc845ZgyA1LCRKTYamvkekgSig4inLbbYwlyXc2w+PJvTpGtz8b9Tw93r3AoB0r3as/I0lRqo1MD3qwYqBMj3q70rT1upgUoNdLMa6E4EyCKZIccxi15Af2RBiC5gUWiTn7NgL5e+4neb74PmtZI/ALUsQPGiIycB4AeLTQgQq70OEMAx06ZN1ciRI80iFyAKMsL3O7XWy2UiyoEnmzOjKyZlF69Wm95eAz1zoj5OOeWURWAZ2s54059wwglfJ811F8mxLA54dKUsi58DiHTMMccYjethw4YZb1qSY7MQX3yznszUP8cAyNx1+11aefiqGrfZ2kqmPKXcJuWL7WoNHlOhfbpq619XWPL1qxP/pvffbdexZw3W1Rdmtfs+tbrtmo+180EZ/WDvOsUOCZ8XKBHVKBfmFBRdRXGgUiFSXc1gNc+r1o2//0hvPO+rR6+Mhg4Zpt133VOZVK2uu+4mzZjxd/lJmUSlK/UfLNVP1MEnkYg6iwKWCmFoIjMScayBvRKq8XprzVX/qC8+b9Lvf/87QTwRseG6acUqKggS+tsT9+jyK87Www9fqvmtD6o595QKcVbt7SXlCkWVSlKe/B5upAi0moTn+UCuh5d4Rm7CU8Lrp5EDjtDA/nsqmehtpME8LzS5TEjq7vtEfRRMlIiIHnEcA5T89a9/1RdffK7BQ4Zo43GbauzYdU1uFSIc5i9o02ZbbKa11x6jYqGgZCK9KMmqlc+gX+ClDshjk5cD8LBZcssSGeT7oG05h/7G34Ao2CvH8huEB7kLSLDKRp/ld6Q70N7HhqyH/b+Xv+YfI0CimLTJnjwvofbgZT3+8plqGjBTnltUVJqjhB+bnB+uE5uIDw9agJznX3/3HYgRZMlik+g+4RKlEiiKe2ngwPeEZH8cZQyZ4Lgh6WaWeSMyw3FL8uKkAqdFUZhR6/W7qXanSZqbySlIlTTrI08THllLx5w6UR3NnhwvocDJqwRTk44VedhPjUphhyHssH2eDGkrTKuTAPk6QMZxFBLpIKRS8LyP5UYZTXlX6t9nlPoM/1K5fI0ak9tr9SEnqNjRR34y/DrXzDI/3n/FCdarm/mBiL4jjzzS2CjAOF7X2CZ/W0Id28bOrWe1JYRtonQ79ts5gX7EZiLDCkiTReZc5izATK6Llzj35BjmFSu5ZeTYEgmzjw1A1BKF9947/uv8BsZytWBBs4477qcGuOYaPFdXc4AsqeEWkSIO/cpX/OUrmnz7r5Rpm6jen6VVE2WVl685A1z12qpKswb119U3TdGkByNt2K9RP18jUNUaJc37UV6lIClfvRQnmkwuGjeEjGxR7487pCcWqDjY04LRPdVRt77qMhfo1xf/Vtdcd+0/APc2avCbjMzWA0S99dqnrYmmRL4R8BfHh8mTJ5u5jBxV5XO2nTsvvOh8XXvNDVp37GhFYVIvv/Kizjx3Ha2y9gfy3ZwaaqVM7Ku6ylWPRLVyN7Wrf1RShx/LTflKFaVUylPWixRWl5TOO4o8V7m90poZjNNqIy5UIRgjxyvKJ29VGJuxEflB5CWJPF2aaIZy8orjDzjgACOlZSNJymVAy50Z+N0SQ9QDkTCcX37M0tz/m9pjee+nfLZf7bHHHnrooYcWJT43w55hg5fPRt3anBxEmXA/3gVxBEBCCsKBOrTEJ++KEFe8N4ZRrKnTpuuYo4/U2xPf1rTp0xeNBVyTccI65zAucE3GBggsng/iCgKL9uT9dPXVVzf7iFRmviZq7dprrxX5boj4wca5N5Fj2DDvs1aiEuIDopTv1Bd57JDM4tgtt9zSjHd2s1FHNgq5QoosvS1VCJClr6vKkZUaqNRApQa+azVQIUC+ay1SKU+lBio1UKmBZaiB7kKA2MW9BaBY+O2yyy5mUQpYaz3nAIxsxIf1fLNRINZD35IjLCpZCAJIIeHEgpYFJmAyf1vPXRa3c+bM1uabb2YSPCO1gM5zGMZmwW3LRBn5biMxLDC2DM31Lw+l3ABcECB4K0N4EJXCc913333GgxXgrlzre3kmtCyXd8FrcL/99jOLcUBuFuTk+Fh8kWzPAbyDtMFrcb21N9SlV16kVUaspZ122kyO/4WK7bPU4TynG666Rz86sF5vTCzqb496eumpaTr+Qumac6RMr0jHHT9Uo9eO1JGfqdgJFAYmt7PiqKRiyVVY7KXGHq4euW+h/nAdOtuS6xXVq1e11hyzvlYZvqoSSV+77LKrkT1BHoSk4aWi1Hvk+9rsB6HCoF2FLDJjJcUQIArVs85TurSaNt/gZl1z7VM69JAD1VBXawgcyA0vmdfrr76v0844UuP/8iu1555Re/FVFYKv1JYLle0IVcwDQne+VhF5UChJTpSQGwVKZki2XadUYphGjzhU/Rv3Uey4izS5LQhh7QtPTer9nXfeMeQX9opnMx7DgDCAKvwGkGIjbdCSx3bpI7QHx/C3bTPsq1O2o8Xcl+8QgLb/2BwIlAW7s8SHJT94LvoT9o+cECAMYBoyMoCNNpEzMiscA7iH9Ib1Pl5eXsadclBZJbxqBc7f9cp7Vyqo/quSfkpxNEeuUzB6+50RIJ15QCwBwt8JR0oY2ghWBDkswLTORMV1dS+ovmGwHKdBUYzkUKgo7IJciOvIi0pyvVrlwjZlv3hdrc/spuYBCdWsHiidDhXmq3XEQdKNd5akKK8AEA5+g9uhmENej8hXMSwYMg2gzXAxJiiGvCadwwk4ICRNqNiQab6bUCEbqnmOq475jVptjZWU86bKKa6vUYN+oh5V20lhtSIHaZflNXp9965j+xLjJ+QsHtJEKFGvRAYQGWi93y0YDBnORt+xYCfX4W+7z7SLgwxZZPqXzRPCWEwUFaQx16ZvMp/YBOr0VythRf/knpQJgp7+Tp9ZZ511DHm4+IY0z5QpU4w3tyXvlycAXH4/L5qt6XdeqMTLf1TDzLRSqYLiQqTY9TSvKZS7VUbVGw7Xk09lddlFn+uatfur8ci5Kq6B3GRGsdsgefVy3Gri3xQEC1Xb8ZXqngo0f3qoxh366t3A0bhN39L+hx6js8880+QMsiTs0joWUA/U/csvv6wXX3xxkYMA5AJyjLQx7Q4QvMMOO5g51Epplj8vBMlee+21iBhjzthhxwH68clfqdBWVKYqVlXaVTIRqi5OqeH9pHq8XFJYx/wRw1ErhnSlM/EdEtKJlV8roYWr9NWAXr+Tl95c8gL5cdLkwYK0wcZwLqDtl2azebhsRAFRRu+///4i5xALstsIJhtRhP2SFB772n///ZfmVt+JY6yTCKQNhANSqCtqs/l9uD52RcQJyel5d6RdkQJls3VKPyeChz4PYQJJgc2RjBzJOuzSHssx1u5wGuC9lP+0B+ME7c89+SRCmXuyD2IDIoZzaFt+x7mAOR6b5b7YEMQuYwvz+meffWbGIMYe5mHO4XxsACciyrj4uFFuNyuqfrvbdSsESHdr0crzVGqgUgPfpxroxkuf71MzVp61UgOVGvi+1kB3IUA6Ez93AsJ2gQbgC/DOYhIwgwUex7G449MSE1b7m+/85xo23wGgChIZaCcDPhFNAVDLotCSKsijVFWlDXiPBx2ECJJPdXUNBkjmejZxpV0gW+knrrk8Nsptk06zmAWYQ8IAr18W/+QBAUxGCsFuLJqXp353OQECWMTiGUCOxTgA0YMPPvh/tMoptwXbSQpKtM71N16nQtSm0395rsasNlj7/nB1fTbtbj339Cw9OeEL9eo/TbPn9NEeP9pQ5/7iRf3l5d56828jNHbHyZrd/KE8k9iZnA6AbiW1zQdXctRQX6sFbQN0yhFfaMbfCwo9ZIDSylSHGj5suDZYf2P98dY/6bAjDtKuu+1iwCHrDek7zbr7/htUN2iqRo4jKiMyxEkYh8r4kXrXu6oP99Em65+js866Qeeff6aSiaQBnKMw0LRP52mTbVbX5Cm/U3PbU5r+1WtK1barJdeijtZYQQFv/U6gHRd9cnd0tIdKVzlKJsgBUi0/WkubbXi8qt0tJadajps1tmVt2XqQf/LJJzruuOMMkIGUy5prrmkAFI4F8LBycDY3gbV5wFG8VbEdC6gAorBhp1bqDSDXyvPQT6yUFf0K71Q2ro0HKnrnADMQkvQ/Ns4lcgQQBy9myomN2mtSBsq08847G09siMblKt8WJ00+DN9LKVaomfOf0eR5RyiTqpHrZFUK5irpIQkFj+AYMop2IeLDIy9ILCUdCBCYEdoKFoHcKySXv0RDBx0qJ5VSELbKxwaj2mXv4l4oN+8oSFYrDl0t/NuhcleboN9etkBHn9IkP9GiZLqf9ttjro4/tb9WW/NTlfIJlWp9xUR+EOuBLFEolVQ09RmZyI///9rOfiuB5chRIQB8lYo5VwlV6avPiqqrGapeA32Fia9Up5M0cvCBiko1SvjVCoKSiXDprpudU7DjjTbayMwhjLGM5cwp1Cljrc01YCWV6F/0BZtXgfrhWvQD+gV9EeKQY5grmEvol/QHyA8IDTb227wgNq+Ond+4P33PnsPYy/czzzzTSNgsvlEWQHPmRLzA6U8ranPdUOEzdyp3/c9UlwtNbhAXWbmiK7+6WvOT7WpbQ0oe4Kmvt6lu2/ct7XCto5baFrluUnLrJKdBQtKvFCpOl1RdmK/G6YFyrwaKqnNasHoP9V3tfk38oqDrfnulSe5M/fO/PJrzXz2jlZFkPMPTHfCXDQmjs88+27Q3YyIkA+3FvG8jFhe/LvMbgDJzHoSuii269q8dCltqlapuk18r1ZY8pZOxBsQZpW/Lyc9HpOgRg0pMVI4v5VKxUnKUdD211EQq/igpL75ADRXQxKUAACAASURBVD33luNXScUaxW6giy66yDwzzg42ofe/etbycvPcH330kYlo4RrWEcNGENkIGuvhzzwIKQRJZKOXVpTtLK/rWkKCT+SmmFNWrM135j+zkTH0XfLH0O+ZE0k2DjnBMXbOZs6zeeIgSxgXiJzEUaWchLIRZdZ5gDoqbyvaHyK0/F2S+3It5lnmba6J8wPHMd8yF+Okw3GMJZTX9h8+bf4Q7kn5Oc5GERNZbbfy/raiCNXlZRPfpetUCJDvUmtUylKpgUoNVGpg2WqgQoAsW31Vjq7UQKUGKjXwnaqB7kKA2IW5jQTBwxxJAEL3WQBbmSvAkXLJEhrDEiAWyLK/cS6LZjz1IEA4F3AZTXYWkSw8Wcxyr5EjVzELSAArwALu8fHHnxrPVMrB4tQufMulA+zf/65RWDkP65lvZRFuuukmQ9QceuihmjhxoikHgLhdqC9PCSxb91wTT0bqZ8yYMebRIGKoR4Cm8s2CUDYJMDlAnn/6BeUKC5UNn1Yu/55OPOYeNfauU0trVhtvPlp33v6gCtmkfn35zjr+yPt16S39VVO3QAEe6T4J7KWo6CkKI3W0O6qpqlU6k9AdNxb1+IRW+YmE5s+NFJSqlEwVVd+QVnsL3vqxfnzEkVpvvfV1111/0ssvv6rx4+82QMFmG2+ituBVvfRCs3qPeVPD18yqlA/kJTxVJWLVJWOt0e8mvfTsHI1Zc0ONXW+MHCepOE7ouWcf02mnHqmHnj5EzYUHFMazTK6PtqyjtmykKBcrKMVykD1yYsVRJCBo35OSaQiU3qrObKQNR5+h2qqRKkVtSiTSCktIEHW+hj333HOirfHS/OEPf2gIBaIqLBBE/7Ce0VbqBHvFHmz0yGOPPWZAMbTLsXtsHADFAjscB8hKu9KWRsN84UJjX7Q3Uiz0D2zf9jn6Hf2I6wDIAPYCwnAen2ycDzgDGAzADGlJH8NmIXCsTS8viQ3IpSgqfQ3+O8oHM/T8R7upqqYox8upVJqjTKIzSTj0ZCdGiZRY1PkdAoTE6MaTP5aD17YhF1zlg+216oA7FSUTCuPC15EjXUnSHNHwCkjY3vGhcp/urRk9a/SLw6fohtsHyo2nKXIzuvmWSFM/a9Ll14aaPW+2wpqUSVsjk+ic80tG9iom+oPE5pC8XweBLMoBYvSwHBWKSUVOoCCX1heTiqr1+6v/Kmk56TZFxSEaO/xKpdzRUCRyyY9DjAzhVd10s2MkdgehTYQa/Q07t9JsFmy3eUAA063MFH3IRttZAJrv9A82GyVi5x/sn/kCUJR+w7zCdRkbAeC5Lht9lv/0IcoBUM8nv0FwL6mfsI9+uOeee+rRRx9dVMYV0XSB6yg16RVNOn0/reU1qyAPCk5+CPkZy6+KFSSlbKpGHQeFClYuqNjqKExCprmSVyXXbTIRb76XVCEuqDbbrj5xqLkvLFB6RoecoU1K9jhW3g6/0lGHH27kBm398ExLM6/aXCy0DRKX1B3zkyVAAH4h7YkcoB0Ywxj7Ft8YHy+++GJdffXVhnyint9/e7KuvrNajXVZJTMFVVf5qgo9qSGU45e0yoIahY218hPVcr16RcqIyLREUFDQ2q5Se7tyxXlKjCiorWMP9R/8E/nuBsaeGPIBo8kDMmHCBDMOL83z2vGf54VAYa61eWFsBJOVGrSJzzmW47B/m3z7vwXopk5oD/J+8Lm85o8l9ZnyqC7rUIDkJI4IRFzQP4m+KJezol8zj5KDBUKC70SrsDHP2rnbvlfa7/ZdknGE/5AU5RHQkHBElNAfOBbyhbZj7uUTOyb6h3cyG/FhnSis1J6V94P8JRKTd8e3337blJFoIMYp+15g3yFWxFjSXa9ZIUC6a8tWnqtSA5Ua+D7UQIUA+T60cuUZKzVQqYFuWwPdhQChgVjEsXBjMQgwAEjAog2vWn6zwJPNAQJAZYkDS37wnUUqn3j6srgkRwFe7pwHwIssCUAzCz8Wpyxs119/PYVhYDxyuTfgSbHYKW/w5ptvmnsDnOFZR3ksuLY8wQR7LeuVZyVY0K9H8uC0004zi20W5Xgj20Xz8jJuu0CnHNQ77cHz2sga8nugr76kjWOpz3322Ud/HX+6ss7ruv8vj+u1Z6dp0MCEavr01x+ueUU3PFSrkw8MtfG2rdp8u4xiL69E0lHk5AzZkC0UFKpKURFZoNiQGp9/1KRrL81qYUcktxSopkmaNTNUTVWjch3t6tWrQausvJb6rlStcRtuqPF336sgKJhE7uRUAQB4+pnnNeGpX+vEn12ps399pvY7uoeUmKwoxltXGtavp3bY4B2dfuqlBlySU1Acp/XEk0/oNxefpOvurVYYfSQUcrK5QEHRUXtHqFwQycl1gtMk1Y4ckm1Hqk6llPYBxRrUu/F/tObIE+X6ruIwIXklhSVPLzz3rIiaweaQGiMCyYKz1hYswYVNWEkQ6r98P3bAfogHks8jVUbfgJjA1m2iWAAP7kU7WRIDooX8A4CxAHFEjPAJ2cEnnsb0J8gUfrNAEcAKgC/9ik8k5tgHaYNMG/JtPJMla5YnyELUhyOSdxNyU1IQLdQz7xymdON0iXwbcatSbqGTAIk75cggQGgXCBB+M7lByggQWAV4hEI8QCN6vaV8MqkEOVhKblmyjWXoaYErVWWVKFXpy7dOVNXKt+rmP2Z03z0duu6OHmrKtEpOXu1Bk/bbNaerrq1Xr+GzhDES7QSYWlKgAmWOyfkTm9wfJioEQgQ7+7rMlArzKxYyygcFZRcklSyOVFjMqtcq8xSoTgMyZ2tw722loEmuX/o6rwlMS/fe6D/IyGHXkIMWCEfizZIg2KbN01GeT4q/OwFrZ9EYyDxgyRArRcVv9BEASvoIsjbsQ2qRfgloyVhuIxytNA6gKdEiNsqQiD/A+yUldrbgt5XBAjznvBWxldxI1fNn6unTD9Mms1/ttDO5CqJQse/I9Vy5qaTiVE6+eqp5k1jZLdqU80qdduok5fs9lfAaFTkJY891c7MKW79Uk9+gtsfmySvESsSj5J//ol5/6w1dcMEFeuCBBxaNL0s7r9q2GD9+vBmHDj/8cJM77NRTTzVj0QsvvGBII8ZDpLIYk5a0PfXUU2bMYjyjvSd/8Kl2369au/1opokcq/KkTC28pKsqJ62qTIf63F9l5K6cRFKOn1CUcBQ3OFImUlQv1fWK1J4KNC/fV4NWPlle6SBF7lx5brWRJ4KUuPLKKxflGPumtrTvBdgWUUA8j83LhE3ZiCcbbYddH3XUUYYA2mCDDUwdLG29flNZVvR+npVoXNoRwm95Rrr+s7Lbd5hyogXJMMgDnAqQT2Xes+MG75bM18jTcQ7Rjrxf4rzCtRhT7NzMXIp9cpyVsLT3Y77kfZQIJfZxDoQeCdHZIEinTZu2yAmH35iP+Q1yhM06ojAOMVYwTiCJybssYwplJfoZUhbSDIkvxikrzWVtZ0W3a3e5foUA6S4tWXmOSg1UauD7WAMVAuT72OqVZ67UQKUGuk0NdCcCxHov0jjooANeEPrfGY3xsQFv7cZinkVluWeu9ZJnUcd/wC7+77jjjmZhyfksMi0BYnMnsIgECLayBWiGAyzYxauVJkKGCmkopBAAmTkH70DrMWhzeFiv4nLwzJbbAtlLY4DlMhAsXllgA+bzN/lReDY8i+3i1ZJBS+NNuqT7l3tBQoBwf3I88Dv3QNv61xefo0SiykRHuCQI94CjUwrivAGdZ7dcIi/3ql6YuEAffUBy33pdfMH7OvKktfWnqybqt7fnlPZTCvG4d0O5iaLwcQ9LrtwwrTCI1d5BZEMk3xumhvRhOu7I8zX1sw6FJBSP8uo3KKFkmmTPJc2eVqcNx40yAMKuu+5qyvz731+rXXfdxeSxGDhwsDbbdEvdeuuV+v1dZ2rPXbdR++wqvffJC9rlyFit2TbVe64G9OijnpmrlCz11LrrD5ET9dPkz17RQYfto0vvbFWx3VXKhbBpU3tWyrbhnU/S40humFIQkCbYNfklqqpSihOBku466p05Tmuvvq/kFtXe3mFICkgPwD4kNgAnAFew3a62mwVAeHY8UldbbTXTXlyTOuJv2184FiAGgs9GRWH//Od8ANkPPvjAXAfvUrxNqVtAGABeyoiXvJXA4hr0Ke7JcYA/yA0BJtrID9s/lmfi5nL7jZXVB1Me0FznFKVTPRT5n8vBngzhAUTZyWGQG8NVYH5DAst3yaMRGdDW8zrJgFIYqSkzXvV9tlQQVinhYXPLHiXhRJ4id56ihVJx0mh90rdOl184V9mFRZ14+krqPWCm4nyj6vuFOuXH1Tru4vlKp3qr6JPwnDLlpCgweUpKhHx8HQFioj7IOfA1kUPUSil21V4IVcjFqvN7aPZ0Xx3t0ui1k/ISaQUd62q9le+Qm8ia3CH/uC2e4Z393WNpYMczxs27777bjNMQxzaxMiCilQuysnFWKs7mk7LkB3OQ9cLG9m2fs4QJYCd9BwLEymxZyTjuyXxSLnHDtYg0YIyiX9AnSXSMZ/c/G5stEQ14ST875JBD/oGg+XfGj/J7RlFn5NOMO/+gvn/9pdzIkeubJDOdOWiSrhwCKdKefMdV0QvUvFZKrXtllcxXK1SgOJ2UH/VUGNUqmUirz6x2Zf88WanRTfI7OlTzQUFT5yfU84rJ8pr6mQTNeLSTV2hpif3yiAj+3nfffYXXPgQI/yF2IXABgmkf9nGfxSMJOBfgmEhPQHciLD/+5EsNGVDUmVfOVq4lVqbaEcEj6YSU8iOlEq56f9qk9ONz5SddBSmISk+RH5NGXlEJyqhTb699xwaVRuylfqnfqOA0KHRz5t2GqBfmgaWJACmf28lRct5554mIv8U3W3d88q4C0U0kniVIlicRvTTvMEt7jI20soQ/dUJ73nbbbYZQ/09Id1GHOL8QkQnRwfwGGWKjKCkj5WU/72S0CQ4i9E3O5Tg759l52ObsYm604wJtZGUpmZcZN7BB+gJzLjKTjA/2HYF3WQhd3j3LI9is1BZ1jo1g65BH/A65ig0gmbbtttuaSBXIQBspVC49u7Rt9n0+rkKAfJ9bv/LslRqo1MB/ew10j1XOf3srVMpfqYFKDVRqoIs10F0IEBZpFoziE8ID70U86vBYA0CykR0AQXZBaT3f7MLZSpSwYLTEBQQIHoT8hlcuwBPEASAUABaECACuJSyQzbDa8BZEs81j9eE5Dw/OO++8UzvttJMBGfAeZbMgGn9zTRas5R52Np/D0jS59XwEoGNjgQ3ofNZZZxlgwHp7luumd9XL04IslJ+IExbiECCUnw3gfs7sedpr3z3kJV1lkhkFxZKKxYWSJquUukPPPpxXTeJB9Rv6Pzp4/3u12tpVahoYq7FmbY2/5Vn96mJfjb1KqmoITRREwq/SwvltSiUzysdFFXKOGhuG6fWn6jR66LF69rlXdPuf7jZyUcUgq0yTVMxKm22xvp554nUNWAnN7a0MmICdAEC+8upLGjhgoAHphw5d2QAUd995sy64+gQdsPeu2nnzA/XLs07RuN3r5Da8q1rf0agRI3XYdtP15EvnasigMZr594w23XRn/fmVJi1Y8JVK7TWqrSmopaNFYehq7uxImTRSNlIp2+mCn0ok1FifVhC7qqvZQqsOPE5NtRuoWIp0wYWnGE9RCA+IJCuDYUEN2tna8NLYRfkxtt0A9tAih7iwidCxC4g/C7JxH75jj4A2ADIWOLX3p2xIyVB/9Dk8qbEBgB1L8llAit+xQwAcQBmO4bqAuch42GvaiKllfbalOz5US8dkTZy1oxJeg0rRbCWckjwTPQHx0UmCeHijf02AJBzIKsckaS4vGw7sudZfaOVVj5bn95fruF0iQJRMqtA2TR/e8hutvsezuuaBrF55dr56NaW0+bZJbbh5QdmFHUpVZdSaD1Td1KiOfIu8dLWRvQoD8rhA8HZ63xOyYZSuvk77AY/B31HsqRg6KhSkIB9pzrQq9eyxqr6c8ZXGbphQR3tSq/W+VT3qx8n12yWSvf/D1n0JECupRCQYUSDYPWMagKIlExjPLSFSnoQbu6WvML7SV+z4bXN32N+sjAz9DUKcsZn+hKc153I8/23ScxsFwjxEJCHzmgXyIWns34vbvb2PlcUhqgEnATzF6a92/9L1l399VEKxWqNQjdOnKHfKDlLYykRm8tGYjSilZKy4ylEoV54fqb2vp7afhMrnOk3M9auUcHsrqSbl3EAD2iMV7p6kuCWhqrQvd05WhaKjllNvVo9he5k5mPwnkDvLMlZY4JxikTAaGSyIhSOOOMKQvIxh1BFtfMMNNxhQfXECxI5/F154oa644gojtzR7zizNmv6Z7n2uWi1zCvKTEGDkc2Kcj5XyHdWGCaX+WlR9R0ZOGKsunVbJaTMkSCDykbnK+6FyQyR/7F6qGvZLufFIuXGnJJvN2bQ0BIi1V95byG+CYwhz8+KbfV8h+pV3hfvvv9/YbrkzxfKwkeV9DdsP6Su0FWTVzTffrCeeeGJRP+zq/NiVspZHeV111VVGHo2IDOwUJwbKy0a/g6SAIPntb3+re+65x4w1zIM4Fdi+ad9TGYM4h35sHQoYk6ysq82pxXgCgcf4YHMT0ed5d2UsoY5456EsELm0N9e2cl1EGPFOy72I9GA/n4xJjE1IvpHfy75z23xiXamr7+M5FQLk+9jqlWeu1EClBrpLDVQIkO7SkpXnqNRApQa+lzXQXQgQ23gsyCwQxcIPUIJFnpUTYRFsCRDr4V6+uOdcm9vAAsNEBrCxeEQ2AI87vPls0nEWn3jhs0F8IL1lF7iWTCiPjrCRIRxPGUkyijzCM888Y66JZy6evJSPBSfPZOVKrFbz0uhZc2+Ot2SMBasBclhcUzc2Ua8lSrpKfvAs5UA4Ug8A6US6UH6AcO7xmwsv1JnnnsvBCkolheE8eakXNHfGRE167yM9+dSrOuWk3tpn3y+0yw+3UF2vv+vsk6Zoz/37aafdU0rVTlPa76mOwhxSxaplQVHplKuoKAVeo+bObNKfb5mvz6akVCjOUaoagCGthS2O6utKWnlMk955tU3tC6T11t5UF198oXr0aDAgvM2b8vjjjyrb0WGSZM+dN0cNjbVKuAX98txf6eZrL9E9t/1Z2+26kS677gbtemRGI1ZZoOZPt9TLj72k6268SA8/+Kku/+2DuuyOIWpufdUksU6myK0QqlAgWaqjMEgoCsj7ERp3/GQqVFW1ox61ayjjr69hgw7TNVc9qJdfeU6bbLy5tt5yW+NxCYBlSQ/bVhbwW1rP5yUNdJxLPyByB7uw+UEAUAABrbeq9XTnO22KfSF/RX/o0aOH+cTeXnvtNQOo0C+4FteH4OB4AEXAFwvGADQSNQLgYkkVnpE+QD6E3//+90st89K1QdyV47XpqckbK5kOFMUkkZkvz42MNzYSWMjY+LEvzwnlm79deXyWvQUb+4+lhS3ra7VRl8p111QI6dCFiIhiHCiz8GN9edcPVdhjoc45p0Ntc1Jq6plSfUO7TjhtkHLtnymIYjlVriJfchOeCqGvKA4VhEVFJjEJ8lfRohI4Rmrt61qKiVjxlSvFJtl0Sj3VtqCnZs1u0Zh1V1YQTlONv61G9/mtBPnTidkttnVfAoRx6/nnnzeySEi0UY/YtCU2GOOt978FKrHb8jxMNorQAtCM74CPVo7RRlox9lipK5tDhH38bQlkS4JwD8ZX64HNcccff7wB3ssTr5c3lJ1/LHhKNCJkKkC6dR7oWt/5v2e5Uaicn1K67StNOXBLDXenm9wzRIDw4SRcE9ngkNPblZJJX4FTUutxSbXXBCr4sRJRtVy/UZ6aVHBKGtgWKf+nKeoV1ysX5qSwpCgfq/moQ9VjlcvN+LDNNlvryiuvMkSS73+zvFc5SE39kCuC+mZcYw6GjOJvInPYf/LJJxtJpSVttD8EP4nmAZHzxRZNfnu6jr+gTauuklCmOqd00jH/U16khC85NZ4GfJJRdnpOfiKpKHSUDJPS/HZVl2IlgkgL/VhutafEuhsrsd6P5Eb7wA4ZMobIJCIKGD+XBtzHNgDGAcKJUl3SOwS2hM3ilPHwww+b+cZudhz/d94RlpeNLX4dys1cZclIonaIYIEEoG7se9+Kuv8/uy65rCDzISchGnBysbKQtj4pG+QI9Uq77rDDDsbmrOSkfX+zUck25wdjBmMN/2lbyBUbqWMdeCiXfT9AIpNITK6HXfNuyTxsZS2pKxwRuA7XRjqVOmVcQcqVv+38zieSqjg3VLZlr4EKAbLsdVY5o1IDlRqo1MB3pQYqBMh3pSUq5ajUQKUGKjXQhRroLgRIueQIYMVbb72lZ599VgA9gAQs9KyGtSU+7CfVxmLUypHw3SZo5lrbb7+9WYzyG0QFgC+ediwk8b5j0cl3jsUrDy8+CziVg9T2PnxaD3iAZBabNh8J8lhPPvmkiVxhEUwyafJolEe3lEt9/asmt96t3Iv/FkDjnnh2UlY8Qa18QbkkSBdMyTxzeSTNiy++aBb2AOPUFWU48scH67zzL1bv3rVy3L/L0Uf6bPo9+t+H39CUN9I67eK84ryn/f+nWT0GNOnTd5t19AnDtPZmbXL9mVKYVClwJCdQtqOkRNJTriOjKF8nxWP1m7Pe1KwZ7Ro+Yrj6rdRHNQ0kE401adJHJnH43vtspN9d/oh23+1/9OtfXyLPSxmg20pNUP7/feh+TZ78oTbcYBONWGWo3n3vDeXbvtA1t4zXGaedqosvP1b7HLC+JtzbrH6rF7XDPnN19lGxLrp0jKZ+mtEfbn1C51+xkdpKr8l1i4oLGTluTsVsRpFTUBgic5JUUCwKGf7Guh5KuitrxswOTXxzrt57I6nRq26nbbfbXDvusL2SSIa5ECfhIsk2aw+W9LBgXlfarVwGDhvffffdje3RHwA6sElLKtqIIY7jNws6ARZaO8NTFIKNvsd++h7XwovUAjP0GewRu0Cqg+dhHzbJJ/2KctGvIFNW7IY9lfTKRz9TKfmcHJccF/PkQnaQ60ORPKNGg+xVZAgQLyIHSKyESyL0zhwPbJ4c5Z1G9W28UunMLopccnIse64MPztLnz56hfoMfFw3vtysBx4I1NQzlpfyNH92hy68ZLB69f5U+dCRm2ySqpA48RU7kB+RggivbQSwXMVR+HUydqcTiP56Y38+cNRRiOXFaU37qKBh/dfWjFkztNpaVSoFaY3odbr61extEr2HcXEJ8lbdlwChTfEiv/zyToAdW2asxnYBifkEMLQgI2OHjc6zYyl9ZEm/cT1LjtCnIP+4Pn0HQJK+w2bvh43RX2y+Ec4HfOR3G50AuPnPPLF5Fs6FeLGyh5A7yEYR9WBJ1eXRzwInrypVa0G+WZ9dcIrW+OBuyf06AoQ8NHSmBKyvI5e8F0n6X6yvtnDkb5DUgmROyTClMJlWQr0VOhn1CaTU5Flq/mChalpjVeUDY5NzN1tDPbd7yZQf8vTqq6/5ur0Wj1T6v09m50RLAOHZDsmBtCBgMYAw9TtmzBgDCu+1114mOmRJESC0N04WSEzy2adPb02Z8rFWWzOr436ZlmIk6hxlUo6RwfK9WElP6pNoVDYkSTr5ThrV0+ujBQ+/oaq/t3bK763cQ63Vodob02ocs4UytbcqjENTTshlEpQzRpbLo/2zNsQGiIwlSuW6665bomQi1znjjDMMSYKMkh3b7PvR0jheLA8b6so1LNEB4UCfAKAH6IdAtNG5XbluV8+B8L/rrruMvdDXiOygzZjfcKSxOTywPxu5gbQU765IZ9loZJtng++MFYwP1mmHudW+vzEn23da2s2+EzOn4kxAdGu5JBblYE7m/ZbyYP+W5GAcIZKZZ+CaSGBB3ticRDiMQPSRT65csrWrdfV9O69CgHzfWrzyvJUaqNRAd6qBCgHSnVqz8iyVGqjUwPeuBroLAcJiEmDHJqMFuGLxBvnBwh/gxy6QLdFhv/PJIq/8k4Uh3wG5LAHC9QA3IEDwumTxCVBrowdYHLJIRCeZzZIgFkSwi1a78OU7oJaVsLDf2c/GYvemm27Sc889p0033dR4BiKVwP3sVg58Lx4BYPdZ8IKFsiVeWFTj2YyeM2AP3om2LJZgsREd/6pTWO/Cf/QKjVUoFrXRhhurtj6te//8sHr2aFQ+36Fttt1UfftV6/77rtNnXzyiu+64RL37x3psQl+tNy6tLbeerYaGQfrZzyYrUSP98sTtlWh8QoV8rIQfKt/hy08l1WGAR09x7Gv+V73Uo/YH2nCNE7X6mBGGIEHeY27zHH322VTUhAzRsProtXXcEYfpplvu1JBho/S76y5SEKflBNGihPa0731/vtt48v/8ZyepujqpF16eoAfuv0Lrjt1f734wSZO/vEdjN2rSoMRh+vVVV2qfH/u6//ZAJ57XT+ecOEnnX7G53LoXFeYDuZGvIIikyFVUyihy2xUHjhBPqknXKAqSevvNuXrkLyn1qF9NRx51lPbb7yCFYYdckxWkVrHy5EdfRGJZD1CbD2ZZ2mtJbcn51i7oJ+PGjTOALHYJQWHJQAvacg0AQetBSn8AYGE/51uvUjxdyVGAPWNbVhILW7F9z/YR7A8Alz7Mb59++qm5P4ANYBD7l8bLuWsDOFFhkT6cfrdmFS+Q54dy3AUmv4eRwYpITB8rSYu4RH10EiDQGkmSOjvOIgDZl6dSIlAiOl99+hwpJ5VRXPrmV2WSknskLncjc19NeVPvPvRjrfKTDj33dEbtTpXcqFaFsKC25oyGjPhQg4e1CC7Qq3UUqUaum1Kp1GoktwwJQs6FGEomlAvGTOhHTNSRo4josNhRrugoW8TbvK9U7KHPP2zWhhsPUODOkBOtqXGr3qKoVCsn9hQ7pe8VAYItQUQghwQJCMBOv8AmIT7oG9g+n1bqypIdtk+Vj8kQHjaHCMCsPZZPiG5LonMv9VR2AQAAIABJREFU5jHmHksU2ogsPtnHHFCeZwopxX81XrOPfggYbMl2fiO6Crk6vLztnGWjVez4sqx9quiXVNPhK1/raf4TD6vxsv3lpCPFJKMxknKuYiIgPJlcTPlkYIi9z3oGqv+fes1PtSjjJFXISJmgryK/lwr5NvVJStWtacXPfaJ4Sl5p39FXPVOqOWKS6npD2BZ1wP4H6pJLLlHfPp3kBds/I4dt29jjmB+RwQL833jjjc3YxXbMMcfo3nvvNY4I5M1YfBwqdxwgAoS22Gjcpvr7zE9VLHTosj+EikrINMaqqXKNBFbSl6pDKXAiuQ2+ksUmpdOD1JhpUO72l1W/oKAoEWlqIlavbZoUNYYqeD1U1+8lEx2z9957GRLj448/0eabba4wsvpi/7y1KOeRRx6p3XbbzZDclvQqt1EiFYjchASxc3s5ObY07wTLai/L43hLDPLJuxKEg5V7w96/7RwVvEfQtyAdcA6AQCCRPO+HzGXMjbw70h9tfiAS0zMWXHvt743845ChQwxBUSzgKJEwcxRjeEe2w5zDs9IeVt6VMQXClHGEtmac4JOcWow97CuPEGMOh+zDyYFcKdyf/ZQdooaxDTIGZxzqkncqInoZnyBPmJ8vvfRS8076XSbGlod9Le9rVAiQ5V2jletVaqBSA5Ua+PZq4JtXdd9eWSp3qtRApQYqNVCpgWWsge5CgNhkjBYgsvI5LAbxqkWKwHrEsbBnoWnlssoBDX638j58Asiy6GMBzcKPxSCLT67LgpIFKmAUi1oAJvJIXHnllct1QcjiE/KFRTPyRCyoTznlFAPGsbgvJ0PKSQwLjHMM17CgHMfzzCxiX3/9dZPoEp1q9tvcKFzH6mnzm5X0sveygBp1ABhoclCQcLlUVCqVNEDpuLFba6UBjWrvaNY9dz6on//iaNU0zNCl12+r+65/Vnff/oEGjOyhKe/PVbZYUG4BHsHVas9n9etrhmnI6l9JXpuy2UhJN6NCNi/flZrnx6quzygqpfTRuwmFxcHaaOwJWmP0utpqiwONtFa6KqEvZr6p4aOaNGJQWlWporbd+lidc/51WnfNjfXh5C/1ymsvKXKLipCa8RNqb2/Viy88r0cffVKXXPJbeV5SceTqprsO1RuT7tMgf0+9/eE09Rg2Q5ts2F//e/c89eu1qh575jmN2bRKTz4Y69YJ/eUl31Yxm1Lg5hXlHaGDFIZSdcZTMpVQvlTUm88ndO+NSYVOSYccvL9OOuEsZVINSqbIKZBVKpVZxp7c9cPLk41jJ+S8oW9Y8JU+AbjCho3wHXCE/3ih05+Qs4Lg4FoAwtgFx9E3sCP6iQVJrAc9dsk1iBDCFgFd6G+AxADPSNcByO2yyy7/EF3U9Sdd8pmdhEBRCwvT9PqX26s6UaVQc+SqJN9IXjny4siQH+TNIFE9tAKkgo88nWhfSBOiRXzTpkFuTw0eeoqUGCGF/yjHsyQJGaJOEmG9OhQqHbfpq3tOVab3XVq4dk5B3pXrIZvWKZfmujLkRT6K5KY9hUZPx5fjEMWWM2Coif6IyCPgKDa6V6b1TK4BSBDXS6gtX1K+6MpzqzT1HVfrrLuhPp/+hgYNa1ApDDS6z43qVbu5ySXieshpLVEDa3k3x3/sejZizgLm2DxyStiokTXK501kFHbMPuuRbQvMOIit2xxOtq8wVlq5LEv+cS3GVT45h7GcOQQ7oh8BXtIPbP4Pew36jO0rltAGoCeSz5KYSyNRZKP1OAcpLeRueEbO5b6Uq6tgdxyn5DgL5bgZlTryKhw+SvXxXLUkatUQlLRwfl41feoUBx1SMlaUkuKk1JaIFR3coAWNC5QkOXrCk+/2lhPUKe0n1eeLBZoaz1Xvxp6qn+qp7fGpqu1wNfnwa1U7+ocaUp/Ua6+8qXMuvVB/uee+RfPX0kZMUhdERkIsEBmD/B5tCZB90UUXmXHq3XffXRTtZdvdErzYA0nJaY8111pTHe0FffLRRF3/VwJeUkokiqpKh2J6TCV8+RAhXmQiPXy/Tgm/SU11QxVd+bwykK6+q2xboKhPlRKbxZrVVKvefe5Swl9fW221pR584AFdf90NOpGcUP6/jnixpBaJrZHqsvm/LBFt35/w6CeColyGrat28G12ZCv1iUTZ5ptvbpxWlqYfLK8yWjlU6vHDDz/U+PHjzTwI+UDfpM/izML72zrrrGP6OEQDG/XLWMBc2qtXbx39k2PM+SQiJy8I0my01/x580zfbG9tU6GUN32U+zFGMG/yN2SIjcrkWPv+S5Ql0T+MUdyL6CaceHCuoRz8vvPOO5v3V+Zqe21LmhKFyTso5BIEMH0F2cp99tnHSOmx2Sja5VWn3fk6FQKkO7du5dkqNVCpge5eAxUCpLu3cOX5KjVQqYFuXQPdhQCxC0kW9Cx8b7zxRpOLAxCWhR7AUbnuuvWit4t7K99jo0MAvTgHsgHPOBa4SASwuOUcFoE2j4GVL+CaeMmhzW3LszyMx4JVVubClgPPeLwIATWIDrEJpm0kC8+0OHFhpSBsXg7AHvS+8VolIgSPRe5HXVnpCI5dHEzg2tSJjWrhMwhKOvvsc3X00T/R4MGDtPe+eyjf4SoKZmrG3Hd1wcU/19gx0sk/e1T7HThEjz/1qebM9/TmC1/q93dvoY550zXprXpttPtL8l3kXjqTdYYExPiO8u2ePLTjPV/vvVWrh+9OGXmp0A306KMvqz5TqzPOOUVPPv+Ipn45Syeeu76+/PIVLZxRVG0mpV23vkwHHPUzHXLIbnro3pf11muTlakLlPBqFZTyal4wV1ddeZl23nk3rb/eFkqmPOULBV14/SrKOnMVzByhIb13USrl6+13nlXvAT1Vct/U3TfmVNeQ1m/u9pXtaJZCR6VCoLa2ULU+eUsCtbXU6tWnGvTGS+2mbjfdaqjW3jCpcZuuolG9fyvHScl1Ul/XJ5JKy8Nylu4atg052vYdgDzrMcpvACL0DQvW2KSp2ADkImAP+61OOdfC9gBesEtLgljZoPJPwB0AX8AUiBTKAyDzt7/9zXjN4tGN97WNjFq6p1qWoyK5xsYDPf/x1lJilqKYbMxZ+U5RSby0O6kNI4UF1Ig0FgJTvkcmGtqLaxATQtRIWq3tgzV46MlKugcpdgr/UJglEiAKVfR9JUtJuZ88ok+e/pkG7FHUtPxsOaFrAGIPMgM9e8UKXClEfiuD7JWrCBmuCBCqM/eHJUA6M5B0eg53Ej2UMFah5CmUo0K+pIUza9W/9zp6/qXXtMU2g5RIpVSbHq5Rfa6VE9dztBR5clye/Fs0zGVpwuVwrAWJ7ZxA9CCSRgCH2B6ezswllmS2cwiSNJbcszJVNqLQRlvYaAr6gt3H39g5cww5RugjXIu5h088s7mejZKyXuzsB5y32v+M3TYHydLOO5bs5jzKAGgP6E8/ts4BXZUNCpGKU15FJZV2E5p6+t66f/wLmpSTts+E2mFUQjXuQkXw5ClHUSqWixyWXM3dOaPs6gVl46KSRIokm+RHjap3alR33wcqzvQV9igq3DghP1kt/65mfdVzD/U87Y9SFKhnkNABxx6mG2+4eVHeIOppacYO6plcBwDozK0QstTB5MmTzfxKvSCBaXOylJucJc0gbo8++mjN/GqGmnrU6u3XPtGJF7Rr9JiMXOWVSpRUU+10SmAlXKXI8WHGyowyiXolig2q/dNHhmQtJn2lV++p4rvz1FLtqH7jAcqP3EZVycu00cYbG6nMAw7cXw/c/4AhO79pw24gckhgbdufcRh7ZHwn6oBIFyLxyomRb5NI+KZn+Gf7eR7abquttjLRg+W5S7p6zWU5jzqyOXt+9atfmaiqsWPHatiwYYukrqhTbAsyBAKCcYV5tJx0XHOttcx7DzJlOLzwPjnxvXd05hlnKpVENrNkHDxaWxcu6qeMEXasYC5lnGL84D0RsgXHHRKWc1/sGlKGd1fGMmwI+2aexWkIko/yYCv0B8rHOyERNUQG7bfffuZ6PNe+++6r4cOHL5JnXZb6+r4fWyFAvu8WUHn+Sg1UauC/uQYqBMh/c+tVyl6pgUoNfO9roDsRIBb8YSFK/gkW+ja5N0CU9VCzQK0FvDjPEifss/kKOAePXxaygCjoJLPIBjRgocm1SUbLAhGwmEU40hmnn376P5Xd6KrBlcsUWaCa31jUTpgwwSymWQTjsczi23rmW2DGRrlYuQu7YOf822+/3SRvpb5YMAP2lOdUsfkmFgd8LHBuNdSjMNBhh/1YM2b8XQ2N1cqVsioWpmrs6kN0+m/W1cMPLVRN7QS1dgzTNRdMUY+V6pVpkl5/ZqZ+dcE4DR/5rrxUQel0jYIwVClsNxEYpaJUwIk9dNU2v6+e+t96Tf+8Rj/Y/QcaPmywLr74Sl1+9WVafeRgrTJifblVOf3wuJSGr9mseVPT+uDNnIb0XUNNiT310Kvna9ddNtCfrn9VvzrxZu25z44KSlXy3FhPPf033XD9tbrjjjuVSFYpcjr03Gu36qXJ5yryHLU3O0o2r6sGf6zGT7hRR/zK01vP1em5//U1akykH528wADguXxJYcFRoaOHPnyrWhNfzWv27KJGj01q621KWmVUTqUw0rAeP9WqA46Tn2pQqUSOlk4wqhMs7aqlLPt5VsLF2sbUqVON7A/2hJ3gmQ4gYslBPgFYAE7pIxYotTZKX7HAL0AtpAableyBMAGkAQAmVwgEIt6nyMugO89+9gHg0MeQbcHLdGl07pf96U1vkoiSiNJ6f8bxag7uk2KiNtDhzyrp4qXNv/9PgFgihE8T7+Q4clwJKatknFJ73ldj78PUUHO+4vgfvbOXSIA4xJvg0dus+X84Rsmhr6t5SIfCIDbERuzHisPO+0SQHx6chCNlfHSuTJ6b0ESiBMZ2IvqLsSEKRY6PzgTtiFhBfOTy7EwYgnLhjHqtvPIYzZjztoasvJLC/ACtPuxw1bk7KQgL8hOOghIycUSAfIuG2bXG/LfOKpf0ow8ADvIb4zz9gWhC+qglA/m0EkE2ggTbxW5tomFIBa7B77av2EhDyFDGbABR+g39gd9oZ+YYS37waUlr+pGVigO0xKuc69v+sTSAtR27bZ8nGToe3WeeeeaiaJUljftLU7mh4ygdhSo4vpKxow/vvUEn/fJShYPqtODzOdq3qaSfjoKQ61CciDBDueTGkKcvRoVKbFej5oY2pQJPkZNWKtFHcjPqNf4TqbmkRClWkUis1RtVGCi13udr0G9eVXtVXykfauIHr+vSCy41Cd4tYUt7fNNm5zGicYiKtLmJGPv4jXaBFCNSZvHNzrMQCWeffbZJwL36miP00ftz1GfQZzr1/P4qBX9XVdpVVSpSKiUlPJl8IOQS8vykqv1alaa7GvBos8JkrPaahBoOGqmFb81W+t1mpUMpe8AotcZ36tjjTtDd4+/VDjtuawiQmur/n6z8nz0nxMyPfvQj845Sbqu8uwDaI4XJ/G/fFWxC7W+qt+/Cfuqf/BnHHnusaSv7jvRtlo22R0LtgAMOMP+xPRt9awk4coIQpUIZmUMhFex7Kf2/trZO/QcMNLlmcArA0aalo12HHXywkqmUPMjuKFI+12HO5/q0H/Ms8yhjDBEdNt8dZN1hhx1m5lLGE+RZyWVj32fJk7fWWmuZyA4TXdLevoiwYT63spfMzTZ/CbKpECBEZnIdnrOrcnnfZvt8l+5VIUC+S61RKUulBio1UKmBZauBCgGybPVVObpSA5UaqNTAd6oGuhMBwsLQkhKQEEg9WO9awCi82VjUs0i0nrg2usIu4EzEQRga0JZFKzrgLBA5joXl+++/bxaKeMpxDgtLJETYOB4POYAGC5Atj8a2oLhN2mpgza+liGyCaQtavPDCC0Y2iAXxwQcfbDSnActsdEj5YtsmxL3jjjuMByDADpEzXAvQ2QJpS5LAsLIieLziSchC+Jmnn9a555yn2rq0MtWRZsyfpPPO3lsbrlNU3ntDh+2T1cFHrK0LL3hct/xlVd1zXVFvvDFNo9aKtcN+keprAvnJWMVCUo7jK9+eVgj4685Xtq2PsrPX1J23fK43Jk7X7XfcpoRbq2QioaeeflQvv/qmzjjtTD044U/acf82ZZ031NI2U4rT+vyjQKMHHqWbr3xTm+71mvr2rdcrT+YVZbfSH267Xa6T0bw5cww4sMXmmxoQKFRWrdmZuv4v28pJtKqQzSjdGKr1o1rVOxuopIFqme/ohptu0aHH1yqct54mffa4DjhqM338UUEP3fV3tTS3auXVI223e0Gj18wpqWoVWtNy4v5af61j1K/PLoqiGnlOQomEp3y+M2Er7eL7wOrfzkb7WhvjjgCfu+66q/EGZ7MScpYAwZYoI+dgf1Yuiz5BngRsA3CG8+mP2Ai2xXlIf7CP88g1QpSH9aRfddVVNWrUKCO1AagDOESfO+igg4ys3NJ4cXelxmISnSciRblIczv+prdmHa6qVJOiGAKkRQk3NvEfngJBAZiE6Hy6ndEgtBSyVIYa8Bx5QawoTqnk7qqB/c+QE6/8D8VaEkDtub6KpaISC+/XB4+cqpU3zWta3CbfhxgJ5JBHxIPo6CQDI9+Vk05KmdjksGFH4MQKAyLg1EmamAI5CuNYftwZAVJwpFIRAa9YxcDX55Ol0aNW1bNPTdbOe4xUPu+qX90eWrnX8Z3p3yPyhyQNEeKZCJfu+dpviQZsmvbBJsmLYaWBGEctqGpJDMY8IvDK8zhxPOeWg8eWEOT3zki5YFHOEI7HO5sxmvsSYUA/AazkPBtZwidlBBRlbOc7wPwvfvEL47lvo/QsofFN/YBr2zwjdnw/99xztf/++xtCBgC1q4Rj6EvJXKg4nZRXyGvBvFm6b+wYlfrWaE6mtz5992OdtMOqGuV8qhhpNT+WR4RTMqUvG4qq2bVGc4a1yy35om9We70UJKvVf8JXij8pmg4XOUR0Sqm+9XJWTurPz4/VHj+9SqmBgxVE7dp6063MXIakz7I8B21DBCdkAPM+3wG2aSPamtxi5Agp3yxxYnqb4+j666/XpZdeplVWHa4FzS364tMPdPkfBqi6cZpSnqeqlKNkMlYqGZo8JkZaz3NU7dao5c2iRr4eqFTjqL2Xr2D3UUp58xS9M0fx2wX1HrKSXu5zmW646V7dePOtOumXJ5t5nkTt/2rj/QeyDAkvxmnKaaNDiSB67733dMEFFyzy5rcybtjx0hBq32RvK3o/Up6020MPPbSIkPw2yw1BSp4P6hIHFMYE+45k+z+/YUtEqTB/4ljA/GZzbLE/l8trjz33Mu9fvAu88cYbOv+884yTjUmA3toqz3VFHKDNw2HJUL6zMcbw3su9mIMhPN5++20T+WEJXY7FDvgd5wOOwymBMvEslI/35fLnsDJj5AWBwEEqkzGIdwXm62+zvle0Pa3o61cIkBVdw5XrV2qgUgOVGlhxNdA9V0Irrr4qV67UQKUGKjXwnaqB7kKAsPiyQBSL/EMOOcQA2URvQISwoLNecRaEslEftkEsCAzQwfF4w7HwBAhhH8AsQAHgAd52NkE0gJEFt1i4Ig2wJNLg22p46gLAA096vGABkn/84x8bksM+s/UY5juAG/VFJAjlxssVqQwIAbyNXaR2AE6NZzOJlpFhkDKZtI796dEaMmSoDjzwUI2/+y49+8K9+uLzSRq3WUZnn3WWnnj8BY3oP19rbTRFW25R1IabDNNKQxL6653vq7XN1QnnZrXaSF9hVFQceioFofyoWtlCToEXq5DzlV3YS9ttNF5fTlugY39ysj6YPEX3jL9Dn306VauNHKWW1vm68MJfy5Gv88/7jbbYvVmPPHuZ8s5k4x0fFnw15S7UiSddquMvXqBSVko7/fWnqwfo8VfvUZVXo/ffe1MnnXCG7r//MfleQk7Vx7rpniPVUnxX8kLjgaxCVqVCX4XZpPTV6rri+ke09tiVdd61q2nCHb5uv/45ucl2jdnI044/gNBxlGtLy8+0q6mqSaViizKZbbTBuj9Xv6ZNVCoh45JVHJVHCIBa/+dfrfAUtt6f2DqgCEAOfQKbwb4AyWzSVMAUPESxHbzZAU/oL0RQAarwHe92+glgMhFKgDT0JxtdQn9C6grykXvyiQzIWWedZYDeZQEyl62vxXJdQH4ijmI9PKmfmur7EiehKGo3Ov1EWKSdwBAd5ARxFeO4bv5GroZPpKZKsaekH5mcLx3FtTV86OkKtZV8PHcDXy5EC4TFYm0cR4HyqVh1d++gmau+r2yfosKcoygbqZCJ5SdT8gpFFQqxvOqEgqQnryqhoFRUoFClUic5E1AKcn8QLUJgi0FlEwrjQIjtFI08W1JRnJWT76HW5h7yEw1SNEX9BtRIuW01dvTJ8uIhcj2058wFvo784PM/b5vL1rZLd7Qdr+24aPNAEQ2HzUN0A6YDAgL22SiocmkrxkobQWgjD2wUhfUGt+QJJCDH0hcg2QE7mWMYs5mn6DNcmz5RLmXIefQprke5AHyXJrphaWqB+wD0v/zyy6ZcNkeWldda6ogADA9JJtMnYkMMTtj1/7H3HWBWVdf367ZXpxeGMgwdREBAECwoiAqKXbGbYoyaWOLP2LAbNdYkNjSJRqMJKJbYxQbYUFEEUZDeywAzTH/z6i3/b53HJk/+JCpiBLyXj29m3rt1n33OuWetvfcag6JQHMn1NXhxTSuKShK4pUsKCAJu0ABMF3oghDSSSBxioWVwBuwlad1ASC+HFypCuzc2wlnSCsNOoSaqobLJRMZxkOgUxtzKA3DBjZ/ijXfnoH1RW6yrWacyY6ih8E3HDQmGIMnB8eqyyy5TYx5tzvcIjlPMMrj88su3RL6zDXMFtnkO+sqZZ/4ELbEWdO3SBVOnTMXPztMx5ogKBPQYQtEWuIYNM+ghAA+hgAbN9JBnheAsTqHr6wG0hBzUD7RgHjgATmIFoqFmYGEKRe+amBAZhaVNPXHNtVdh8nNvwzGTOOqoLGEt5dV4TwTASTTTlyW758UXX1Tjt5A2FMJmmbdJkyZteTcQIoc/d0ZQW/oqf0qpTpJS1MpgSSY+747MSJBsmdzsMLEfP+McxcAXZv2wlJ3st3WfE3Ly7bffVpkinOvYh1myS+6X+3AceeONN3Hvffdi8quTFQnIebO4qFj5ciqVVPMQxwnRX5MgAp6HxCbnYN6HlNjKtQefh2QNfeSQQw5Rfs1xh8dQA4f+y/5/7bXXqu94bmaF0q68Pve59NJLVTlYki/9+vXDT37yk6+UTf0h33+/yVj3Q+/jEyA/dAv41/ct4FvAt8D2W2D3XAltvz38I30L+BbwLbBLWWB3IUC4wCMYwQUawdqxY8eqyDp+znR9khpcEEo5EqlzzmMEEJAIcy4q+T0XkoxcZ7QbQSYCuIx+I6jAqHgCYQRpSYBIdDxLMHBxKyUxfkhnkNJGfPZFixapaEMKS3PBSt0Qgm5iNy7iGQ3IhSzvnZH8BJCYSdO5cydVWoe2zUZK6wpdJSny178+hOnvT8fYk07Ca68/g+XLPsY5FwzEqDHFeOmpJXj4L3MRDSVwybiB+N0tyzF4SD5ef8bBIWM34ZgzSpGf34pMskUBz05aA1wLGSeNZCqMeLIAiz43cPbpD6Jju+GY8fEsJOIJnHrqKWC08s9/fhYI4LS0NCkCh0hbp87dcOX1J6LBfg618VeheSbchIGWpZfj4Ql/xs8uaoBmAz2798ZVF1ZjyrR5KIgE8Ne//hWbautx9TXjkMRSTJ52D5aveR2mBWRSLjJuEgXBIPQCD8vmtMNbTzTCRQnSXj2sSAOquoWxV++hmLfwUww7uCMKS5cAbgrRoIb8gijiiQyqSs7C0KGnIRLuAc/Og66T+ElA17++PMv/2o+uuOIKBXoIuCfl1ugDBAQlgpw+RhCEWUDsM+wPBKX4ObM9CNaSLGH5ONFRIJDK/4xk5z78joALwRruL/XJmQ3CqGTJ7JIspx1vC2p5hJDKUMvBwserhyNjN0CjiL3bBNPIMI8im+lB3Q8mY2is3MMcCe/fGSHUu9cMWDqzMDQkUu3RruIsWMErAZ1kAoXT9W3W63d1E3r9G1j5xknIH2Kh3nLgpVl2qghGpBLBQBrpTAyJZC3STgZWgYeMHYWrJ2Er0XPqlADkVpT4uZvNTlEgJtVLqAviAckMiUwgoIUwd4aHg0f1wOuvVOPI49oiFc9D+6Jfon3xsdDAkjrprUzNK+y+m4B29FMCfyQXSAITSKYPM5OJZZE4bkoWB4+h3wsQLmCpkOy51pI5QkrF8RqMuiaxIhmJBCK5sfSNECAyjrNfcR5idgjnHs5NN9988w4l2wl+EtykFgQBVhFvl3v+ZmQCKY+vlkr74r4/oHbiP7CguhqNld2wes1CjD+wDEG7HlrQg2ORp7OgGS5q+ruwRkVQb8YAzUBQL4EXKkSHaU1omb8JeSVBmPt2RuPkJchLAinHw4Z+e0Hf+w+4+o7xePiBvyIYCeKYY45RWQEMYPimYwefk+WH2O7UPRBNF2o3cA6loPXjjz++JeOGc6WMT0JUsS1J2LKMFgklvjM4bgvu+sueCOfNQ3GkHEaoCeFQGkEdCAd06AZJIw3FoWKEJjQjL6Zj5YEWQv17I6g1I5ZZiTw9AH2ui8tuCOHoc+7H0WeMQjzlYPyDD2LcFVeoeTs3W1S0T+ijzKBjVgsDOvhM9Fn+PO2009R3JJxziZyduZfnkpTsiywByhJNbDchAralW7a9z7R1hqRcn59PnToVDz74oCLaJMvxv5Wi47HsV9SVo99wDuT8x7GFx9H/+D3LZD333HPqlm++5VbV33/729+quZU6UBpJRhZpbG7eogXCeVgylkTXRcgY/s0xhVmXzLRk1i/HHpIwzAyirgfncJZ4pf4XSRheU0gbvjfzd45VPCd1YjiHz5kzRxEmtAM/E82ib9rftrdNdvXjfAJPjdgsAAAgAElEQVRkV29B//59C/gW+DFbwCdAfsyt7z+7bwHfAru8BXYXAkQIB4m05WKeOiBcFKuMhc3aHrk6BlJehItD+a/qKyeTamFJ0IsABgkULuxYnoQiklwckgAhUEvAikAtj+PilMAxSwMIaLUzOIgsYgWUI9Hx0UcfqWfgs7F8BhfHzBJh/XKCfLQfn4cANKOgWSM6k0mrbBDHpYoAgdYUnn5mIvILdcxfNAN79ilA+/YuevZOIRxI4eSjXscBIwfgqSdmIRQOIuN4uPSaStRtakDfYQ3Q7YgCnSncrHsh6LCRTNhIpKOIt3TB+rUleGrCKtx01QMYffgIzJgxA42N9TjllFOxaNFCtG/fQS3+X399sgKlKI7wj4mP4tCRx+CKWwYABW8iZa+D3toNH75yABZueBFHndyCkB5AZWUAr72QxJUXLEYqVo8/3ns3bvvDFcikN+DJl2/D+vrpKCo0ULe+FYarQXdDSCZDiNseXny6CQX55ajdWIsTjx2DktIyNLvTYaE91i7XUd/8OY45tRiR4rXIt+gXxeje9RDs2/96aF4npROi61ngjIKnO2OU7QMPPKAAPPo4fYFgCDM6RJ+Af5MkI4jCviKRouwz9DeCtCSnSA5yPx7HrA/2HW7SD9nv+B31FXh+gkjch9elX5LoIvjy/QIqWQIknYmDOt9rYndiybqnEQwm4TjN0PUYdN2FRUFxjz+BoK4p4kNneSmSIcwK0Tx4rJvOmF3XQNq2EIkMRmnJy3A0HZrhwLNZyohEwlcBYk93kHnndDR0noL6mAUtlIKha5jxmYtJj+ahTYGNhoSLMy9Oo3fvMDQrA5v6OG5a6cmQWIHjwXb+fV4SlGpzDRVNz6yUeNqDa2tINhQjYBQikUzBdXRU9QrCadkXQ/teAt3pAsMyoOWcK3ui3ZsAkX7IeeHjjz9W5C/JdCEkhOSgbxKklDJwktUhBIqUvJHsOtHuIFjLuYUbf3LsYvaHlGkiGUgSkPvxGjyfZFlJNDf7m5yHZPvo0aN3GAEicxZLOPEZqIGSHaMMNUZ98znt/ydA1sx8Hx8efirmWx66DumPae99iKsP7489nAWKYGwNmrAsF1bQxLrSFEqPL8eysloYmoEQonCC+ej2kYvmuevhFFmIHrcnNj4xD+0bACcDrIWBqos+wILWDG64/iY8OWmSKvfz97//HXfdddc3ygLhM/I/n//ee+9VcwqzJtkOzDDg+wQ1it566y31mQRciI3+rd/kqWxKjl3cn4EHi5csQZcuUdx0dyWKi6sRtFLQjRQCJscRBmZQY8iDyfKR0020eb8FG06thNa1HZCMw9Nr4eh1qIgW46ejTdx41xvYY2g3pJ0mXDvuVtx62++3kFW5GQhyjwS+qfcgYynfZ5jJwvJHnNtzM6B2hneW/3YP7J98pxMSnm3EUorMKORzsW/Ku92Oehaxj+j98NokXhg4wbmS4L8QI7LPtq4t76l8l2FpKr47ciygr4peHccFBgLwnCQj8/IL1fMwMId9ksECdialTs/5Vkgf/i1kLMkJtjV/ckzhnCr6cLkaRTwX74n7MVCGRBgzaaQEnmh8SJAQxyrO93wvJnEybdo0tS99aPz48apddiVf2lH+8W3P4xMg39Zi/v6+BXwL+BbYeSzgEyA7T1v4d+JbwLeAb4FvbYHdiQCRmtZcrDH7g4sxgkQqao5ApWmqBaIAVwJYSIQfjxNRZwK6jHQnCMvSPvyOBAjLa3ExSTCXwBAJEGqAEGjgeRmRy8XgzrBJ6RIB4LjIzS3NwkU1o/wffvhhFcVPoWlGzBIwEuCEdrvjjjvRo0dPjB17AjJ2UmV+eI4Hw2rCzFmvYc+9QrC1hXDTJhKZedC1FuiZEhx37At44C8/xfxFT+PGyxI44KAOOHvcBuheIcKFLYg1Z0WbmfWRiDEbIgXNLcGaFXmIBI7EovkO1m+owwfTZ+DdqVNQV1+rCKhL/u8ylTnA9rQsE1OnTsG7776Lutp63PfAPaivtXHYUQPw84vLUd59HkrdI/HInxIItX8P/Yam0LVTMaJ5DdhQHUEkfh8qiitx38M347fXD8fUKY+jJb4RoYgHN2MgagSRTCQw530Li5dlkIy5GPvzbmh2NKxf6qFHVQ+0NFjYUFeNULQVXmsZauuWo7jDBpx7dRE2LGvF4H5nY1Cv29CYqEF+uD0yaRvQHKWpQFBaojl3Bp+Re6A9WXqKZTEI0BCMYQQ0wRT2EQFrhFwTjR3RvmHbiJYBgRWW9OF/9iOeiwCvgFQCGDPTiiWx2C8J9rCNGZ3Msib0TxJz389G4NNUpB6zPlrsT/HR4vMRDCegIQ7XbYZpOjChK8KDZWsCBKeZCULQ0tBUCSwCmdw0nVocFIelFkgFOrR9A67WWZW5cVMudIO5GV8lQFIbv0DLeyMROq0/HvvbLBx9SCnSdh0iJWX41U/iCAU8rFhWgknTWfalBq5jwQ20qGwOmz7Emii2R4XzLDmpa1nQ2iMZo8H1NKQzLpIZHV4yH0vmteKYk/vgqUdWYswJ5YinKtCrzTUozuuHkFWORLIeppElq/697f4EiJAOBMBJFDMympl/JIulBAztIVohzBLk+Eq/zwVdBTCUOYZziRAXAtDyJ4FEkiCcO0i2SNkijtXcsmNcVk+Acw37DslH9g2C+4zo31HlZgTU5zWZUXfjjTeqexOCh4DqN9Ph+f8JkEw6jgmVfWFXhlFSGsGHnyxBl35dcUH7VQjBQUMkH4FAM8KmhQbTReigEFYPaYWjawh7AWQCEezxRR7q3l8LvVSHdWIf1D8zH5X1BjL7RIEZSawdeQ06H/JzLF1TjxEHjVBjCTMxCMzSZt9ko505hzNLkuMdy2DRLozIf+SRR9QYRL/IJWSFOJEMSdqI8xQj9tl2vPasT2YiHMnAy+h48ImOaNOmCRlnEyj1FCL54TkI6ga0PAdt0p1gPrIezWd0Q7IghIBhwEmtQwA1KC/Jx77Dwxh/793Ya9AYhKwMLjz3Mtz74L1byiiJ9oQaizRN3QvJPGZJSFYINTMIXvO5+CwC3n8TG/3Q+4gWBe9j8uTJKgOBQt/SDzm3SInGHXGvuZlhbE/2aWaHcX6kRgf76rZ02rYObNiaKGMWCMcA9mlm4HKMYNvx/vmOSbH6888/H7HW7Psr9+P7Ga/JcotS5kzK6fFZJcCAcy3fgUlWMLOD12aQAYXLOabxfJyXScBwDONxfOdlQAyJMo51fFeWklrch8fxPPRnjjvMsOJ4xUwVvhcwYIKfy7j1/QYt7IiW/eHO4RMgP5zt/Sv7FvAt4Fvgu1rAJ0C+qwX9430L+BbwLfADWmB3IUAk6o6LUUaes4QFQSJqEnARlxWYzC4kuegUPRCJlpRoXSmNxcUgF4+DBg1SC09+T7KAIuiMmqPmAReJvJaIoPNvkgcUwdxRoNR3dQ3ehwBYuQtSIUd4ftqGz8pFLoE/ggdnnXXWFmFVagp8+uksPPXUk7jzrttw//33IhZfgd9cfBY0tMKw1qMpMROGVodkuhmusQJBd38cePAEPPrQQOiZufCiRTDDcehBahFkEG9hVL8D3bWQTmbgGGm0xgJ46mELjevaYPGyeow+ajT6DeiN9m264tln/4kLLzofN95wkwJ/p7w1BYapby4ZkcQRR4zB0UcdhQsv+j9oehqzZy3F+ZcdjkvvbIf21jEY9+sXsd9xixAuNdC5ykBRkYZ0Sse4XwTw+5uux+PP342hh6QQb9qI4sIIMikL776RxpqFLorySzFgSCleeHEhLru8HKVtwrjjT6tw6bgz0RJ/Bp++MhSzFnyIq283EQ46WPRxR7zwwmKMPLIzbrj+NygxzoXrBQA9A0+jwHlQ6UEQqfY8WxFKO9tG/6e4MjMyRJOA/iHlr9hP6Cf8jEAM+wT7HsERlvMg2MtyWARNeDwj1/k9iQ0CM/Q5RpBKpCrPwWNYDoT9jcfxv+iFEMShwOz3tWXSJEgtwIjDQzPe+vIQhCIxRWowC8Qw0tBV2SsdQYJPXjYfgpk8gc26INzX8Cx4ZgZpW4MZMJFK56Fd2ePQjWHQrQA0ZjvB2qyM8O+nWfrmdagMPoqPgvvguddnYNyvw4jH6lDWVsc5Z1RgY52OU89vwPDDAvC0OBw3gLQbUzQKeQ94GgVAQE1pTddYTQeOS+0SKAKEQujpNJCxTWxcGUC3Lm2xfFU12pX1Qml5IzLpA7Bfr/tgmWE4GQ26mVEls7667b4EiMwDElXO6GwSEgT9+V+IcSkJJfMI+wD9lv2Fvk+/5mf8KRkjnBe4P/sMz8Wf/Iy/E4CUiHYSHByv2Sd4HY7RUhaHf/N7RoaLMDX1nXbklltGkvMByyFS14CbZKJsLwFCHYPqS67CytVfYv7s91HWvjOeXLEWEw5IgzRbU0E5LKsGAVeHq1to7ZlBwwkuEiYJEB0pM4S+C9qg4YMapAOtCJ8yAM2vLUJ0TQqxs3RUPV2O9zr2xb6n/wkpqxL1G+tx9tlnqzKOzMT417/+9bWmEuHvP/3pT6qM5SWXXKIAdrYXs0FIIjCzjZpatINojkmGTC4Rwvb96U9/ig8++ECVHZr+4XTEE03Ys08/LJm/Emf/xsKvLzRRvaEGoaAOzXGRF7DgRTOAXooO00JoPKwDio0wmvUUHNTCsmtQkJeHgd2a8Nrk29C+51nwTA+XXngpfn/rzcr/ZF4XYpr3JO8kHM/5OQmDU089VZUt4jFC7O2MmYjbajT2RfYdzi/UZuE7GUkDIeUlO2RHPU+uLekL999/vyLBSECy78t15Kfsv/U7oBA08j37Fn2MWUKc6/h+KSQj96WvkVy45977VbYJr8tM3TPPPBPt21Uo0oW24PNyXpY+KhlqvFf+J3kr5U75HYkLzsHi7xxPOM/yXZb3xoADIWBpf87nkqXJ7CdmiTDjhronPC+Dgjh23HTTTaqklrTD13a4H/EOPgHyI258/9F9C/gW2OUtsBMu23d5m/oP4FvAt4Bvgf+ZBXYXAoQGkxIdFGck+MCFGhd0uSRALgHCY+Q7+Zzn4GJS6r6zfjhBJy40CRwwUo+LUEakc6HHRbhkgHBBymhTArs7CwGyPY7EqFfWPGdZBtrlkEMPw8BBffHZrNl4YsJT+PLLmbj4sjIMOTCCNGoBLw+aFoCTqUVLYi3SbhwF5uE45pDncN1tvdCuaj6CRj6cYCsyBIZ1D6m4AxZ+t20XmhHAxzNCeOelINYvDyLlNaGibQcMHzESRWWlOPyI0Th69JFqEc7FPsXtCd5IOQm2FYmq448/AbfffvtmIVgHb7/7Bq6//lo89Oi1OPG43+CMS20kbQ1ppwUegigqCOLeq9IYccBQdB88C431GSyYXYzqVQmEww72O6AX9t53PeItLh59KI7LrimCrjdg7uxCvDB5PX59cxAFLjDv/SBWzRuG8j2m4NDRBspLC/HsP2w8M7ERS1esVuDMv7NxdHgUaNjJN9qW9e5JPBDQZV8iQEJbE4yVGuPsK2wTKelDMEfKA/EcLP/Cv0VUmYQJSRAhIwn40D4EUlheg8ALdWpYzoQANAEc9jfuRzBR+vmOrPG+rab4dM0paIrNRyBgq6wQx2tGxEwrskpzqaFBHRBmfvB3DZbnqTJYtp7VxlFjC8ucOVHklR+KfOMxaAgiaAWQdOLQHR2O7kDzgnCaNqL1uf4IHB/FgYc2ok+fDG67ux2aWjYh7SbwxgtVePWlJjz4SivstA6HILFnw3HT8Jjd4TCDhSXpmFeSLa+lednfeCtJkiUZF4mYh0wqhIZNQP/B+Xj28VqMPbMf0ikPfcr/iZKiDvDcgBLYddwMdG3n06b5vroN/Yk+Sf8jmEfwnxkEUhaGPkg/53/xQSkpSD+n/9OHJfMjd97h/uxDQtLzWpw3OK8QbOS+/Jt9g+ciKC0ECL8T8p59gUQi74+R3Ix639HzTG5AAMXQH3vsMZUhKGPt9trfTdtoXvA+rjntVzBSdThm4CDcOOVDTDigHTrm1amsKi2oIxlNIQADDcWAcWYBNoWbkQ4AES2E9suKEX+nBpqVRvjE/qj+aCkqFyZQf2wQ+QuDWNwcRp+T7oFXMUZl1y1ZskTdP6PTSWrQbrlZkFuXSRJb3nnnncq+DAagQDjnd9qCGhq0AzOC2NYSRPGfdFFYSotZAswibahvxtKli9ClcwXsZAr1tU044shyXDt+A1rqWT6PGgt5CAUbEDBCCGQ6oDQdRealxUhpNqyIATtfR0v7CE46rgEfrjgIVsELyLgB3D/+j9hjj14YOXKk8hsRvJYMgZNOOkkRQKJRwqzYq666SvnfrrjJOxvbiWWdSFbtqGwD2og+IkRfLrnFz5gxQ0Lhuuuu2yI4z/239/oUIad/MtOKehocAzjXcSzixnb60z13q7biXPy3v/1NPW86mdUdknGLBCztIoStZDXzfHwmzr8cP/g7g3fou/Rhji0HHXSQOo9km8l8LlluHAN5DMewF198UY2NLFfJ92G+H/NeeR0Sjvvvv/8WEfgdRUDtij76dffsEyBfZyH/e98CvgV8C+y8FvAJkJ23bfw78y3gW8C3wNdaYHchQGSxxYUcgVLWTiYoxYUbF4UC3EoJKC4GufE4WeipkjGuqxZzBGn5nxFtFKrk/lzwEVThwlEIEC5eKSopC04KYrKMwI4Gpr62IXfgDosXL1Z1oFnbmovf5194AavWzcH+e5+IstIo1sZuw0EjgE11q5BfVAzHNhBPxJBJNSBlN8HVEgiZXfD5Z2vQs5cJ3WuFnQzChgbbSCAZC0DzDGTSDhrrTXz4gYun/56GbgRRXFSAmo21GDJkKK64chyuue4qdO3eGS8//+oWm1544YUqqldKXbBcE2uuHzHmEBx33AkwjQBCoQhsx8Ebk9/Fy69OwMzZH+HYC1bDBYFOaiJkUFwQwUM3aghZedCDSSRTGko7pjHsCAM9ujno3CaI+vUluP13NbjhjxrCoWaErCge/FMS0eL22O+INcg3TKSaSjF5UjcEgkGsXjUHo48uwZDRHn5+dDUmPfEvDBs2DIGAtbnUyM5PftCVCKIxSpj9if2BoA99XQTO2VcIlNA/CMSwT7DEBsFbRrOyv7CPMHqUJAkBZLaXCEwLwCOgMPsLz8HrEKwRQVdmhBCkYemPo48+ektUvJQc2YFu/5VT1WYexOz5ExCMNgBohaY3IWS4oNSG7m7WAGGJos36H6bnIqAxep0CtSRdSa4CrmcibXRFp9L34XpBGLqFuJ5AUTqIjG7D9hys++BqRLTXMTfZDxdf/h769rJw3a358FCrSlg1JDL47JP2OPD4GrgkP1wPjpeG49mwHQ0aUzXc7H25kqTBjJBsihGSDmAnSgGtFYvn2eg9IIINa3W0K9kf0bIlCGdOwMDuFFE24boaTFNDxqYGSbYM049t4xzAMeXcc89VfshsCM4B9EPOIzJP5OpGSYaHgLOcc2TjZ0KA0P+5L89Jwk/IdRIgUraHfUUIU4nmZh9i1DbBdB7PeYag6dalt75rW4nYuRA4t956q4pQJ/jPPitlJr/tdTKmAWfjfFwz6gyk1q3D5cN7Ycn8BTioYyGs6CaYwQxcw0QyZCPomWjNB8xDi1Dduw5OGDAyJrpWt0fzG2uVUHr02L5Yv2gV2s1sRs3hQbRtqsCSLzei8ujrofe+MFuazjRVtgaJIs7jBMy5CXC8NQEimZK07cEHH6zm+rfffluV4aP9SYRwvCMxxlI/bP//RsQy+5SlxJjRxoHjgw+mIxo1UNm+A1YsW41ubcPQYeKBp9shv2QtHDuJaCCKVieNwkApItVhFL6wFGY4AFtPI2iFsGpDBle/FsD9D5RA7/c8SqJ9MPWTdzB16jsqAp/jbq74OcdfZsFwLqf/EsBn1gRJEYLgu+JG/2d27+mnn74lEGJHaX6ICDn7r5Cd0n/5Tkk/og4HbSd987uQ8Q899BDuuOMORYRyDCD5z3lQxgKSE+UVbVTZKyl7x2tf9ttL1fWFcOV4IpkvbGfR7eI7rGjg8Xd555XMMo41nFdF9JxjDLM+6Uecx/k7+z2zU1hWi+/WzEQj2cZ+xHJZfL9hSbURI0ao/yeffPJ3Jkx3Rb/8NvfsEyDfxlr+vr4FfAv4Fti5LOATIDtXe/h341vAt4BvgW9lgd2JAOGCkAAFfzIL5Morr1S/c2HJKD0RoJXSATRUbqQuP+eijvsR8OCCkdkGBJqEAOECVUr+cH9ejxkfXFByMUpRTNYJ31EL8m/VmDtoZ9qE9cEZbUxyh0CoGUihtSmGF16+E6NPX4DaTbMAuwSBYCmSqTjSdgzpdIPS8UhnkrB0HY6nwUsDQTOMWDwGyzKQSAaQTupwHRPzZuoI64dj8puzsW5NGvX1m1DeNoya6lbYjo0nnnwSzzz7JCZPfhnNTdl61AQ/WMucOitsIy72ma1CEKGpuQazZ8/B7268BYlECoFAEK2tMZw0diwqqjz0PHAGwpF2sBMdMXs68M4bnyLe4qH3XhU45ORaxJryEE/VoahCQ1GwBN0q2uGyXyzAz367H5rX1qGldQUi1p547oW5OP3cPZGMf4F+fboivyiI5/5hwaOgubkIX8yI4bQzz8SHn36I0cNPV2KzAhyKRsYOaqrv7TT0Zd43I0tJfBAIZr8gGCLAGX/S/wWsYYZIrt6OlIlh36OWCM8pkaoCxIjujtQ+F40QiU5lFhL73/vvv69sKESjlBj6vohG2/gMb31yHUJFK+B5LbCMZliakyVAmMvB7A/Pg6GzLBZgEnDVNZU9Qe2P7H1la0g1ZwLo0m46DK0HXEa6U58DGpJWGnk1ixH710g4J3fDT3+SghlxkWlswgVXhNGl+ybEGjMwwnlwQmk4FgXUNTgusz8yqqyVvZn4YFaKzmwQ3YOnrs3Sd9msODsTUtkia5Z6KC4uQJu2xXj1+Y046XRm69joXfIoCgu6qHOzfymJEs2B5/KXH8dGkJA+SB9jaalzzjlnS7Q0/Y/+xvmAQKGUjmF/kNKJorPE/WReEWJQBIxzM0g4djF6mgQ9+4xkgPD87C+iJyHjBoFJalDxe94PS9DwOwK1OyrSWtpfSjnxb/bxww8/HE899ZTKyuKctz2bptkIIoy1vz4c+sr5SJUHUBcPoLNXjxKvGXWWibxAGhkLsAwTTtiE1TUfG06oR7Phqoypng1VaHhhBQzDRPSwXqiJbUTZGw1Yv38QVW3bY8XLyxA84AR0OPZeJFojyjaincKylG+++SaoM8S5fFtlevjctCkzP/jMBH8J9H788ceKBGaWIQkFzvEsIyTz0bbsQdtx3/POO0+1W+cunTH7s9mo21SHNm1KkEpmkOc6aN5cQvChx/dFv6FrsKF+NUpKC6DbUVR6hbAnLkIwEyQDBNsLYO7sDF6uK8S424NYljgF/fa5GJtsDb/65fmq7KdkI/DeeA/U9eL8SBF3AuiTJk1Suii7+vsJSa2f/exn6tnYD3MJx+3xTzlG7EI/lz7PPk6SgJo4vJ5orLBv0F++S3YUxwiSq3zP4jOQsCPBIOQGzz3p6adw0UUXqfbkmEH/3H/f/VSJLN4nxxXeC32U+0g5Sf4uQQt8Fgn+EcKGZI68q/JdL7eEGLNR+I7F++O7NAk/XoOkIN8NaQMSabwW9fB4LO+fAQwsFcf5+z9lRn2X9tldjvUJkN2lJf3n8C3gW+DHaAGfAPkxtrr/zL4FfAvsNhbYnQgQLv4FTCJAwUwGisxyUcaFXG7EowDREvUpddqlprIAuwQ9uEDlIpulLxiRzkUpF588B8FfAiVcAPJcFEplVK8sjHdFR5GsmDPOOAN//vOfUVRYCttJwQjOx4bGv8I1ZqK+eTEKIj3Q1JJAxq5nPSBk7ARcx0EoEEQqkYKOEFJJij570A0XDEB0kyEkmiqweFEN6td3xJez8nDcyUdj3fr30amqF2ynAJoZwXvvfYDp732IeDyJ0884CTNnZut8M/qW4rJXXHGFWtDT/gQF5s2bh3vuuRuPPvooBg0arBb+sVgrmmMN0FwdgYiLQQcVYspbcxCP6zhwVAB9uu+JpR/3xKKaD3DUT1qxflUTgno51i8uQV1dDF98thG9epdiY/VGNMYNRAsysOMRhApaEQ7mo7yoBXZKQ0FRGFH9ULzz0Zv4yxP74PWXPsHCzzqiTWVXrFm2Ae+//95mwCkLMGcLE+3cG32ZkdAzZszYEglLn5ZIUwFeRAeH4AePkQwRgjH8nSAIs0IIknBfgsgC0gmAxM/YtlKHnMAKz8c+xT5HMIZtzHr8Agx9l6jbb2J5z6vDh0uuRKvxLkzYsPRGGLChGxp0eAhpBpj1Qd0Plr7iZyRAAor8UAHfW7a0BkSi96I0fBZsLY2AF0LC9GCkN2LTOw+jLPwwptodcOE5izCw7xDATWGPfebi5DN0FQ3fkIxBLwrAM7PZQyqi18mSLK6TzWKj6EcWwHYVAcLPKI7uUAPE1tHalI/F81oxfFQHfPpxNbp06YeiinqUWT/DHu0uhwtmrmTPlQX0fjzkhxAW/EmfZbkkEgwcU+jTHM8JEHIOkIwl7islZQQAlYwA0VSQTAP6uWQZirgw/yYoT6CQ1yTBwe9IcIjoeS4gScCRZCCz3zg3MdpfSuvtKAKEz8TnFZ0TIUQ4llKr4Mknn1TPvD2bkYkjFSpD5vlb8ftx9+CTcAROvYOhwU24sQ+QNmxETRdeQIcWdOGZGlzLROwCE02BFGwD6NbUAc3Pr1EqPJEDOqI+rwUl/2pAXW8TRQdGUff3JqR77ol2p1yNUPgo1R8kI4I2o3YC25YkCNtkW+QpbcmyWfvuu6/a74YbblDzDUsAslwRBcWpj0XCXQiQbZ1HPqOgOrMv9tqrH2ItzZg7b746VyqVhJNMwTXSgKOjosDAqFFdcOUdJWhNzgJQgpBXhJJFSaRn1SBsZJDu3gl/eVrGbEsAACAASURBVG492qwvxYl3NqFmenv0OucVJAIVOPvnv1DvHgLOi64M75kBAxy3CeJPnz5d7SNA+Y70ne3xi+05hqUR6f98N2Ef4Fyzo8F2yaxgn2QWBq/Fd0FpV7mu2HF7S2DxOJKL9DEG25AsY9lIbiKuPurw0fjyyy+3+CzFxv/+yKNKl4aBCdJvOY/KfXBc4RzK9yNmbshYwjGMgQrUpeF8S1/guyxJjsMOO0xlePBvzrccAxncQ3/lPEzSlrYmScP3YB7LrE/eN8/FjaQfM2Toa/72ny3gEyC+d/gW8C3gW2DXtcDOv4rfdW3r37lvAd8CvgW+dwvsLgSILPi56GP5EkZpcpFKQEm0BKQeMhetXAhK9odkfvBvglZc9DIKj+AJF4oEv7iQ5CKQ5+L3XPDxHPydkbG8DvefMGGCAnslcleuIQ2ZGy0o4IMCMl13C3jBz3MjNGXRLfvLOeTvrYGY3PPyurkghxA+ubWtcwFAWUzzmrQBa4f/+tfnwXUasK75Htj6x2honAfdiMFzwtB0XWV/2DbgGgYDx0HkVekReAFknIzSIojHTHhaBKsXBvDJezXoXFWBRLwST0xYgENHDUPvPRJYv241uncbhvziAkx+bToOPnAMUhkbHbrvgSlvvovP53yOxYtWYOjQoTjplKMwaO8hKClpgyOOGK0W6tyntLwQBXlRdT/xeBrde3ZEMumqCOvqdWtQ3rEUv72xD/TAOkx/1UCBtRf+9eIzOPeyTpg/K4a1S3Todgk2NM5DVY8oHLsVbfKj6LJ3EfoPrcBd163FmJPy0Lt/GvXrWpUCdWtTCsvn5iERDyCD9bjxlsvRtKk77r/nJbw9bZrSjSEJR9sr/uO/bNLW0k7yt4CRuYdu6zNp71xQbusI1dxIb9n/3/4mN6jjmWeewVNPTVKgP3Um6OMilEq/J0DDsnCihSAlQ6S8FfsD+4mU5ODn/J2gDUFVgpIEULgf/z7ggANUJCzBHtY7p7gt+xbLf7BPkYxhyQ7pL9sCHrd/wPxqw1BDY3HdnVhUPRF5URuGXgvNY8SvBkOjCLoOi6LnJEBAXRuAlIEiQJgForLLVM+CrVvQjGPQoegxpJBExDWQ1D04NZ8g8ebtCB/fgF9eGEdDvYtooBIpaqq4n2P8w73Q2vwlMpYGI09HBqnNxEaW3KAvadT+UAIgmromu5/O8YT+n3ShWRq8lI7qxaXoulcT3HQHzJldi2HD+8D1UuhX8RgKwl1UZoqnFNOZ37K5fNb2G3OXO5K+JIQcQWP6KoFDloERgWU+FPuJlFOk3wpQKsBzbv8T0kPmFZ6f84ucm2VvJGuRmVHc+HeuADrblv2EJDzr7rO8IkvTcWxmGSOOK1IOTsiL7c3SyL13mYOyY5ansmI495EIkUwJ0Un4JtkErueylwDVH+Pio3+BZqYsxRys21iDWwaUYp+yGhiWB1g63IAL19TguR4yPyvExqpWeK6DDulybHp1IyLNQZQPbIe1vTyUPrYBKAOsI4rR+lQzGiuLoB95Itq2uw2Ok4BpMPuJ7Qaln/DEE08o8mLIkCHK3jI2sm0kSp6ZFIyOp74E3yVIIFDLg1kH1J5iSbApU6ZsyYb5T+MQbUfChO3UpUsnFBUWq+j50tIyFBQWYO2qlQhHwoi3JqB5GvLDLobu3Q5/fKAjjIJVcLVCdLDLEHtqJoIJD+Ze3XHlY+swyqnCAectQbCxFPq+T8KpGozrrroKN990A8yABQc6dDdLkLK9WPqLoDTLWgroLfPLrtBRc+crzjHsnyTnWQ5Oyj5t73NIpof0VenH9AUSEdTboJYLyY/cdynaj/sIIbq9RBLPw37NcngkEnh9Bu7IOMCxhtmwf/jDH5XuCK/J7KQLLjgfow8/HPnRvC3aRaLHxXPyPZjzLH9nAALPKzofzDqjH5AUow1Zxor7MrOM78js55x/X375ZZXlwSwo7svzs89zzGE2EbMy+U7AcYyZJBwPV6xYocYnln7zt/9sAZ8A8b3Dt4BvAd8Cu64FfAJk1207/859C/gW8C3ARc3XQLK7hpEElOGClPWIWXqCi2MuJAkecfHHvwk+cTEoPwXAksg5yRSR0gEESli+h/tzYcjFKhelUhKI+3PxJ+V5GO3JxazUcBfrCdCSS2bIoln25X1tvSDndwI05ZIpQnpIxLZcJ3efXBBdsjokM0WO2xZ4JWQS92XJjK6dqzB4SBGWNlwMx2lFPLkMrhtXoCs1Ckh2EDtNw4PlheGkSC6ZSKZsBMwwmhrTSNshvDVZw+zpGfTu1gYd2luobwpj+vR6HHro/ijM+xRNDRvQmijA6mWb0LaqGF66GIZViH77noC3pzyNw0aORiIODNl/GJ5+6jF8PmcBOlR2xaezP0E4QiFSDS1NjSgtK4VpBtDcyIhIBw1NDQoUNg0LBWVFyCtpxKBBPRHbVIqWJheffDIDe/QtgJ3KQ0lRRyxd8SmOP70DyipjSDSm0FTXgPpGF1aoAC893YKbH+gB3VqKIHQ4dgbFhRZCWge89nQMc+dmMPSgA3HL7+8CUp0xaJ+9cP/99ytALVegNre9coGVXFJLgP5t9cDc77ZFsm0NZub6neyf65P0sWzt+LTqH/w37Z13cM21V6Eda9h7QGFBFvjg9wQ7+J/nIFAsfYB9jD5M0ofnW7p0qSI5BIjhZ4xUZT+SqF2Jiuc9kMgiwELig32OhAsj8bkv6/ETsJHI+u0FnbY9om2lzeIBTc6bmPLxrSiu4L0moXsNsExmenjQHZbq0ZTWgBJBZ2ksDzANkiKbS0mpTBANGceEq3dGJXVA9DykbRN5XhzLZ9yEcv0ZLGmr46xTW1BV2R26FkUiVYONm9bhov/rhL6D58MLAcGQhaSXUf3NcTxkNlci4jWpCcKXcd3TkHIoqMx7NNHS6sDRNLTW5aFuXRr7D2+DKW9uRK89e6C4zETHtvugU/QOVY6OAPGPeaN/ktAj0c1obALf9FOO/RKJLfvQ76X/cZ+tx3oZx+nr9G0hQKS/kOzo1q2bIvUYqU0ygyQHr8O/Vf/TdQVisi+RvJVSNfT9sWPH4oUXXlBZCsxG4Pwm4/l3BYRzfYDPS4CT4Cfvi4Lg1EEgUJqrm/WNou81F1rKgKbVY/yZZwHL5uO4QSW49sWV6Nu2GBf3q4FBgXlTsYjwKD9jAul9I1h3cBqGbqMiVYZQrYGGhTFEi03U9ClA1d/q4Oo26iuSKFujoaZTCLEh+6HT3hOgadRhsaDrFmwnrWz0m9/8RkWvU1OIGR60OW3G5xMCl2QPSQ6SsWxfArwc91gSkNkhAo5LO21rHOJn3I9ty0xKvk8wkp5jGc9JImv1qhUIWQE0NjXDAccNZoIEUVZk474JlWjTjlpZRWi/eBMap69AUTgfv304jaOP6ooDOi1C/oEVqK6/GKXDf4aJTzyH444+Enn5BbA9HaamKe0PapnwfYhBHMyA4ZjKNv0uei7/y3FC3lvYF+j7s2bNUmScZODkakhtz33lBpXIOyJ/kriiv/Na37dYPO+BpcpIqjFjmSQC50eZnzlukLxixodkYL762mRVpq9+U91XAhBIYMg4ReKDAQNsb/oqST5maJDc4JzNeZbjEInBI488UvUFztXcj5m07OeiFSPvzrQx24EECjMySdYcccQR6joUQD/xxBPVuXfs3Lw9LbtzH+MTIDt3+/h351vAt4Bvgf9mAZ8A8f3Dt4BvAd8Cu7AFdhcCRKJfuTgTIItlEpjaTwCK0WtcEEqJHi4qBagS8oOLNimBxYUm/xNkInhA0IKLR4JREvnL43k9AlksG8BF4t///ne1qJTI2dxsDP6eWyqB95WbvZEb0S+fS6mu3EwAAdREyJLuJ59J+RWpiS0AnGR8CHi8NTHDv3lvct+0oYj+/vOf43H0CR1R59yFeGsdEskNjBffLAac1TpgEaC07UC3GRWZgRUMIJMwEY9nULMReGi8g6K8Tli6sAH1GxtRUKAhEI2iTZsOWDh/Mc45pxJNzdXIi3bEykWbYBXFkR80sWqViw9mehiyl4GxY0/Av555E1dddyMmTnwcAwcMRllpZxQUdsKc+fOwfMUCPPv0y4hEi5DOxOE6KURDhdBMA/l5UTQ2NqC5tQkVxd3Rtl0bRKIuopFCfDr7Y/Ts0RtFheV4Z/pr+PkF7ZBfXoNQNAPNNhCyDGgIY/orPbCh8VOMPM5Ep44hlBWmkUl78EwSARq6VhyPG8dNR3NrPiZOeBadq/rhyKNGY/To0QqoJEggmUfbGjJyyajcCF2JSt060lh8Q/wgN4o1l+QQICXX/3L9ifeSbWuWrMqWR0nEWzB79mc49bQzVLQ0n4+kHwE9Xk8IEPYrgrf8nCAiI0Z57wQMST6ybA/7BsEUPjuBHfYrbgSXuRG0IfAswDKvx315ToKGjCZlP+TnLBVEgEXEpHfc0PtVAkTXM7C1TXjjw+thFb8NywhD09bCMhik7oIB7PydQCP1P6j8YGjIZoIYGphBws2gbo0OJNIBlOe9jkjeMCQ1F3mrXsFnr1yNvr8KYOwv1qJ+bSmKolVKx0YLbEJzSxq6WY8HnvAQiIaRietwrCQytgPKMDCenmokKrx988Z2s8wgkokkEilP+Xxzs45ls4F9DrKguz3x0YxPcdDIvRFPxbBvzwdgZAZA84LwVO7Ij3eTcVnKP1H3gRH/zPqjnxJEJOgngsL0TwEVRf9Jxk8RJucYLFmC3Jd+L/ohFNSmH/Nz9hXOK+wnoiHC/difOB8RPCcBwjGZ52bJHJ6XAC2PYSkt6iHIPPBNMjK+SUtzvJD75b2w75HIJaDOOY/9Ve7p686X0RyE3ABieiuW/uVv+ODOa3H+wRbGT7PwVqONSUelYSUd6EyjCmnQguxMGlLtNNSdEUFDsBlVsRJsWtWM3v0Ho7apDk5BCKGHFiGY0BG1TDixFKqrPKT79kW7UfdCswdt1tzRYWcyavxiND+1DajlwAh3Rt3LeCZt/+KLL6rsDwYysE8RnKYGA0sP3XXXXWqsIjErGSPbenb6ggDqPObhhx/GnnvuqUhhZpFQGD0SDqJ6zdpsn/ZcuBoJIgflkTzkGxnc9bCFA0eMRKphNdJvzkfFWh2X3u/ilCcGYO/PlqFpaByrFx6Agafcig/mN2D50mU4/bQzYOgGUpn0FsKF2bDUr+CziLj3js2e+7rW3/7v6YPyPsf3N76LcU7hXLp1Fuu3vQrPTb/mu52QjWxTasX87ne/U+20La2Yb3ud/7a/+An7NQk3ki28H44J9DNen2MPSVMSHsxgYlZuYXERbrnlFnw5d556D+M4wX7PsULIN5JsnFvlnVXeKXkuEoEkeRhowLJXHI/4O21M8oPHsowVbS+Za6L5xfNz3Pnoo4/UHM9xgGPkKaecoggQtgvfC3aULsuOtPfOci6fANlZWsK/D98CvgV8C3x7C/gEyLe3mX+EbwHfAr4FdhoL7C4ECBdlUpeZCz1Z2F522WWqrrKQHVK3XaI9c4FUnkMyQLho5EKUUW1cGBK84qKUC0whQCQqjovxzp07q31YPoNR7AKo8boCRueSIvxMgDOJvhenyM3qkFIL/C6XTCHYLZF+8rl8JmLVIrrLxSifh/cn2iZczJIM4t+8Pv8LqC3ZMVx8cyHsYj1O/0lXNHh/huO0qLJQCoBVGC/Ld2V1LbwMywBpcGCjNRGAly7F6y+1YPVKEzM/aYWTDqCkJIz16xjR3BXV1euQTKbQv+9QtDQvR0mZjdUrEsjL19B/3yDS8SbYmQhmfJ7EsIEeOrYrQHNjEhtr0qhoH0DHygqsWWljzuc6fnnR+Xj3zYk45uhT0bZdV6xZuwGzP/sUz/3rX3C0IDp16orly5egoKAMlmUimsdofYLZJQhEPBQXdVBR8KG8FgzcJ4S8EkdF3YcjHvKjOgLBQkx9NoK99zPhBtaibbsClBbRbkFYgSCgp1CcX4YpLxZi4/o8JNL1uOSSCzBx4tMq0ph+tDWZJYREbnvL71Iqhxbm7wQy5DMhC6QEB9tdyrjxeLY7fYC/sy15HL8Xci8XqBXwJOtfBNM9VWIj3lKDhYuX4ZZb7sTBIw+F4zAaPKJICYJ4PB/9ij/p/wSmeH7eG89P4pERpqwXTnCE4CN/570QGJESH3wG3iOPEx0R7str8Dg+CzNoSH4IwSMlfnYsiPdVAsQyDSTSMSxaOwHVreNVBohpboKuMatJg+Fm/YclsDYHrasSWEoUnTohzKhgiSqSEnzGFEvcXYWygnGIaBqWPH8OSirfRWuPOow91kWbyoHQ7Hw0Ni2Fh0as39iMW/84HJ33noqMVwgdTchkNDgeVAaIqwrLZWteqWwEGR+oio4Akpk0XEdH9fIgCiJFqOoRwNuvJTB43zYIRyLo2vFItA+Ng8uyXlYGnpsV7/6xbuwH9L/PPvtMZRoR4CbgLX2ORFyu/8kcIPOMEAECMsrYLuM2/Zh9mP2SGwFH9huen2MzQUn+LX2a5+P9sG+wfQk48jP2jYkTJ6rPOJ4zo+C+++7DsGHDlD6IkC87qh1zyQH+zuh0AuoEX5X7Oc6Wco//7Zo2MxzgIc15Y8Fc3HbQMFx2dF+sqF6D33yQwF/29tCrIp2tIxcEvAAJECCta0j/uhhrC+vQW++A2gnroad06AMrENynCk48BvONxdAXZxAJBbG2IAFt756IjjwNhdY42F4aBkw4rq3mW9qTGTQsVUlSmiWiSIbwc4K/fB5qH3De4zzOjZmfb731lmoPAsdse4pBkwTKbeetn1/m/eeffx5XXnmlOh/BbEb600+6d++KeXO/RCgUQDKVhmYYMLwChM0Ewl4GFQU6zjipGGffeDCweDlqJs/FH+8O4KK3u6NycTWa6msRqOqLgu6XYIXTB9ffeDMmTHwCmudi/oIFShOEPsdsCfqvvPMIsZUbjLGj/OX7OI/MGf/4xz9Uv6SIu7wz8VkkQODbXjvXDhJAQvCfxMCtt96qMiXY1kJKftvzf5P9JeiF93Lcccepslskx1j+kf2b/Z33wLmVRJrySQ0ob9MGt99+OxYvXKTmW7azZFdKkAt9k+OKZMmw9JU8J4lMjkX0Yc7TJDNoR5b6YmbHCSecAO7PYzn2MDOEv7M8Jed9Xov3xT4j75Ykb3h+7vurX/1KvRP427Yt4BMgvmf4FvAt4Ftg17WAT4Dsum3n37lvAd8CvgV2mxJYuWAMF3aMuOSCjuADQYdcwoMLRiE+cqPi5XMuNiWynQtCRt9KlDt/8nvRE5HoRAplEgwjuMIa1Tyei0EuGrlQJMAiC1n+lFJBvL6Axqre82aAmM/Dffg9zyUZAVLHmZ/zPLwmNynBxeO5YOfCVISk+b1EGnJRS3vwOAGy+Qz8TER1abfc0luOtxqLlj0GO/I0YrF1ME0PmVS2xjjLYBEc53+T9IcGNLdoWL2iBO+8kcCGDRpKyrrg/XcWIZ3wYJkazABLRwHFxUXIK3LRmvCATADrN1SraHSL5UOiNrpVVWHZitVIGAYO3s9FeZEGJ55GWUkYRsCE4zHDoxP+MXEFyrsW4dB9ypFfUIymZgeHHnoKnnn6FRwyehTSbhSJpItFi+ZDNwsRi69DYX45ouEiNDVvVKWxAoEIXJft4iAYoB6Ag/UbNyEUNJFJu9BMDcmWNIoKg4gnbVgRG+lMEtFoCHYmDd1IwDLXoXZ9FVoTGey1Vx+8/sqHCOdBgQyMJhZ759b4Z9vQ1rRl7uf8XcqUyPdsV2lT2V+yiCTqW8AgEfkVIJVACttc/Ic/5Xcpi8ZzpdNJ5TvJeA0yGQ/77T8SB48YCdtxEYlGVBR4tlSWvYXwoJ+yXzBDSgAdiWDnM/CeSWYsX75c3QPBON6flA6SPiCZLPybfio+zPr77F9yn7SZRKbuuCH8qwSIgQhsrwU18amYMe9aRIvXwjJTVPRAyGKGB2BpWQJEBa3r2WwQjWLo9HF9c2YUiU6NkfsO0voRaFc4EYY3GYun3obK/hnc9NhKLHq/PbS8UiRbM4jFFyEZczBgXx2X31iBRDqBVmMTdJfZZinFOXouSUZqJDDvKstD8u6psxCCjlirDkd3YacMrPoyH/33c+BkumLqlLkYc2Q/hDAQfaouRVDvBt1MwLGzJO2PfeMYSQCUgsf0Z24kv+nfUu5IyESZN+jbQixyP/ZRjsv8XMBZyaQT8pl+zQwDjreSaSjjPn1c9CiEACEQK/2d5ZhYDkeyunjPvO69996rytEQ7BZB4h3RnhJNLnMR/yYQy2h1Arb/jQDIvb4OAyknDssNwbU34Z/Hn4iBgQB6lM/C2BeB04tDOGNgMzSD5AfgWYBnAJoJbBwTQaZ/GuXJMFLPx1DamC0Hl8oz4Q0oQ2CACfejJOyZDdCDNloHVWH9Xm2xV9VUgMLqaU2N35IdyswPgsx8BhIaJ598shKAlnGNBBjBXILNtDufnWV+xo0bp/QN2D4EyXm8BB9sbWv5nG3PMZOAsghSszwg271rty5YuXy5OjRN0So+PEvY6YbSGMo3DXQwTAw/sy2u++0QrH7rGTx0SQbXTOmMQMUmRB5rhj0mD3H3IoR6nYcB+x2IOV98AcvUMemJJ3D11VerUm5dunT5ilaFkHQ7wj/+F+fg/RLIp+1fffVVdUnxO+kH23sfPLdkzf7hD39QcxT7l8yzue+H23uN/3acjBH8SY0rao6w/BoDbXgvvD95L+NYNH78eFUG8b3331PZxgEzq0MiZBbHHr4vCqHLawvpIT+5v5TuExKIvs8gA74nsAyXvAPz3ZeBC5zb2X/4bsv3VF6DpAmDO+jj1MnhuzKPZ1uxLB/t6W/btoBPgPie4VvAt4BvgV3XAv6KaddtO//OfQv4FvAtsNsQIAL8cnFH4VrWvxa9DgGjuIATIEci5CUaXkVRuwTyHbUPF3EEKVjSh+V7CF4x+pDEB78XjRAu/gim9OzcHhedfx4am5oQdzS899FsVLZts0UjgeVOCEwRAJaocIK8AkxLtCi//6FLB2ieAVePwdVcGF4YTYn3sHLTDXCcaqQSDTD1NJIZqAhzzdPhORkELA1JO4C5M0sRLm7EHZcnsPeQvTD3i1VwEVB12DfUboTuajj88NGYMmXalnJQWeApozJJVPkgzYLrpsEofNcjeEywPoZ+/TojHDRRu2ED9h/cFqH8lUiko5g6JY6ee0Wxd+8ASks64+OPZiMarkAqHcQpp56N6R9MR01TGxSWABvWrcHBw4fDMgKorW/CuvU1ePnFVxEOhREKBbFh43qESxI479LOKCxfCi9tIZqv492XeiGJL3HMaQVY+mUcvfuZKMx3EQ0BAUNDKJRCnmlg2utdcNvNTfho9gyMGX0sNlSvVwTatGlvK9IHug1dYyy0Dd1wYaepv5AljrIkVVYH5ocGpIUAY+YKCRz6OUkH9gMhciQDSoBdRpKyzwm5yGeQ0jkC5sq5+DlBEp6ToA03Pjf7BM/Bc9Me1BBhNDYBRF7nmmuu+V4jcrdMCSxdRdLCW4SX3r0egbbTkB/UYGppBAwXAT1b5opEh6VIDldpgRi6B9PQ1d8siUXtmbhrKG0QPdMZJcVvI7b+DNTp85BCJxw5aAkGH1IEZMpVWZ9UuglNNQn85akeyGu7TmnrUL+AZB9Jl2wWWVZjhN8x+cpRb+Lshy6ctA6XOyIPy7500LtHRwSLHcyYouHAwyKwW8vQs/15KC84wp/9ciyQJf/SqswMx3jqRPBvyUaS3zkHCNksfivR0KL5IUSdlEiUuYlzBkFwkoFSXolzFcFIHpNbUol/s8/wXthPeH+cs4466iiV6SHZhJJhyEeZPn06brjhBgU8UitHyFEh9tnXvmvUvwDOFNWmuDbntFwQWgH/HMy2Xh2StNNdWLoHtzWOWY9Pwie33ojzjovj4dcrMC3egGeGUcOmFUZEobYIBYJIBDJItg9g49kWujSm0PyKjcL1LsywB5v9gf5fWAT9kKx4+pKZMRT0KsE8px6j9lmMQKQ94qlGhIN5W0TLaVNqHrDEEccqEiAkC1hmj/YhaUCwmSSVANSMaCfhQz0P+oKUDRKAeevOJO8T/JznuPnmm1XmDt8VeDwz5DjWsc3Xrl27hTje+jz5GtCluAwHHVKKc355OP56xKO4+WYXzug8FLzVgk3FOjZWHow+Ay/BqFOuxsRJLyAvP4BRh45WotkjRozYkv26o0qjfZ8DB+1P3+cmwRwk0dk+JJyo7ba9Pixkhui+CCHAa7FcKjN8WSLth7CT9CFqtnCM4Dw5Z84c1f/57kjSlGMPS5kxO2TalKkI5kdRVFyClUuXo7SkaMu8K8E2PIa25LgjZanEdvJ+wfGNGRssC0dikLah6Dn9VO6DJe+YAcUgGb4PS1k8zvcSlME5m3M6ybbPP/9c+ffdd9+tCB0+m4yNPNbfwGw/Hz/zHcG3gG8B3wK7qAX8AXwXbTj/tn0L+BbwLUAL7C4lsLhQZKo+F1tcsLFMAlPzCR5xkcfFG6PWcss9SZSmlDYRUIngK0EpkiAsVcJoUC4qeT4uCnkcF8v8notTLswLCqJYsWwJbv397zH6iDFKiNSlJoauq0WiRBEL0SELfC4MBSDj9X+Ixff/B94wzt1NQDcNeE4McxY8Cr3gSThODZobGhGNmjAtE431CXhKcNWAY9vYWENtiBACRh88N6EG8xaux7o1SVhq0aujqLAAFW3boq5ukwJxuaBne8hmGJaKaoeZweDBe8DJ2Pj88yXQGKWZIpiuI53KqN1JOow4uBOYd1KQX4VYIoneVeuQn5+H1WtWoKSwC9atjWHvgUOxvrYWTz63CIOG7IkuHcNIJRKorKxC95598cJLr2HEiOGY+8UiDDtoJJYuXYa/PTIRld0SOO83XaDrrdDDDTjn5DW4fXwxHLcB1euBjl2L0aldDCZM5IV1OCkDpSUxVK/aH+ec9SGefm4yMfpTZgAAIABJREFUBg0YiVGjRyodAYICLIuUydhKnNc0DJiWh2Rch2bEFTjHSM9s5gYj8n9YVWreD8EQ6iCQhCDQSV+VLCWJjJYyagSDCaTwb2rg0I9ZnocgDMER9hUCJFIqi23Pa7DvCIhKMJjAMIEfAi28LklI9jlGvrM8ESNRaafvGvn7daO/41gwjBQ8rRZTPvobYgW3I98KwjIcWLqNIEvbeS5MgwLo1AHJEiC67sEydOiKANHAZjRMD6xM5RoRlFefgzlvPoQ9j+uGv05egfemVMDVSpBpNlCfmoVYQx5+fnETDhtTjqRHrRRNle+xnQw0L1tuTsmLKDJEJWApIJj9yXWy2SjxeBCZlIk1Sx0M2ieEeLwP3n1nIY49qQKB+EkY0O3/AD0LMvpb1gL0JyEYpISgZNdx/iD5xr9l/JdydpK5IWXZJKKc55QodSljxTmKv3fq1EmRINyX/izl34QEkXNJRgIzQLhxbGAWwqGHsiRddm7h9Xl/BDnZX9kvR40apTIRqVvBc+eWYeTvot3xn7IX/ptP8Hq0A+c/XoMkghAtQghR/2nrTbcB16TP2rB0IDZnJu4YeTiwRw982pBEu7XV+OuxGlLxNMJhwCrQkHA9BDQLiSKg7twwInYz3HQBmj5uRsmKAIozBvRgGm7aQVMYCHbKhzsiH5/YG5GqAfbt9woK8g6Epntw7Ky+FW3EdmEJLNqV5a/4OUFfEga0HaPZOQ4x8EEIWhJiLA1EUJdjGX8fOnSomtu3BchLyU3agUQWdRuYbcJxje343nvvqfGUpAsJl9xSSLm2ozA6yfme3ctQEkhh/8YoLj19GQwvBM1OI57vIhnsgeLhV+DmF9biJyceiQ/mfIl/PvqIahtu0i4/NKn+TcYa8Wt5J2J/4bzC7ALq8tBntzdAQNpEtHloD/oCdSvYLmx/ts3/chOCTd4HmdXBLC5mVvC9geQY+xvnPPodx438vDwsXLAQ/3hiAvoPHIQbrr0Osz6dCUdFWGTHCRlzhNjldTgX8z2YYwLHHWZikuTjnMx3Z5IenHtpb9pINFZYmo/EkGS/Sdk/0f/gOWhbHs+5nBkjnLfZL5glIuOSZLb9L+27s17LJ0B21pbx78u3gG8B3wJfbwGfAPl6G/l7+BbwLeBbYKe1wO5CgIjgKEEFLr5YF50LZoki5KJZiAgCXFyMSVkpWXSzkfgZF49SAovCpQRCuD8JEH7OaxHAZWkLLipJkIQiUdiOgxuvvx7DDtgflmVA180t18gtdSC/54IeQozwu+0Bpnaog3kODGogJFMIRJZh7sK/ww68imRqAzJJFt9hyS1CsyQ8gNYWB+mUC8MMozWh4fnH2uHzOetQ25BGIBBGJmEjk06hS1VH1DY0oKUlpoBdLoy5aC8tK0JTYwzJZBb8N4NEi6mxQHlpV1WPz6QcuJ6DgoJ8xFqSCOdbGDrkQLz/zjQEghm4dj66d85HZVUZNtWthoZ89OrWE907B9Acb8azLy7HsAMHo7w4DjsVR3NTK3QjH80tDnruUYnlqxpRU5vAHj17ItEKVFZFUFqaxNJla7F46ZdIOB6uuqkAdWstLF2/Au17mGhb1IygQYIrowiZvKCBaOBYnDb2VTQ0abju2vE4cPgB2HvgPtkoX92G5+oIBiN4f/preP7lR7FhQx1WL29FTc0GVdP7+ONOUHawrOAObdLtORl98p577sGkSZMUWEKQQwRZ6aPsW+wvki0lWR4sHUNwhHXyuREwYXke9k1GPfNY9iUhWbgP+xGvx2wPAaAZYUqwhho+Qg6xBjnBmu2t+/5N7eC6QRhmHJ6bxrraxfhgzQjkR4CgRVDWQcBgdkdW9JzEhxJCJxFiSAaIRw1n6KquvwnoBUroOPB6KVorlsPrNQgn//xzlBRWwEhXoDFWrcSQa+tq8ejLhQiE62GTDNSoc87MNDIeWQJEFdpSBIgHsmppZoXwO9uD7hkwtSJ8PrMRI4YPgmcuxbTJRdjnwCC0dH8M6H4xCiK9KHv/TU3xo9iPPkmSmoQfI6w5znO+EJ0Hjv/0SxFLFi0PKY0lOjw8JrcMnehOyJzDa5DMI/jO3zkusB+xX7F/8D/7lOgO8Fwk2fk3SfnHHntMZSfwfrPjZ1aLh31CwE9+99JLL6kSORRNJoApkfVCYEiJvO1pXN4Tn4dZEOzjzI7gs7CPqswtagltVVJNs1147DAkIxwbesMm3Hb0MKyMF6A5EETFimW456C08nEroEELAynDQdAMIGECzaeH0VTRjHBIR9AJwkqEEfu0EYGVQEVMA0IWmr0UnHYa9H75WFjQjLI241BVcQV0PQwKVEnEv2ToUDieuhJCWglBQWKDz0eBdNpXotZZim/atGkqO+iBBx5QWST/qZyUZIAIiUXtFF6P4x83krkcNwnskyiWjNSt24NEOTNnygo7YK/OlWi37jPcMrYUFeEaIMRsVQOabiHZ90ys7PUrVC/8Ar8edxOemvgPBepL4IW862xPe/8vjxEyTcBy+vKYMWNU5h91bqR04vaQOfJeJe9dJIaYocB2YXkt0YH5X79/CalDX+F75YABA1RgAOdNZlKI1oZkXB577LE499xzNwfzuChvW4HjjzkGkUh4y5zMoAOOVXxWKYMpWWS0IT+Td2U+P8cW+gjfnTnmyfsyiVWOVQwq4u9CxPBcDFjgvXPs4bjCrDPO2TyeGSMcs0j08Rhp1/+1bf+XvvttruUTIN/GWv6+vgV8C/gW2Lks4BMgO1d7+HfjW8C3gG+Bb2WB3YUA4UPL4ooLuWeffVZF0nGRx8g0LsCkVrJEsQuAy2Ml2m1rAoQZIMwi4eKThAcXijwXAVxGwXJxx7T/cDAAMxjC5VeMw6EjD1ZS4B7+XVtfyi8IYLZ1KQK59+87sv2bOIemEdz2lFh4XevjmPHpX9C2Ux1SmVqkErYKOzc8F5YZQEtrBqkky1aF0NqSwrLFFl5/ugeiRQX4/PO5cD0bxUXFKC0rVoLLjfVxFdlYUFCkbMk2ycsLKaC3ubkVwZCBdIpaIYFsBo2pI5VJK3BZ0zWcceZP8fIrLymSYMjQofhs1kw0NDRjyOChWLlmOWKxBAwjA9O0EAlH0LtHW7heAp5WidWrF+CMkwejpbEOiUQGgUAZamtTGLx3e8yZX4uXXp2Og4btg32H9seiBXPQsUN7hMOlWLx0GXr3DeCjz6aiT88R+HzhVBxxfBW6dLXgJF0FhpdU1EJHHdoVn4BTjnsZrpePOfPqccGFF+BPf3gAX85bgDmfz1IZJvSjhx65D30HlKP/Xv3Rse0+GD/+QQw/aARuuun3qmQWNVV+yE0APEYnM5uKUaHsSyT7GD0q0efsQ3we9ikCIaJhQP/m59wI5BCQISDC/kKwl2ATBdUl60micSUjiH2OpAv3ZS10novaDCyFJX31e7WPDqhScE4SjpbGsx8ehEjBEkRCOizdQchkmSsSICzro8Gkbg2zPUiI8DuWwtJZEsuEAx2mXgGzOYH61+oRGmPhqTcLMfERoGuHKjQ3JZHyqlFbncKdjxkoqyAOnIKDtCL96Aquq6uUD6VTryjIzdkg0JD+f+xdB5xU5fU9r0yf2V7YZanSOyhFUVTsPUaJNfYUkxhjj+maqIlJjEajJn+J0Vii2EWxgB07KEWks7RtbJ/dqa/8f+cbLhmJiUgoSt7jN8zszCvfu1973zn3nms7cJQUnQtND6ButYaQXozymi44Vk+s+KgTYycFUJC9CsMHHw9GWpHg8bZ/WkA8pdnWCIayzXKMJ/kt4DGjQEjUcdziJoQFSTqRlyK4KAS3AOv8TsY6fkePaUZt8DvOIUIsCjDL87KfsE9JHhyCmdzvoYceUv1IIlBEXiY/AoVl498ETymJRdmm448/Xs1b0q+3tw/J/CSRJN/5zndw8cUXK9CW98P+SkeArSWwSNqR+FDRbboGJ9ONRb/7LV6+/2b4QsUYX6lhXFEKKSOEtizQ1dWB6spiFBltKqppw94uUkeQZkzCYd/yGaiwe0Df6Efmw0Y4tQkU0eEg66CjxI/WIxzUpYdj331mwzRigJvK5akyzS3PASR2uREAlmcBSlURhOY9kajKd0ygUwWfK0hmEIBmxMC/i9qU5w2xM89/+eWXK5kheveT+OJ5OGayrXFM/TRwmASrY/oQM8MYNmwAAvFGjGhuxDnnxlDSO4Fouw3TtpEsmoCCM+7GsDEHYa9BwzFz5lOq7JKPZnujJnbHGMFnLdqE7ySbLr30UhVBs/Wz0+ctmziX0C60P6XkSHoxrwV/EweZ7SFXPm9ZZH8h5diORPqUfXbGjBkqkpLPSrW1tSqygnMmxwQ6SgwZOgRO1kYwFEEWDr51wfkI+P1qH9pJpFp5Xzyv6peWpchSidYUUpXXYf4PyWEkRAjrgPtzzmfkiZCmHLNYDhIibL+0JV/8m9Fp3JftnGTIww8/rN4lz8r22mlPO84jQPa0GvXux7OAZ4H/JQt4BMj/Um179+pZwLPAHmeBPYkA4WJSEjJfddVVynOc5AQ91QgocVHIBSEXgJIPRIABkSuR77kvveFIgNDjlseIhjuvQ/CWC0EuLvv27YuSgrACKn96za+UpyIcC/TVFlBDdOO5uJSIEwFJ8mWvdrZn+7Y0YE134FgGdKMDH62+HvMW3YPRY0vRnaxTUlYkOkwVpEFygjZ3keh2kE3q2LB6OH573UrASGPSxHFYuOBjGD4TiWQ3zKCGTFdOimHixEno6urG2++8hYryMsS7OmDbWZSVF2HDujblQKxrOioqy1Hf0ADD8SmvYkr+nHraNCxcuAiNjeuVl+vsF95C337VKsLCbxYjHA6ita0emhlAIFCM2tr5iER6obzUgF+vwz57j0IqmcH69R2o6TUUPUqTqN2YxrvzlmPMyMEYP74/mps2or21G6m0A9Pvx8SxQzH7tfdQ1XcU4u3rUVLaiKzegoJwFT54uwHDxnbhB1dXAukJuPL7z6GqZgRW1S7BG6+3wLL8SHSxPVCiIqeRbzLfrQ3U129EJBrCz372Uzz/3GzccMONOGDK/jBNXXn550DRf5XU35Z6/G/3YVskAMMEwQR4WW/0WCZwx/4gbVty47CsBEGFYMz3nmZZJN8NAWP2A3q2E2Bhn5WN+7DfEXhmn6U3KaNHSKDMnDlTXZ9l2drzWkCrHeZhqmeg2QVwkEDW7saTc8+DUfSCyvkSNB1FgDC/h6nbKtKDoj+UwzI35wDxKxks1nMIeqAMtlWI8IYNqF3eivKDB+IbZ69A2F+D1qYI0j6go7UW/fuW44qbGL3kh+EPImsnlPSVZTM0jXljHLj8rPKrayoZruNQro5RIrkE7NAD+HiejokT+sMIr8dD0x0cP82HkL439hvyd6RSPgQCIUVMetsnCRCC0CNHjlRtm22TJByjJzgnSFJggoL8LHkKCO5xHuDGNim/8Z2gI/sAj2cfETCSSYY5b7Cdk2Rh2yUYKZEG/I1tnHMQSUA5jn2CEkwyRwjRIonXBdwXckbyWTGvCZ0A6EXPPixAp/Shz0O6s9/KXMnr8lhKCE2fPl0BnbQd5RGp0pa/2Yog1OEyagk6LDcO/+wP0HTfqejo1NDQGceHa6NY0dyFrD8I3XVQZGn44UkuCg1geVEG5kUFQLad3gqw9Aj8ZhS6ZqHaKYXxpoXOeSsRMFzEw4B1RAFe25jC1CnLEYuWw2fm5CV572In/n3hhReqKDcZU1j+K664QiWiPuecc7bcAu+ZURvcn4A0QXPm9Ph3wK5E3PBdbEZQmzksCDbzOya9ZhnY5ig9xO1fxi8NMHwRFIR0FFQWIharQcn61ehX3Iqf3TcJ1ZlaJFfH0d3RA68ljsKv7p6FU6adgksuu0yVjW1Q1Ylp7v7I0m0YcESGVCJnpk2bpqJ0OC8I6f55yDtp2/LOvsY5jedlmxX5pnyJ0m0o5g7fhffLeuK9kfThcw3nOo4djEhjv2V/5pjAOfH+Bx/AOV8/C7f+8U9o6+7EL3/+8y2kKG3I4zgXC0HKcUukqBh5xHNJ26BN2Hf5Ljm66ITBsrCP85o8hhvnZJIeHKOE8CTRyu8Zncnj+PxLspjfkyRkJFV+n9vhxvsSntAjQL6EleYV2bOAZwHPApst4BEgXlPwLOBZwLPAl9gCewoBwoUagVUu2kh4MPknF31crAmIxGriIpPglHizCUAhgJYAViQ7CM7Ss5UebTyOIKwAXFxEkwThcdQLj0bDaoFOz1EmquWCWtO+nAkfXd1ENtmGUGQ5Xn7zDnRbb6NHdRaZVKPKOtsVz2nPU6LHyjJJM/MP6CiIhvHszBgevHcTBg0cgLq61Rg4YDDemrtIef4apo2y0h5q4XzEEYdhzpyXAC2LiZNGY9my1di4YRNqaqqxetV66AZgaIGc57tG792c5BbB36qqSpVrgYt7gkdz5rwMgoqmaShwngv5oUOHKYJl+PBhClDg96ynuroNqKurQ2cnI3mAktJiTNlvMMLBMoRCRXj66adw+umHo62tAYUFpYjHmefERXlFIVoaNbz40ts49JDhGDeqGG+9vxST9jsAm5oasG7dYqSslahrNDB89CS89er7mPX85Rg74o+48kdXYOZTL+HNN19DOptWtujdsxcaN9XhsMMPwgP3PoFHn3wQ555zAW6+5Y/49oXno709rkAP8QKnvFE+OCbe4jtr6JFrMfKC3uMEarkdddRRypbsJyLbwn4iknAEjkVznn1FiEf2DWqNs+7ZL6XfcV++RDqI12C0CeuVfUi86yk9Q8DmlltuwWmnnabOw2uxDPk6/DvOe1eHizR0RGCjA3Pn34b1+m8Q9dkoCFgIGIwA8EFHFqamIcAoEJJ2uoYQ2RDKGJl+hMKDEXEPgxMqQcdjf0Dbvi2orZ2AG3/yMUpLChGnfJxroqluE6Y/0QcZewOCUQ1pt1uByJS+UvJXKs9HbjxRnszM/7E54bSVoXc9iUgby+abGDAsgpKyANiPV39UjP6j16CH/lsM6nUKxcbgIgMduzfHzM5qt9t7XrZHShEx2TKBPJIT9Hym57UAiuJdLUAs3wkq5uffyI37/yS+Jb8U26lEjFDmTWQUeR22XwHguY/kHuExIpnE79n3SGZsz0Yt/vPPP1/JVgmAKblHxHEgn4j/PNdYunSpApNvuOGGLRJhn3W8o7lAfQZHjqlGr9FTsKZzI9q7m9FeG8fwQb0QCWtYt3gF7t2/CoN7NqNdy6KZqWtCPmStDBx2tmAUZXoPhFelkJrTgIJui9wI4pqG2NHleCHbhqb6O3HWSafD1v5JskrZeL9PPPGEmucZJcP6JRD8wgsvqHGGcmjHHXfcloTzbAennHKKsiG95t98880tzgyfdb/sq5yHGMHG5wmei4QKx0gCxjzXv8s/wXYobYF1tXb1KpRBQ99qB396uj9Keqfw99/X465fm+gKBzBj1kMYO2K/zyrSF/J3iSBkv2GeFUbpMOpG5gEh7z6L6Bbpufy8OjyG/Y3EAqWZCNbn5yD7IhiEZWRdjx07Vj23cvxhVBqfNbmJ0wxz17D9/P3vf1cydLfffruaL8Uu4ggkkS0kciWChuchocEX71+Okcgykn8SpSakCZ9FOH/zWhyTOEZKbi4Se+eee65yWrjxxhvV3M32LeVmX6LUGOtUnrO/CLbenWXwCJDdaX3v2p4FPAt4FvjvLOARIP+d/byjPQt4FvAssFstsKcQIAI6SYTF448/rjzHqUXMhZuAsqLFLgTI1t6vPD4/3wc98egJzO+4COXx4hlPQoQL7VwS9KhaSFIShIBx7rxfTgLEcQ34jCTWNP8MKxY7SCRb0HPwW0h1b4SmwFefSricydrIZAjMa9AMEwG/iace6oE3XnPQ2NiKzo64kmUYNHggFi9aokDaHFhtIRQKYq8BfdHdHYduaLCzQO3a9bkkp5ajkkdrrglNp+d7ZovnsEqU7toqeSxR4UDAj3ffe0eBlUMHj0Mq3Y5UOo6urhQKYiVYvnwpJk+evEVLu3//ASrJLY/VdWMzoJDGlCkHYcOGjVi3bg2GDanGgP691f2tX1+PsWOHoCCaxKIFJuo6azF+RE8MqCzBx+uWIOJjxEIYgaIsxo8ZjOdnr0BnwkB1RTGKC2oRiQ5CSUVPNNQnmVoeH3ywGK3t7dj3wMFo66zF3FdW4oD9jgSMJJ56Yg5+/Zsbcf43zoGhBVUZHceGq3SPcnJq/05yZUcPIgLy0vvzgAMOUF6gfJHco3cnwUL2CYIa/JvAIQElgokkmAiuCDDMOucrXwqI4I7k2hFv9ylTpqikxAQDCbBwE0987k9Qh+AVJbnYTkSaKP99e0Hcre3HXC3QU9A1ek5raG5fhplLJ6EkBkQDzPnBpPVsoy58jNnQmQyd8lc56TLDKEQsPAKu1RthuxBxLY7u92bA3kfH985k9IsPdiaGeGsPNHetxAnTeuCIU+vg2gFogXa4bhSW061ke3JkR+4l8lfyHQnIbNZBIKQhE6/GxtoUBoywYaIH/nHvapxybl84VhD7DXwCcGLw+4OqH+oEoL3tExa49dZb8eCDD6rvJHqJBB7bqSQOZx8Q73SJwOC+9IgWAJugokRXiDQV5w5+ZrQgX9yHRD37Cwm/XJsxFPkhESFCwvC8PB+lgNgXt2fjORm5QIknavVT/of3IVErPOd/03cIcjJfFiVwtoWEtPUs/E4EU8dPQdxKIB5vRHc2jWiI7dNFdVUpkIzgTHMtvjFuEyzXxNqjbWAEiT1HRVfF/BFob1iIfJBAUDfgIAs37SLr8yF2VDHeLNqEe++9ELf8+ia42r8mt5YIGRKqzJXCKAPO74zM4HjzzDPPKLLizDPP3JKXhcnTr7vuOiXJx3FuW6NnaBOOk5TBWrBggYoqZf0vWbJERZmSYObzhLSX/DpmvbBsjOLh52VLl8NEAfxaHHtPCOKYafvjzt+/gocf+QFOPPFvWLJ0IVyD88eXb5PnONqV5BMllCQh96dFzP67O5TIByE4aDeS6JS8IrHCPijRJl8kK0nfefnll1UEEvsqxwE+y+bLsbGvsf2w3d5zzz2qzbLtiAQf75tjlTgXcFwhicHv2HbzI2Lk2ZjnZ/4uRoHwmZdzuszxJGI4L3P+5XX5G+dtjl/vv/8+1q1bp/oKo5s4d5Mg5Hn5XMbngssuu0yNb/nRnl8ku+/qsngEyK62uHc9zwKeBTwL7DgLeATIjrOldybPAp4FPAvscgvsKQQIDZe/eBYAivIk9E7jIlq86wT4EKAq3+jch55tkteA5AY9dnkMAQqCYQRz6c1Jr3dehzJbJSVF6vzUBj/55JM3y5Ts8urcQRe0YTkr8NHqu7BheTU0I43KwQ/AStYDTlqB8YwEYY4TRmbwZTkOgkENT943GU8//x7qayOwnXYYuo5RY4bh4yXLoGt+OG5aJVfXSXBoOoqLY0ins+juSilwl2A/Pd013VZRHsGwhqEjSvDxwoSSrXIUGOwoUIp1QTLk/fffVUnbx44Zr4DFZDKFrngCiUQ3Bgzsh2XLlqn6J8hUVlaxpe6kvZi+AFzHwXHHH4c33ngF8Y5O0g3IWhZisTCqq8sx5ZgmpCwTxT2jaFjZhEKbiXWLANdCSxO1uIvRs0cNlq5M4cPFazFp/CDsO74nlq1cg5KyPmhrZU6Meuy1VwXWbdyEnr32xbOzHsfQ0d2w0yXo1as/PpxXhyMOPxHf+Na5KrpAgfwE2E0Tlp2TcBECRED/HVTh/3IaAXcJmNAblR6k1PkmACvetQQ4CBiS7CCYSnCDIAv7DG1Lz3D2G/5OEITgIYETetoTROGL9cV9SHQQlOL1RHucgBWPJbjCaxOEIchCbX6CY/vuu68qi2inS16EHWETRerpm8knEnGajoffHQlfaAMiIQd+OAgFHeZ0VjlA/CofCKNATPiNwQj4BygJNrIWhqajOfExfImP0JQ5Atdc+hyKo8PR2k6JtXYku3X8cUYcfn8BEnYjQoEIuruZt+af5Eeub+RIC5f5PlReEKgILN1g/o8g3p+bwL4HlAG6hWS8AHVrqtBv9HIMKrkOPYvOgj8I1aZ5L5vZlB1hqj3iHOxbJM0pMcWxneCeEHpsY/ybUUcCqPJdEpaLJA/7Q74UWz6JSGCRQCHnCr5EFovgJvuWSCTKPCXH0tua/YPXZg4KAp/bs4kME/vor371KyXbdfXVVyugk+X/byLKeCzHgQsuuAD/93//tyWC5T+Vk9F3JPsuu/Js9B4xB/37daOoqhuZ7kk4/8SP0b9PH/j8JmqWLMNdR1FWC1he46Do+BCyhWlE6024rzkIttsIG0BCs+FmdQT0IFp9aRQcEcaS4iTO+Xp/fPDOh3A0asd9cpP+9N577yly6Gtf+5qyxfPPP6+83Cndc9NNNylQ+Mgjj1S/rVy5EhdddBHeeecdNS5xPPs00mLrawl5zcT0jDLiOMq6J6hMko31So9+yQ0mx0vbYnlIlPEYRSSn4simNAzqW4pESwd+c/NYDBjbjqn7LccHHyxHj+qy7Wkmu/0YcWBhRBHvk0SdEHO0M/vhtthbAH4+q7FtMoqE5CbfJdfHFzUaQe6TbYLOO7x/EiD5TjscJ0hUcLy66667VGQGbcdnV+VEYtvqbzohsO3Rboz84saxR+T5eE4eQxtx3ibJxuOE+OVYxXZO8o6RSuwrjPTgefn8xbGLhB7netqV4wnLzHeWm2Mp7fyXv/wFffr0+VLIsO2KTuARILvCyt41PAt4FvAssHMs4BEgO8eu3lk9C3gW8CywSyywpxAgXPRxkScglHio0+OVi0cu1MQjThKeigdgvle96CwTaOC5uGgj4MrFHAFbLhZ5Li7sCCLxugRuS0tLlMc+ZUaoL50jYL6cU2TWjqM7OwurFxWq/BsZYxH6jJiNbKIeppaCwezPJD6ob67uUQNDNhzYWPLhSPzosiUoL6/G2tp2C9tuAAAgAElEQVS1KuFtZUUNWltbkM2mESsIwLIc5bWeSWcVyJXNUDYmF+HAc1PKh7bUNBPQbYyf2AcLP6hDMpFRUTW0+dnnnIlsJqPAqlAoosio0eOLYaUKYeqlSKeYuyGBYCCqgHnWK+uPxBa9EynjxC1X9yY/wTB0BeI98sijCoBOJtMYNHAQEskuaMWtuPa3hVi+rB6aU4n2TfVobzXQc5CBsmIf3n3aQa+KPnjzvY1o7XCw99ge2HvkXli9uhsZO4SW5jSqqoqwV99KvPHWQrw172McdNDBiAaA7lQ9shaB8iKsWLEKt95+E9JpA+mUhVQqi0OmHg6dSUMABYKwne/sjTYm+EbglRE0BOAIhFBGjO2f/YAvgh7sBwQ5JKcH92UfI/FEQoT7MeqGsnHsF+Xl5Qog4f4kOOgxynohmPPtb39b1QnBPoI8JEMI9PD88+bNU/2Lv/McLAf1+hkNxH7K/bcGELfXThojJNwcCcXcMo5j4KWPLkBr5imEY92ImT6YelZJ7rA2GAFCVR7NGoKy8pHoTHbDH2wH7DRsRpFkTaTwFqb/fhRWLd0EJ1uA7nQGdXXNuPbmQdhr+DxkMqVAtAmZrjA0PaHIjX9GfbCbsUyUmyPpqMF1cnlAGK0Sb65Ee0crhowwYLoD8Nwzi3HyaQejvaMF+/Z9HrpWCMNHKbkANCOpcop4279agO2Wckivv/66+pHgt+QAkUTn+UnP+Zt8L9GD7DdC7IlUnEQA0KNbojwIKkpkCduukCA8XnKISG4Qjl1PPvmkAhe3Z5MILCFWmHOC+SgonUOCU669PecWgJpj6k9+8hMFyAop+W/P59pIpW189NFSLFzxLfTrbyKTXoOC6jE449j56FFUhGhkGOxl7+KeCTaqKuJI+IHYtAokmjtgv5pBaagAlpNA0sgock9P+dERyMKd4EdXzww2WAGcM83BE0+/gUFDh/5LUSRyh2MQCVUmmOe4MmfOHEW2Sg6G66+/Xo2BU6dOVWPVqaeeqsY0RogwoflnyTEJ6Ewbk8jleehUweNIirGuKbUpeUC2LijrTqI/cnkiAmhuaYLfr0G3oygqzOKKy4/BsvXP4MH7Arj3numYPHn/7anK3X6M2JIE0auvvqqAeILzuWcDY5vHd7ZJ2orzz29+8xsF0pOAZ8QC5w32VckHs9tvOq8AvE8hWRnpyMgOkv4k6JijSPop742EBXNskFSTPER8bpXnGp6Hf4v0lESBSIQZ/+b5uA/nWJIdbGe0lUjxcWyj4wjLwDmZc/TXv/51ZUOOX4yCIlFMAoTH8VocoyhBK04TJA0ZGc25e1vIqy9SfeyssngEyM6yrHdezwKeBTwL7HwLfDnRnZ1vF+8KngU8C3gW+FJYYE8hQLjgJenBBS8BBQLjr7zyipI+4nf5eQnywSkBTLnwFlkd7suFMhfeJD+4KORikYs9LpoJ7nDBuWrVKrVQ5AKQC0iei+AIF4j5eQl2RUMQ4EAS6Yr2vHj3Ss4FiYxhmQS4knvnd/zc2NgEzejG+nX1iHdYqK17CuP2q0XKehchfwdg6/DZfhi+DJIZlaUVmj8F3TXgpgM4eN80so6DmuogGhssuLYPtptUZjDDJgJBE6FgCM1N7XBsR8lkWVkmZSYJ4UcmS6KDhSExQWJLR4a/qzqiVIyJQw45FMFgCG+/PReTJu2Dp2c+i3ETemPjunaYWqEiViwrg4KCIlUXCxcu3BJBwbriol7kGMT7mfvRbtOmnYrZc56DbWXh98VUUvXOZAfGTMpi6rERNLY0wq9HYWspFBUUQtcT6NMniO72DpSWahjRfyLuveND2InRaE90IhjUoWf7IpmwUNHTwpKlCbz2xloccsgoDB9EILwZ8U4fWlscpNMphAIG2rpbEIj0Up7Gd9zyW2xq2ATXyOKFF15FvMvCX++erkA6mxreBMJJGOkmTN1Q8kbpbAoa3aZdW0UL+Px+JT1mWVkEfBHVRwjeM2eFZdm5qIDNbUK8lQW4owwc+wFlfAhqUI6Fx5NQFMKQ+xIskagoIT4I+LEvSsJkeo5yY38ST9fS0jJUV1Xjou/+FOMm1KCjLY0//+V25WnK89Fbld6r3J99nCAlAZmueAZtHavR1NCIRQvXwtIIlJEdCKnIILYdgwnFeWs6ySMHuo8hRP/aI0We45MyQPKImztgwcpHsaj1AhSWWAg5BsJ+F6YJ+Ez+TsJIR4E7EHq4EZozCIZeipS7DAaKkU41oLOjGOedvBRDh45DojuJjo4GGI6Gm/7RAdsgMZGG5aZhZxnpwyArRgBByb+x3efydjBCSoNt6bCyGjK2i3A0jPde8uOAQ5NIdpSho81Gc0scA4cWYWSvP6Ci4PDNidNzCag/1QC7YpD6gl+DBBv17wngU1t/67xQLD7nBCE9JCJLcmjIOCpSPdyXm3hm8zMBcwKJBA8ZUch92Z+EMBCdfo5PlI+RKBP2Nco5bq9MlXjEyzvPQ+D/2muvVWX47W9/q8Z+fi9z3LZKBMlxtAsBWzoHcA7kecSTfOty65oOy7ZUnqcDp4xAV+dK3PighrefG4Mbr1mO8h4melftA6erHt/UGnHy5AS0ZApuZQh2Igk/JepMR0nQpf0hWEiitb8fxQcVox0tSBoGli4rwo0/0nHIEefil7/+8ScSlsuYz3eWjc8KJGwZLcr8EBxbmcuAv3EfyqPxO0adkazgePTXv/4Vhx122DYRIBxf2B5oU0aJkuzgOEZChXVLb3+2B46x+VFEMiZzvOP16elfVsZokBKkUxlEoiG0dTfBTpvoam1EaWUWV1z6F5xx1qlf8N72z4TvnAskvw4LTVB//PjxeVKinw01yJzFOUie79h3aGsC+5dccskucRz4742ek73kfZBQIDE3atQY5SDAupc5k/fIOZY5N0jstDa3qGktm80gk85snjsc1eZoW/ZFtlm2IToosD2y/3Me5z6UYePzLNs3n5X43ExnB7ZLloXtkuMPn50OPvhg1S9InEi0CZ8L+BsdHbjvMccco0zB67EO2NYl8kbIWI57LNu2SOb993b9Yp3BI0C+WPXhlcazgGcBzwKfxwKf/VTyec7m7etZwLOAZwHPArvUAnsKAZIP7HCRyGSl69ev36JVnC9TwkWfLJLzgRkBrvgbve14HnqW01uTi3R6wJMc4WKPizwCJlwc0pudCz2CWPTupN4xj92dCzsBpYTgkbLky4Rt/R3LTJs1N7fA52ckRhZlJT1x7wPX4atnmEg4jyCguYgE/MhksrDcbpgGE6IzGbAG18qiqLAU371Ax8svWfD7KFHloHe/YrS1diARN5DKJGG7Nkx6SWcdBfDlvAkJpjMiJAeMFcTCiHcSMKJUFrtEDoQW78XikiIUFhRg48Y6EKB/4425GD9xOBZ+uBzBYBR+v4lgyI/Ghk0KdGKdiy0k2ac662bQTzodQQXbcjHloMmoq9uItWvqEY4a6OjshOn34bRvRRGMdqj2Ewo76NGjF5YuW4+Kni569jAR8ukYNNiPlQtd/P6KYpz93QPR3GjjkYcex9SDD4aL9ViwsB5mwEFhgR8Tx4xGXUMdkqkQMlnmm0ijf7+e6IgnMOOxDzH10CnwoQnpBBCOBJCxNLS2plDTuwdq+vRHy6Z2FSVy/fU3oKAwqkgf09CQzlgw/GFoigig5yzBeh2ZDPNa+DZ/TsPvZ06WHEgrYGA+WMr+QW9cgrYESghosi+IdynbCKNEJGKKntHc+DsBDiaxZf2S+CDoR8CPyZxJajDZsAIQGU4EC6Ul1djYOA8P/P1FvDn37c0kTS7ih+dlxIjkDpF8C1mrE07GxZlnfhc3/u436jyZTBqGb7PkjaMpAsTVSCL44To5ebWtN4kCExt8mqdqa/cazFwwHpHCNIpDJvyw4DM1+H1sly5M3URIC0H3kawrh2EUwEInXGSRsdsw57HeeHlOB7KpcqRT7WhtTOCOfwyAEVkMy9BU0nXHtWArro8RVS4sK0d+aPzHvqBDtU/LooaQCX9Qw8cfhlFRZaC0xEJJbBhmPjUfRx0zGcl0K/Yd8DR0rWiXzilfxosRhD7hhBNU4l6Cchz32QY4Vkhi5nyynH2Bc4pIsHFeYD+Q6A7+LQQrz839CQKS1OAYw/7APiN5P/jOviZ5Ofg7CUDxfOdnyjFtLwGydZ0I0cF39lEmMv7d736nrsl7EMJ8W+YwAZ+FEKLnOr29SRTwvkXW6xNl0AjWsmFn8Muf/g5vvnU37pxZiDOPXIUVS4Lw+x2MHD5cEZrjl63Ez7+WRLjLQsrPnFA2dCbcMVwl/9ZUqMM/thAYWIhUsAvddjNSrotZTxfj6XujqOgxHA8/8Y8t8wc/yHgn98e6YvTfn//8Z8yePVvZgWQYN7YHjld33HGHsj/txDqklBVls7YlAoTX47MCxy3KATFh/MSJE1UbYIJ6jmv06CeBxLLkk2ssA6NMOZ7S055tiJ/Z3jgubmpuw7Chw7BxzWpMf/RgvPfScPzop1d/abphjozP9SUS5kcccYSK9qO9xClhW25GxnBx/jjrrLMUkcK8H9zEOWRbzrX79uHYnktmzn5DWzAilrYgAcL2IjZhuyRZtGjRIiz5aAli0agi0bivItwyaXUejj+cjzl/8nuRvKK9JM8HyRFGgnHcYgQHc5Dst99+qv/yfIw+4zPA4YcfvkUOkOeSCDd+5nGMAuO8zn7BspAk5DND/rzKMgkZsi3jy+6ri513ZY8A2Xm29c7sWcCzgGeBnW0BjwDZ2Rb2zu9ZwLOAZ4GdaIE9iQAhaMAFGRdjlK3gIpoLai7MBLQVjzeCDPmAFhdi4snLdxIgElFCT1Au/iQHCBeS9EyntBY3JjTliwvF4cOHq2t/EbatQR4B+/MBm3xChHaj9Es2S8kfyi8lcyBrqBvt6SfQe8QsGBkThZEC+AK9kUzXI5XYCEOz4Td90F0dmmmhuWEKTj3xA1huEomuLAqLwvCHCOyaaK7PkSLMIMJU0szdkbXTMHSC0zpcLY1oTEN1dW+sWFYL0wxuBhJzyaWl7L37VOPAAw/Ak0/MxFlnnYN77rkfPh+QTjNvRwGi0RAaGurR1ZUD5AVIFK/mrYkgARZZt21tHQiFfDj44Kl49dXXMH7iYBRVteKZRzaiqMzBSecUw9VawWCDQ488HC++8gqKKgz49W4YmoG9BmuIN7v4w+VhGIUW1q22cdp5lXjs3vW47jf7YcgIn/KuDOrFuOaq6Whrd1BeWQEWtaUxg7KSUmimicefWot9xo/EkMEMX4hgY/0GxKIV+HDRUozbZzgyFvD66/NQU9Mfk/cdj411a1BUXIh1tWuxZm0D/nLX3zBowF7QdT8+Wvwx+vTttTlXDT1D0yqBPMEWEiC8fwE0aKP8/AYnnniiAlD44j709KT3KIEV7stoKf5N8ITRUvye/YNe5ZQbYz+ZO3eu8jylBBABG5KJ3O/CCy+ErhlwtARs28Lzs+/H0AGH49prr1HnJHhC4Jhe5QSEWAbKEqm+NmIMKiuYe6UE0VgI6+s2oLE+gbPP/Rr69BqMtrZu1PSqgmH4QNUwy2Z7ZnLgXFv6tI33wnN/moSPZhp46O1+0MNNKAwaCMBGQAgQ14GpGfCbGnSUwdUsGD4Drh2BY7Yjbdu44uwMotHeSCY0tLc2Y+x4Dedf0Qnb1WGToEGu3zGnDkiAONRyF+JPV9FSjNTJZhy1DyOhWIqlH4YwcryNbEZHwwYThlaCquqeGDP8eBTivJx0lrf9RwtQno25m1j3bHcEvEVSMT9Sjm1cog05p4j0ItslAWmRw+I8RKBRiAb+RhCbnvz8jv2D84sQKBKpJ5JXBDq5Lzf2RRL6Iq24I6pSJO4kVwBlan784x/j7LPPVvkupK9tC+GST4CIXBFBZwL9+ZGHW5fbdkLQg5vw8L2v4m/3X4Rf3DYA3/rqUnS0hNDV2Y6xo4YhG0ii9N0m3HFKM6rsABwjxQBEaEEDlubACJrwHd0H64a5SCANXzwFi/sE07ju6hLULS1CMFCKp198/hMJyyXaUyIGaGPmh6AdSPiy/ukVL/cvUT8kixgtIt75JEG2RdaH55Hxk3k/GJFA0oO2Y14FthW2P5ZBojTz64jjKMdCEsicO7g/x1oSJiTmx+89AbWrV+DKnx+MN15K4W9337cjmslOPUd+1Crvmc9mP//5zxURxb4i0QXbQlywDtgfaRf2NbY/kh8k43aULOJONcbmk/Oe6ajAtkKbMKfOjTf+TrVFymDxeVY5adi2mm+/8pWvKDtRLoyRyIy8IFHKOVqkXjmnSeQIbSwRIWz73C93TVM9uzLShFEgjz32mJqrSYwwqoPj0iGHHKKec3m82FTydfF5mranUxD7Dp+fKSFH+TGSdULK8Po8l9Q3r7stBOKusP2uvIZHgOxKa3vX8izgWcCzwI61gEeA7Fh7emfzLOBZwLPALrXAnkKACPkhoAH/pgwHE4vSs1K8KoUAkQgQGls8B/kunuwEZ7nwJvhKAoQLOEpgcZFHMoQRIAR2eV5GgIhM1pAhQ5R35+7aeN8C2khEy9agv5A9+ZItvFfeH4Fq5tTg1tnZgYaGRrz19kso79WOs3+wEamuBpQVlMNwByAcYmLg5TB9LUin6G3oB4wMCgKlOPbQVrh+H+JtJlqaNARCGQTDLuIdzGGQzcVzkDDRDUQLKONjommjpYgRw7AVKG5l+RdQVJTLFSHlVsSODvTv3wuNjW34ygkn4OWXX4WmOaivb1Sex0y0nU5nVOQIgSOCBXK/+XUjYBO/E41x7jdmDIH6j3HCCUfhg8WzcfalUTx4m41Vy9swZl8fJh5oIJtI47SzTsaDMx5CcaVPJeq1nQxisQBSrQae+FsSjU1FOGZaBb5yZhnOmPoOvn2lgalHW0gnXMQCIQzqPRl+dxwy6ETWCuD+6W/hrVdXo2efGvzw6hlYunwZnnny92hq6IbPNBDvdtDWHsfeE4aitakDL778PkaOHIvy4gB69+2JNbXrMWL4CMx9610VLWJqBEfeRCAQwnnnnovLr7gMtptFvLNLSZ0NGTJMeYaK9zntlJ9sljYnWEfgjfsQvCAARzCGfYS/ExAhoEvgicAp64rA0/HHH68kvAjwMeqDntUEGCdMmKBAHEpt8NzMtZLJJlFS1AOnn3UMgr5KJBId6nzsW+xv1MoXUobloDTH6LEjlaBT3Yb5aO5YgsYmC7FIEerr29EdjyCTTSNaBPz97sdx4JQjYfq6NhML//roynPT654vyTuydR+2LODRDwbCjDXC7wCRgIagjxEgLjTHgU83YJoV0N2oaosGFcgcDUmrDu++XoS//akNBZFBcPVmdGzahDseGoG0uxCaPwwHXVsicZjjg1EflLpSOUA25xLKgcmUviKBw+sG8dqzDg44uBqObxPKK/vhrzcvwekXTIBf64l9+t8J14nAdSkv523/yQJso2yvbG8E7CSCj4C+SGFxzmB7F41+zglCYsj8wt/YByT5MPeXXB8k7ui9LxFTkkOH45MAgRIBIhEjaph0XRV1wHlsR4GFvA77OtsU+7/0+0svvVTd4y9+8QvV77YF3GcZ2Sd5Dhlr6XzAqBImbhf5ya3tb9t+uL5WJDpsfOui/fC9i/fHN05/Da5biMaGlRgyuDf8hTHE1sZxceVa7DvYh5jRDZuqi34DWcNRuZGWjfIjOqkKWtSEz04ind2EUE0UJx3iANkwyor74+KrrlRJnGWMF7JXiHGJQrj44otVbhTWDQH0/AhBcZo4/fTT1djFSE9KZnFM3JZNyDCek8dxTCNoTbkhthE+Z3CclWcSIaK5P+ueZSVxzGhTyjqRiOF3oYiOooIaDB7cF35fIVrb1uOll17bliLt9n1YfvYXgvRLlizBz372Mzz++ONbyMdtIT94E+yLPAdtxijcH/7wh4owZF9jBCLft7WedqdRfD7m5OhQ98Mx5KWXXsJ3vvM9FY3Be+Azp0QS8X5IFJGY4Hw4ef/9kUomcfTRRyMUDsN1KKmZVsQSj6UtOe9KBAnbM/s+bUYHAxnb2O95HMkOkiGc20nGyjMUo+P4N78nYSJRXhwLhbTi+Uja8BokC9m2r7vuOlUXHFPkeYO//y9GgXgEyO7sZd61PQt4FvAs8N9ZwCNA/jv7eUd7FvAs4Flgt1pgTyFA8iWwuKDjYpryAfRG4+JLwCsuvkQCS5Jj53tainQJF4z8TAKEUhhcNHLBJ1I81GjnNXgs5TIISvBa9KijXvjuWGyzzJSw4kKUIC4Xm1zg0ouPi1/aIN9O4rnLBsjP9CLk+91336OALAJB06ffhdq1K9HUvB7X3BpBrHg5IkYh/EYKEV9fWHYXMs5GJYUVT6WhaSGU+lKYP/dEXPqTZ9DRnkI6RXJBh50NwtW7oRsafH4f0glmedbhjzgYOCSAFYszyKaZeNqGoRtwmLxC5QUhwGaoxbQAgJTKGj16JL75zW8pyYV58z5AV1eHknSorV2vyBOCxDwXwT6pf+lsAmyxrdDzkfIS3HKevj6MH78P3n5rnvLkHzexHGMP6kB15SD8/pqPYGg+HD3NQFl5HIOG9MX6DS0qAbwWyMIIAv6Ag0SzD7Mf0BAsK8IJ5zci0zoav/3xInzz8mL0H9qGkA+oqAACASCoR6CbJYiEqhEKFMF0q2FYx6C4dCocW0Nny8d4bMZjmHLQwSgtrcFDMx7F/EVvIOCaePTJVzH5gP0Q8nWjT5++2LC+WeUu6UplUV5ZhR4Vxfho8XI0NGzC4MFDkEx2w3YZzWGjuysJ0/TjqquuUmAc28+UKVNw6KGHfkICh4lPn3jiCdWWSHoQjCPoQbKQfYKf+T2P5z7sd0xmThCE/Y1JhWlXgr8SjUWShB6i9GhdtGgBpk//C1y7EMFYKwb2H4t+/QYosIftmAAhCcf8+mebTlsZVFf0QHGBhVSmFiaJBD2Ltg4L2VQEhx03FpOn9sCjDyzE4/d/hM7OJhTGSpHJ5nIz5G8CLkqSWfG+z9+H5Nbdr/ZAtDyLkG4g5NfgMy0E/YBf03JRUBgAaAmYWjQnnWQ1wYzU44qzqpC20tCdEixdsgFXXVuO8Qc2wGLKkmAWmsXE5jl5K0V+sOm7ufwEjARR5B3oJe2o39if0mkXdSuGYOi4ejiugcZ1wxAIplBaGsOw/tNQbJyrJIZyEnLe9p8sQMKU8i6SH4jAtJCjbMNsewQeJQcIfyNwKwnRBQSU+YN1z2PY7rkPv+c5CR5y/mG/YZ8hIMmXjEdCYPNYRkyJnM/DDz+s+sK2AsKfVdviMCDyXvnkIkF4AvT33HMPSOh/1pYf3cDxVEgGyt8wGTIlJLfeSMqZJiOcQkx2g9NPPxrf/Ol8dDUdgku/8yyaNmVQHCvBwEEjEOxuwNTVa3H+6TEUpFrg2C40cg4mZeJsaFkTTsTF2r18KDiiEk6oFbHiAkwc1YpYLISSgqEwIkEFrOcT3lJulk3yUFCO6s4778Qvf/lLBS5vDc7y/pgDgd9TMujmm2/eJlJKwGXamXVKz/5f/epXigxmPjGCxGx7BJ35WSKCZN7imCtJsGlPSTjN8vSoqEbW0lBcUoCho4vQsCaA2S8/+VnVttt/l+cu9gf2AUrQMWpInldkPt6WNs9z0YGDkoqMomG7lTYt0Z67/Ya3oQC8j1QqsWXOZF6O6667QZEJJGbpQCBRaCJJSceChqZGZUOOMYze+NNtt6ncUZLonW2HdhACQiJB5NmPf+fmGuaYchX5SbvzWZL1QQcG7sOxjPtQIov7MTcY+zjbKUk89h9KknJ8o+QlnwXq6+sVmcN97r//flVGicDyIkC2oVF4u3gW8CzgWcCzwBfKAt6y6gtVHV5hPAt4FvAs8PkssKcQILxrAXX4+YEHHsAzzzyjSAl6BkqyRQGz8nNCCKieL9dBwJULTYJcBGp5Hnq78Vy5nBUdajFKEFgksAiiEIAn8CNA6uerjU/fW4AC8TwWUIb3QsmBp59+Gu+++64CALgvgTqWlySG6D1zEcuy0VOQXn0E4ghWq0Tadk5jmsAPPY03bWrGyy/PVjZsqG9Gc9tqpI2NGDzKxHnfboad1FFeVAE4KRhup0raGQ5UIZGKIZVdjWQmhV5VB+GIQ17BulUxWJlOlJTpaGvmI0ME0cK4Stbd1s6ICWp/Z2D6TGQzlGNyYRAkUom5uX/uMaOyKoZ4ZxKJRBr0kCchEgwG1D0NGNAfGzZuUN+zPgiuC/jxnzyYpd4JaAn5wzaw9977gJI4AhqQ0Lrv0R/h0DO7sOj1IZj1yDIMGx7FV8+KoLOtEcWlTP6tI1zWDdukdreBbHMIT/9fBhXDizB+UhpL54fw4rNxnHWRHz1qOlAQ01Fc4iBa4CAc1GEaLnyGiaAZg98ohm4Wwu/rhYC2H0L6JAR8IxD0R5WMk6Yn8P7776A7CRhaCAcdeCCefXYG7rz9VgXCs05Z9pqaXioXyoq19Vi7tgHjRo1AcSyMlJ1VMmc+04f6hkZUVMaQtQ28MXce9p20L6p6lCEUDmxOeB5RUnKbmlqRSqaRSidRXFykohOYbDWRSSLr2NjU0IhUdwqDBw/C7bffrggVkoAkCUlk0LuebU5y8YiMEPvhvHnzsWDBQgwZPARTDtwP7743F4sWLlegD0Ed1g0TE7M9E1gRyQ5N86O4NIJ+/cvRFl+CQFCD7dKDtgCZbDcuv3oymrqXobHJwH5DzsPpX/m+IhU0PZfwfcvmuookeOgfDyOTzeKYo49ESWnZv+RKb0/U48U145DpTCEWc2D6dYRNF2Ef4FP1Vwy4xfCFgnDtUmh6JxKphWhvD+HH33JQHCtGd7YDhZEMfnZTH7iBFTD1iKrTDKWtsrkIAyYqt2wma9eg2S4sEiBM1mxroCpdIMBQozBemZXG1GNr4BpN8GMvzLhvEU4/Z28UmSdhSN8TYKAMcAJwqNXmbZ+wgETH5TpOD+YAACAASURBVCdgJtH30EMPbcn5IAQx2x3bHOcQiQzJTywskQESTcB5QyII5Ri+k2hl35QcUwL8cqyW80r0HvsO275IxTz66KNbiJKdWZUCFpNIJwnAaC9GOsi8Ig4EIpEl4+zWZeL+tAOjJTiv0JGA98L+z+9zAD+JPZLULp55ZhZ+9MPT8bu/lUEzdPz2ahfvvteA0UOHodgsRMFH7+KOk6MocLuRCbpwy4qR2dSBYBdgV9owLOpiAamgCX1gMTontOGw/bMIlvdCj4F74YP581U0KEklbuIIkF9u3jtJXEaBMLdCPgnG/SQCkRJhHF95DwTsGSnCe8pP8rx1ffJ4AZlpB3r2U3KM1+CxlJ5kmZj0mvkWZG7iO23NCFM6XTDyg3MTP/M5hO2M98Q2SHKZYywJ49mzX0R1VRWyVhba5vwydjYnDyok1Y6KJtre9igSnXxngm3agFECn7XJcUIS8d45R1GOjBFHJD++KFEFEvXDsvIlkWJb3yPbC0mFWbNmKcKBBATbGNsH6/iWW25Rjjyc/0goyLlIgvC3cfuOwyMznsSLL7yAVEcL0hmy5CacVK5dNre1IZ1hzi//FhKQ5+D4R3KC5+FnvhhtwrbEsr7xxhuKCGT/pU25L8v01FNPKeKOYxePkfGK+zCKjmQe2yGl26TMbG8kIUmacAyUXGxflLr6rHa3I3/3IkB2pDW9c3kW8CzgWWDXWsAjQHatvb2reRbwLOBZYIdaYE8iQPJlLZ599ln8/ve/3yJ9IN60XDwLCSL65yKBJYAXgQqSHQJ60KONYAO/I8AunvBc4JFgEM9Nibq49957t0ia7IjKEikMIWRYTnqATp8+XQEpXGQShKE3Kd9F1oD7CUDF/CUkbChJRC89LqoJllDnmRIKtA+9/LjoHTJ4GGKFUcQ7O1FWWokBA3vjoZl/QHt3F278YxglRQ50GCiNRWFqGdgZIBrpDdcJoDP5AayMjaxr4p47Ynj03mbYjoPBw3vigw82wg4AbtpAQYGOWLGBjesSgMMEwLmEmhocRAo0dMUpg2XCdkiE5DSqiUgTJJZ6ITCU82qMKBklgowEGCXpsIBQ/64OBACivQh8CcA1fPgwJfFERI31/eabc2FZIVx4xSQcfmIZ5jzViLrVfpxy1kCU9VmIZDeBaRNGLINQoY5IMIg1C4DFr8SwaFk7/JqLsnIX6zZmccGVVfBF6hEJA2XlGkrLTQR9tpJRMg0oGSWf6YcvQO3/IEytCn7UwBcsRFAfjohvAgLmUPjNKiQzCXUMIz4CwRDWrFqNttYWRXKRBCKAmU13Y8GS5ZgwYTLaWjbBgI2uZFJ5kyYSKQWkTdpnOFo7uvHC7FcxfvwEGJqLquoyNDQ0oUePaiVH1tbahHAkhNq1dejXfyBWrlwFJx1HUWkZWjs6kEwwubqO2+/4swI8SQrOnDkTkyZNUlEljP4Q0Jj9lIALbcw+NG/++2hra8EPfvB9DB8xEE/PfBTvv7NKAX0EYgmUsI7Y/4QEVCAY22BpAYYO643m1sUIhw3ELRdp6qdb5TDNDE75XiU2tTZjVOXlOPuUq+BqcagkAlttru1gxcqVqv2w7CqB9VZPuHXN8/HyuqkwsgGEI0lopouQCYRNDQFfAKZWhqDZB2ZAg6NlkUwzMiqLn34vgXh7FobPxNqVGdz+QBixsrQiYpJWErrfgZVl/qJcjg+SgMzLwkgQneQHdDAViJUhuWkiYwOb1vthasXo1bcTuqlh+YJBKO+ZQmFwBMYO/A5iocGKHHNs5tX59zlPdsT49GU8R36kAtsjgTkCz/SeZvQPiVWOBwJYch+CmRzvRaZKAG2RfZFxmm2UYxDbLYlybmz7JNJJapBE57gieQskP5WQ5vye7Z1/C8hLYmZnRxXmE+sik3PNNdeoSC5GKwgIynFX5k4ZM/PbgHxH29EOjJIgocDvRSaL+X4YaZdO5xJ+r15di4OnjkSfvhFc8otqlPTuxkWnJhC0ylBcVoXitUvwk2FpDKvMIB7MoOzo4WioXo3s6zbKam34HD8MU0NSSyIbC2DG/BRue1FHvLgMPfbqAxM6brzxRhW1IfO8kE35Zae9+dzAOf20007bIieZ7yTBvAskdglSc+6lbBjnXW4iLSbgLutWPPb5u8j/cOwbN26ciqYj2ExJLY7FnI+ZSJptROzIczDqg4A4x22OidJGOFaxvRGk/upXv6rsTbJs1KgxGDNmtMqT1bdPjZo7ofvUcZ8WEbk7+rCQbSwTnz0YccT7+axN2in7G9sYn2koncXoAhJF0g93d+4Pjg+sO96fROCyXbAtsdyc31jvJD0YLUHihm2LBJsQEuxrbBckTxmJzPrlc5xEL/FcrPvq4l4wFr+JYSUFaC4oRbixHs9FimBSHsxnor29GV2JhJozeaxEg3B8EjkqkiMsK0k2Ep8sPwkOjlW0pZCenCNJjDBqjpuQakIqk8BhfhuOlXwm5f7MI8Ix9e6771bPJ9wk4sQjQD6rxXu/exbwLOBZwLPAF8kCHgHyRaoNryyeBTwLeBb4nBbYkwgQLt64wOTCTRZzBJ7ofU6QgYtHggWid741cCVSC1x8cmEo4f4TJ05Uizd6v/F7kiE8B6VCuC/BKnq9EdzidZkoVQCzz1kdn7q7yKNIIuo77rgDlEThQvPXv/61Whhz40KS9ysJnEWPXiJb+De9mbn4ZvnopU9QiPdBkudrX/uaup9HH3sQy5YtVdJeRx99LDo7W/DY8zNhhxow9cAAjj25BenuDIKGiWjARCxciECgB7rTy2G4NjQzo9IW+EM6DKcMrz3fhVde0PDS7DRsQ0N7kwWmGSmvLEbtqhRgJ2DoAeUNzITokQI/kgnKNAGmYcKyM8wMorz0mUCdDvyUADLNnKzXGWd8XQH+JL24uCaoLkAb7+ffbfkECNsM7cYFP2W3aMvOzrgiRhYvXoSa3jVorO/E2d+eiJNOPgo/vfpvGD6oH078VgfaOtrR3aUhY1soKTdRXtQLM/66Acvn2fjBn4IoDpfgnpuyWFu3CedeUo5kogl+w0VFpY5YgYNIxIDfTxCdURmAz9RVgni/L4NggAAGEDIHAW4FbMpEhYsRiRYjYp8Jv94PPrMU6WwcPp+BZCK7BXRRkUO6g0yWmtumstdjjz6C5198DgfsP0Uli3/vvXlwUnEFjsx47EkFvsC2UFoRw6oVa1BaWoHOji6YviwmThiL2rWb8NQzs3HoYYeiPObi4+W12P+gwxRIctyxx+Htd95XOT94bZIfjDZi3YjHJ/djZBbriJ6sBHf69OmHQ6YehtPPOBW2ncSf/+82zHhopurH7M8EkUTDPV8Gi9ETtpPEwAElKCjrgO1k0W35oDkhtHfEkU0DHW3AXoMH4I1XX4DPiEJDIQw3/YkmwbpubWnAmV8/Feeccw5O/Mo0+PzMnfHJ5OGNLe/glQ2HQ8sGYPqTMAJAyNAUARIORODTqmDrccT8fWCjA/HUclh2Ec47MoshQ7JYviqISQclcOFlhsIjs0gjoxEcC8JKp7Z4w/8zBwhgOBqgG8jYJMhspFMmAnpvvPXaBhx0VBRO0kYkNBSPzliFU88bgWjmLAzoeRwcOwBdz3nXe9unW4Bti+Ml35l4mcmpKclGkJkgoMi0yLt4XQuILaCmgJFsrwICitwg5xCOK5w32B9ERkYiQzhfsH1zk3GbbZ0AooCEBHUZVSW5SHZWfQopJMA075vjJ18E6+n1PXToUDVGSl4P8cbPL5MQR5xreL+MiOQ9MicXz5l7cRxn+8wtI0n4TfvqcPz4thQa65sRiZRhU0czfnFeFUp69UVFJo7913yEbx5djKDeArO3jjWn2IihGK5hI7E4Af9ioKwpBPgq8I176/BGKoMuXxRVPcswatQ4ZX/KOgogvXXf4L2wLTAygw4Gf/rTn9S8LgCtzMMkskhCkNSl8wDJEEYfkARhHUlUEetWZNDyIwCE6CIxTBCZIDG95BnNyf1IrPBv2fjsQhCZ7YAODywjnRdOPPFEdU+UG2R75bn4ThLl3TffwcmnTsNzL8zC4VOn4kdXXw1fMKKeafjcwPdPI4B2Vtv6tPPSnrwXSjjxfk866aRtjtwQcoNRPaeeeqoiEqQv0YYkkHY2YfhZtpLIWokOYl/gOECylXnieP/f/e53cd55522JDJPnRt5fTo7Tr9oUpaTk2ZN5YEie8LmT7Yvnn3bIqQh+9Bwm+A0sbohjWI8orukyUFJarKI2M6kU2jvaVJQs7SJ5RCRSi9dgu2AZSeqRcOF5uR+vyzYt0Wjs//yOz8PcR4g6OtlwPuf3bLP87dhjj1XtljKlHFuZF4j9R55NxaHhs2y5p/3uRYDsaTXq3Y9nAc8C/0sW8AiQ/6Xa9u7Vs4BngT3OAnsKAaLAXiMXRSD661y0caF/5plnqgWXeAyKjnu+V2e+F5rotvNYbiQYGCHBhR3BXImwIEhCUoWLRAIPBM54Hi5wd6S2sZSNIMFZZ52lwALKNhF0kUS1+V6PEtEikmBiGy5upVz50gz0QCSpwvsluTNq1DCMGDUcM59+Bh/MX4AscxfEwjArGhHIuLjx9gKYbhPCfj/8GokDA6ZBj+USmJQ+SXXAHwwqSStNy0KDjmCwCo4eRFdHA9as6sSLz3XhpeeAhoYgQqEUQoFCtLUm0Z1IMS0IYgUmTB+BaQu6G4arp5SHfG7TECtg4mAfRo0cpTzlu7sT6OjISV+tXr16i6TMtkhgEajjoj7fPgQoxXOX9VxV0wuF0RDmvvk8brn1ToRDxXhixtM47Xt9sde4ZWjelEa81Y9gNIvyWH88PH0D1nxs4Oo7ByHRWY87r29GzXAbUw4tgGN3IhSgZruOSJR6XgSCmFCbcidAwGfAdGMwTBuBUBq6kYUPJgw9CL8/gmi4AoZbDlevhJMtRUlsLIK+vaA7/WDopQpYEfKAETSUumIuFIIlgWBQJUfNRceQVNLwzty5eOa5WRg5ZpSSX1q+dAWWLlug6k8lc9Z11FQWYvjQIVj00Ro8+8LLOOroI9Cr3IeqmoF48tk5OOPMr2PvcWPQ0R5XnrwE59g2SXiwTS1atEjJnBAkoSQWQb/vf//7qs/Q25rXZcWvXrMSN954PerqGtSxjPoQYFbyIfxzEPZB0234AxoGDiqA42ZQW5dAwKkEzCYMGGVi79GTcdn3f4EeJYOQtQwYfh90h36xn9wMHXj1tRcVODRh/GRo+r8mNm5rW4o568cj7AsjnU2QnUPAZDJ7F6FABGF/Hxg+B7ptIpldAV0vw9/ubMD8twIwum00J6P4+wvtSHeGAH8WaTsNUPoqw7K4SrPdZqiHkuhRFoHGpOe2Bsvmbw6Kor3w5iudGDayEAVlcRhGFG/PCWHIqABKwwdizODvImD23Jzsnd715taBLHvcHLY9N5Qf7cfPJLkFQJV8HwLyC6DPeYHjBMdJfif5GcSjXvJ/CPDK87Afst1ynuA1+Jn70ZufYzBJcyFAZGxmm+d8oqKQAJXXgDJUOxuw5vUlqXv+/CX5Aq6//npFWt51112qn3CcEWIzvw7yiSHOtbTrz3/+cxUFwr7M+80RJ65qnzyHYfjws19NQ48qesYvx9KPWrFubRb1qxzUDByCirAPfT9YiGuOK0FxuAlGxkH84ggaC9JwtQACmolw2o/0+gxWLASuvcnGgjYmTPejsqYAo0ZOVPXGuZnbp9lS6vnqq69WzgAc95kLRfKyyPMCiRwCuiRH+N38+fOVbBYdLTgvU46J33GcYzQHyStGNgiBIoQaiaHLL79ckSic0wnm064Eogkkcz/ajlEilOQkqM82ROJEyBWC4Zy/+VzC9pJzWjgaj/3973jy+WfRbdm472/3Yc2qVRg9drS6HsdjeUbanr6zo45hOyGQP2bMGBVlxHvfljbO/sM2RGlKJoK/77771N+0l/RL2md3R4DIvbAt0FFl6dKlmDx5Mk455RQlA8X2w30k2kPGHYk6E7KQ90Ry9owzzlARTCTfOI/K+MM+e9BBUxGuq0WftiYMLCwEgj7c2piAGQ4j4ViK+OBcDjqobE4KJVKpQszwuVYch0iCcP5mNJx6BtC0LZJVnJdpb+4vfZll5ffcj/uLzBv7Cu+P7Y0EHSXjGM2UH4XkRYDsqB7lncezgGcBzwKeBXaFBTwCZFdY2buGZwHPAp4FdpIF9hQCJF/XWoAGAhgEPJgfgws7AR644BPddvFgzZdjkEgKAg4EIpjkkREg/JtAAwEELvAI6hKY4G/URRbgizk55HrbU23iUSyLRL4zvwelNuglykXl9773vS3Xk4W/vMs1hQjJ/37rffk3vfLoRUrvf+o6K8IiFMTIkSNQECvC63Pn4r2FryIQCaIwFMDFvyhBr34rURz1Iern3owwCMIwg7CsTvj1MDTdgOuaSk7JZ2pIZyxoTH5up+D6/AiapbBRgvpNFpbNb8CCBW14/+0sVq82YTlALOpHWZkPHZ1J1K7OqAW8A5d4MUiD6K6DaCyEaCyK4cNGQnM0vDv/PVRXV+DjJSuUlFDOwzTnhStb7v5zf9EDmRv3ZZ3+U7ImJ30jbYMAxl4D94KdNmD6Lcya9SL+evef8cJzb2LspDIcf14KmtGEeHcE6Uw3yqO9MGP6JmTiUSDYgmGDo3h1ThYHnAiU9UgjEnURjmiIRB2EI/TyBzS/Dp/hIBgwgBRQnvTBCQFasY1gzIVFgsRyYOoaTH8holoZLONg+PUA0ukWxCJV8Bv9EQ72QcDXF6ZeBds2AM2A7XSp6A+4zGWgw3GZfD4XRWPZafiMgJIaY54JgvD87f4H7kNhYQEmTKC3ZhaXXvId9O3VFxs3tuG9efMxfuI49OtTitbWJCoqe+O0M85AvLMd8c64ijISCR22W0phMeKDoC9BQhKSBE4o5UEpmIaGejS3NGNTU7MCRoqKCKyEFXhMkCV/oxcpvX15XtPwKZYgXBDB3hNGoLy0CH36DsXl378KF112MsYd6qK9M42vn/AdVMcOgqvlciq4TlbZwdCph69Bc/2w3RTWratF//57QdN8CpzldzSHgQh0zUEy0YJZq/qqxMptbXHopg++gI2oD4jQq9aMIhgqgZVph21R5qgK557YgMoaHc3LHXz9B0U4YloTGNShpN10A9mMBhg2XDsngaUSoKv/NOiay1gkZFM6+M9hpvSuIVhbuwajxgfRFfejsmd/zHyoAUce3x/V5rWorBoMXQsoktBxmFPEI0A+bQyW+UK8mq+66iolgcX2J5Jr4p0skYEEGtm2JXpDSAIhWUVeUSRhZJ7hvME6ZRQFr0cyhMA1yQ8SgPn5NHgutm0CkAKgcqynvFFu+7SInh2zFJN5k1eRKJf86AfagxJhTzzxBH7yk5+oHD3cBIjNjxyRsgsZwnmSnu60sZyT40+uneak37qdJowbORbFxT40NSbQ0ubCp1sY2nsIgoVh9Fm1Dt8f3YrBvYCgZiP5td5Y33sDXJ05lNIwnRhi4QF47cVWXH91E9a0OkjDQWGRH4MHjlBkKstPkoDl+rQIEH7PvCWUVGJEIckEygHlA7aUFiQJxOMJEjN3BSMzKP03cOBARYAQ7BWSjY4KJFVyc02urmhfPj/sv//+KoqD35MA4bzD6A6Oi7wmyQG2Ff5+xRVXqDbByE3eA58x+HxDwJnjIj3taWMSBDP/dBtmv/siwn1GIN5l4fmnHsHrc99U+5J8JghPUiY/Gia//oQg4btER0o9b88zTf78m5t7c/MzySG2IxID/85pRCIMJLKXx7MOeC+MYN26LuU+tqecUmfiPCLteOtnKJFvkv14nDjg8JmRUY4kLUgY0t6MsCU5xjqTdiDtT2wh/S9HCBpb9hMih5E9bBskGpgcXQgjEgyVe/XC6FApSts2YKgJONkAXsmmsJJzjC+AVCaFRFsHMpn0llw8IuUnfVik++T6vCeWjc4/bKdCjvB36Q+8NsvHsnM/Pj+yvTIailEiK1aswLRp09TnuXPnqjbKyCr2G4nW9giQ7Wmp3jGeBTwLeBbwLLC7LLBjnrp3V+m963oW8CzgWeB/3AJ7CgGydTVysfzNb35TecoRYJLFJRdrXLQJwJ2/MM/3uKO3KF8EbghQUJKEwAJBFIK3XKDSu5OLPX4mYEUwixslsERDfnualyyMZeHP61500UUKMDn//PO3eKVuz7m3PobXevvtt5VUARfo9Frl9bhA5YKXi9R9xk9AZY8iPPXoTLi+dlxwZTVKe8+Hm7RQXhCB329DMxIwdQca8TlGFoAAh6HyeBBo5ou5JHxaHC4V2SmDQqaD+4RtBIMFgD0ULe1RvPpsLV5+cS021ieRdUNYt7YA/nAzWprSKn8Dz87Err5gCGXlZajpVY14exuWLFuCa679CW647g/QXAPhaADJZFYBBrLlgB263Oe8RZnz4r333lUECDXu2TYICrHeZZHPnC5MTisyJtxn1qxn8esbbkG8ewN+dN3B0MMrsa6pAZuaN6IgUIbnH9mE0sgwuME6rPkojrpmB6ddDJh6FuGwjmgRo1wohZSF3wQo8lXg0xG0TXSutlDdaMBXosOucqAX2rBLgcKADtvvwPa5KDaDqIqdi6LYKHSlG5HINIO6+ralwdR6IRIYiWi4J3x6CQy9AJYVADQbumkp+RnH1qAhAEP3w3YoE/ZJYDWXiyKXf8WyMjjq6MNQ06sXNjV2wucLoDvRjpqaKjQ2tODmm29Fe3uHSs5NcJh2Izg1Z84cBXrQtuwfF154oaoLgnaUjWH/YvuiV72AViLXJtE4QkYKmEyikTJnbLcfLViCrJsCgi4m7z8Jjz48AyuXbsBJXzkD375kGl5ZdhWauxuB1l648vxbEYuOhWOl4OM9Wzr8ASYm7obPDCJjZbB27Sr07ldNeBKaw/wLMTDljN/nh2OnYdkpzFxShWDURFdnEi7btd9GSUhDEeXvjCAyYI6RLGL+3njisXb85RYb7e0pjBgQw41/NZFGM3QVgOLCcUl6kGgBXIf2zgFJaiMxwygDetlndAQIarkVmP14A6YeWYBQ2AfDH8TcV9sxfPAE9KguwOiq6fAHSfTuiJFhzz6HyFkJeMo2++CDD4KJ0DkGEqiTeUPIPLGISGeRDBFZRZG84vl4HMdQkSwkac5jCGBybBFinfMFzyHReAIE0iue/YXzDOcplolRiLn5YOvK5TJs1y3FWB6CupxbL7nkEhx66KFbcgiwj4qM1KfNM5y/2O/pyS7OCBKxyf1T6XYce8xUjBhlo8+gIIYMHYZZryzErL80omb0MPRuSuBoLMC08SVwzVa4e/dB7dR1yLo+aIxu8xciUrIPzj9jNha9ZaAl4Sj5uKBPx9Dhw9WcdsIJJygZrHwpvfxnANYf50EC8wR0b7vtNhW9InJG3JcRbldeeaWqX9YL5YKEWKHHPMc7AuC8hoD6jPAQYkyiEzjHkDAhyUuig1KUtC0lghjFyMg4RkYw+TXnHObJYHnYtvgcwDKRUGLECNsGo1Aon0YJwg9enIUbvnESTv7RDWgPl2Px3Nn4x6MzVTvkvq+99pp6jjjmmGPUdeTZh7/LOMSyy31zXJfcEds7MvAatIFEafDZjHlWGBko+XA+LWpDyAeWh3MG75N5L374wx8q+4r03PaWK/84IUAE/GcdCwki1+c7XyIRxbrhsyDzeLA+WNckPVhOSkEJYbA14bat5WVZaB/KM5JQ4HMKnQc4lwoBk7UcHHfgFCRXL0TvZBsi/ggiZgHuSCcQMgtg2Gmkkkk0t+WiZDlGSV4PkhNC9or9hSDmvrwe26dEyHHMY5tluXjv/8/eeYBZUlbp/610Y9/OPT2hJ2dyhiFIEARRoiCKIK4rqyAIiK4oq2LaxQVZM38DKKggiqACCpIEhgxKZoCByalnuns63Xyr/s+vmjNeR12CYXG49Tz3ud11q7766nznS+97AuHZ+Ib84BoIOvKZ4LmGhw5rZNoLQxKey3h2wAEHbNKnVyuXlyu/1+J1jRBYr8VWadSpIYGGBBoSeHkS+Metul9efRpXNSTQkEBDAg0JvAIJbKkECBsyrDfZ3GFpC/hhlrZGgFhInXriw0AoNvxstgGvADgIV8D1/G8AhiVpttATkCRsSL/yla/EYSv+2hAMBgpjMUeZAMhnnnlm3Lp/K6u5+s01m2A8TNjIAiogJ4C4rq5u9fWv1SEHv0WOv14bK7dom703qKfHU7VSVc8EPD+KasLhwCF/xZhlL2GXxhiRTV9Kuu1KRI6GIDAUqMUJVM56citFVcsjqoZDyvihsuk5SiRmaXR0gm64YbEu++ZyPfXUCvluSpFGlcikddqZZ+uJRUsVJBMa6N+gu++8WQAB537i4/rFL36j0dFBPbPo6bjdOADai8WxkDQxEENK8FpNrhfGIBJhZwA1CDHBJt/uI8Y44UqQlcX0L5WKuvnmW/TNi7+qHXeZqi+cf6aeWPsN3bnwJpUHW3T1pWvkVbbVGV8f1C++XdT1P+3T2V9Ka7hvg4JkJfYCybX4cQinyHfku3hmVNVUzsh7rqqpz5RjEDyEBMlJQ/MCVdMVJTqlTFOoZofc8R3yqyepvflt6uzuVCq7WL39D6hv8AklMhuVjGYpWTlI6cQstXdOU+iEyucLcYgt16vGnjQhOTM05jFQf/zBU2aMKFqw586a1DNJlZKv7u7x6l2/SitXrNCVV16lajXUyEg+lldnZ3sMegBqAdJgkYx3ERbTAIcQg3won35D3+Sbe/lYn6mPDW7kpYFx/I9uBo6vrbfbSkHSUyqR0f98+SuaM2tynPh77zfuokPfH+i2B3+qodUldTpz9PHTHpKivNKpnBynpnK+okTgqlgaVrFa1fr1LyjXUlO5NqCEV1NTYi8lMuPkeEWFVfS5qF89PUVeCqv3kkpFV0EqUntTqJZUJk6CXnXWxKHD2rP76vjD7tHQUErrlyX0qbXQFAAAIABJREFUrasnqK3nCaWb8LJxCHilMIpUC8csoWvVFz0/Xgx/ReNUq1jHO8o0JVQqVrR++XZyvNWaMaekkeGk2lqn6edXPaTD37azprWdofEtByuKsDBuLM1fagoc8w4bSwpt1tzoIdb8WNob+WlzBuMCfxuobUSdeTgwX9BPDPC22PiMowCVEB0QIIwrgNTMSxZChrpynQHkgODMHxanHzCdfjIGFG6e0P4fS4BQD+pPXUmQDqEBccRB/azOm4cysrGUnAeA91iIG+iNrOLcB7WsTj/nQB37nkFV3YfVuzZSzZ2qj719tSZuO0cTyr52fmGJznlrpyreC0pn2rTi1EHlea6XU1FDGh09SEcccGschm5joSzH9YWj3+Qpk2MiAZkTOskSuW8+5vE/Iam+853vxPMB4aUAc1kDMOZQTzw8CCWFJybeOj/4wQ9isoq5gfIhNZDFTTfdFF/PfZDBhK+yvA7oCvfi2UNoJLxM8OLgPkgJ2v+zn/2sLrjggthDkzK4jm9IYMIHsi5AV5ijITMg1MgNBpGSas7pgDZHF33/x7r0lnt01623ar/999NJJ50Uy/2LX/xi3I4QLNwP6cMciF7zDtSHuvBe1LmezHmpvvWXfjdyDAIQ+UMQsKaBRDLvkj8HhlNPyCjkS/gvvLXIiYEMbf74W62HzGvWyjOCxfq/hRqlLsiR9Rj9kzYH2MfTww7KsHxrnLNx5pXKz9ankCt4EpGHhzUKbW9eJ4VSXvvvub+CoXWa2vu8up2qZvjjdZZfUmupWVFxWLVcUn3r+uI6oSs2x5oXGuf5YLxgoe0sNCD9GiKEcW5sHTWWJw/Cj3UwXi9cy70QIOgqbYNXMX8T8osy0Hm8WPCWohzKez0eDQLk9djqjXduSKAhgS1FAo1d1pbSko33aEigIYHXpQS2VAKEjSqeDYATbPLZfBnAtDkBUg/W2AacDS/AFR82b4ScYFNo1ryUxWaOzR+bYQgSNoicB+TBY+Cv2ZQbMUFdAWSwtP3CF76wyerwb2U1ZwAg74ucCFHEJhZwkPcCAKAuHR05dY+bqVAFTZ+VVUvP77XXQZ7SzSX5CtXe6ivjllUjmy35C1zCJ4zdCx0SnwTodcYSczd7zSoNleUlK2pKdqpSCRRhGZ9IqqYh/DMUkaydmPG+q2RzUYMDM7Ri2Uzddmuvbv/VIq1cWdBQ3tNRxxytFatf0MN336fZc3tUjZKaOGGGbrn1VtWqeJekYnCHd9w42C/PxQtkLAcGYZTIHQEoD4iBFScgAPXGkpdQIZAft99++6Zk8+hBKpVWtZbXpZdcph9f+UvdeuuvNFruU7W2UQ88uFBfOv9SFYaTOuQ9oe67dZ0ee6Jfx31gRCpW5SdDtba7SmfdmAAJCLOEp0VWSo00afSpvLraAnWNBkoN1RSsx2MplD89q8I4abS1rLDLU3MuoUQr8srIrU1QsrpAXS0L1N48S3JGtC5/rYZKTyqbbZcXjpdf215ZfwdlE1PlBik5HqRLbYyo2uwwS/OxkEzSXnvvop7JPYpqCXV0dOmJJ3+vE971L9puu23ikGKJRComvi67/HtxuCtkiYUu3lA33nhjDHYAAteH/TBrYwOGkKuRIPWh6QwcM8tkyz+A94TvQbiFam8fp87u8Srm+zV1RqiV61bqTcfupPUja5SKHO006zDdeN9FeuLRZ/TWPf9bO+6eUi1cplqtV5G7XiL0kV9RudKvWm1EDuRDeTfNnPZORbU58p2cKrVe/fqpWZLP+1ZEiiA/kDqaI6UTSblhVuWwX66b1oO3TtZ/fnyl8vlIBx7UrQ9+frV8P6FSbVjJwFEtiuLEz2NpbVyFVRJBEwrIkkJHcqOUioWi/MCVE43X7b9erzcfTcJ0V82tPfrl1St12KEHKZWtaLtxP5KfGlYNJWoQIC85lxupxngN4Uvia4BtwFksmmkL9I5xwTzIzCocQJbzjI8WqsbyBZlFtukyYynjCeGGAJoBCrmP84xJzEum/5QPEUJ9AN0NgAZIp1+M6cb/LQGCYMc8UcbA3fvvvz8mQpib8FwwC/rNCZB6MBjg+8tf/vIm8NZA3JJb0V13X6UvfPICtXf06t8/06JvfDvSLZcPa+KcyZrR0am2pxbpQ7uktGPHGpUrjoZOCdTbTji5mpKtaV36tSb9+PJe9a4b86wak5ajrq6OmABBjoxH9QRrvbJQT0B2xnzGMAgrQG6ICMYw2p78RnhNMM4xptH25llKuVj9E9aJsq6++uq4fSF8ALDt+nvvvTcOI4a3ANcCHmMlDxjNMwH5MdrAE8Q8TAGSqT+/QS7zP/WBiOEZJKln/uIZbYlOzVwwTfsv2Ff9a4b13lNO1uSJ3fF1rFlIwk1daQtIE7xRLLcNzyXEknlFcQ9gtun4q1172JoGncfQAsIATxvzpDASbfP2sDBL++67b6xneBYYmWKE+aut0+YDhfXFmJSu1TYRZUaMXHHFFbG8aKNjjjkm9vSgX0Ma1deBd6Te1leMAHk19TRDGNqHHCDoEl4VeINQR9p7MD+oubO20ez2Fs0f6FOP4ynyk7ogv17JiDVCVYVSWZWRQlx3G1soG/2i/kb60q8Zp1h3WmJ06s+4CHFF2zGe8RtkG2Wgt9ZOfONhxDMoF/KKvsf16BVjH55MyK5+znvJQXsLuqBBgGxBjdl4lYYEGhJ43UmgQYC87pq88cINCTQksCVJYEslQGgjwhIA6LPhI2yOhTSxZLUWs9020Wx+DcDiHBs1AAY2fgBS/AYYZqGQIAzIa8A1gAaQJDyDUBXk6/hrPEAMSMJaFqAD8ARghTr8JfDm1eilgRK2+cWqlM0rIBzvRSzyrs5OzZ49U48++by6u9uUSVRisHf8nDWatY2jrbdzNH3uxji/xxhANobB8s0HMmQsonWkhJNUwg3Vclugjc+U1LZHt9YO9KptepMqXSOqNSflqp1YUQSHkueSbHdUUZVyinGYrVSQjYmTDRtSuuv2Nj36+5oefGC51i4eVaFc1sxZE7Xzrvvo/od+p1KpGssL8CAOGeER0qmmagXgn9ASYzlB2MAT+5349paAFq8bks5jkUtIHEAxA2lq1Uh+UFSoio5463v19rcfpRNOfEdc5lNPP6nTPniGjj7y7Xrm6ad01z03yG8J9cnz52n5ksUxUZJMV5TOePL8UKXAUy6qKsKboD+r6sJRTWjKaiBdVqXDVTIVatwGkro6Un9enblANfKjpEvSxEiVjkBOxleQSCsKIZ1alPJ3UlfTW5RNbafh/IMq1n6nyF0qBxl6c5V29lQq2EEJf5xcZywu+R8dTjX2VIDEojH3WLCjpk6bEnuMZDJNiqKyPv+5C7WuF6vlmnp7+3TNNT/XqlXL47AmWE8DciJ3wGILNVRvYbs5eAWYY8AxdbFwKZbDxfqm/VaqRUoFnjKphEqVqio1qaO1U82tQyoMBtpY7tPx73mvJrR2atqUCfrY+e9VduLT8oabdOqHp2vduieUcPECKKhc8+I8G7VyRYEnpTxftWiG5s86Xa3pd6tWK6tQ6NWNi7aCrVImG6paceS5rrra0go8yJtKHFqsqc3TWcdHeuR+V4lEWT+7eXeV/cdUimpKpEpxvhrCkOGYFEYvEh4xATKmizHgRUigESmddJRMtun+u6T52+bVlCb8m1Qa2Uq/uWmpjjpuuuaNP1dd2YNVqZLrBQ+pxvFSErDx1TyR3va2t8XkB2OE5Z3BOpnxHFLCCBPAPQ50EWLVPBss9Bvnud5CuBHmh7+x6Mdamv+5lg9jTn2OAQurw5xiFviMO5CI1m/+rwkQA2NNvvRR6otlOh4uhGq0nAabt4HJkNxcvBNgNu8FWBxb2Kd8lfLSPm+Yp1133ahzPhdovwOkvhdG1D2hR9O7Zio78oQOSWzUaXMcDWZLKh7UobW79yufd9UzaWedePjv9PQTnvpGi3IJ4xeRYAmAtykmGABhCV+Fx8Pm87PNhQCz5PGy+RagGaKCPBU/+9nP4rqbkQCW+D09PfEcbWAybYs3KOVANkB2YPUOyYEnyVVXXRXrGp6FkB+Mb8y1EF2ECULH0BXKxuACABmdpCxCeCFn6oNHHRb2hCfit29961uxEcaRRx6pJ59/RqOr+jR3m6116pmnatv5s+V6mZg4gXTgwIuFd4TcZ95bsGBBPO8vXLgwHrvPPvvseN7jb8ZlC5n0atc11ud4NiSG5UypJ7v/HEGApwNh0yApAeWtHCOLN9fJl+r7/9vv5uFh3obkm7rlllvidoF4h4CgDvRP65Om15RrId3M88PqtnmdX00dKeN973tf3Nb0MUgQ+l5s3FMtK9varvkLdtS6559VoeKrNQi0sVZTpTQs0qBlS76irBf3Nbw3KA+95H7L+WJh+1gvowu8Lzn0WAeSvBx9gAzD+Ifxj/xeGOewRuZedJ8xgVCx5LThGRCHkIqsA+gLhJTFg4n18l/K+/Jq5PPPdE+DAPlnaq1GXRsSaEigIYHNtsgNgTQk0JBAQwINCfzzSmBLJkA+//nPx9ZqgAmWNJJNmgFUbGAtF8jmFquAEGwU+WaTRpgGNooGfLDRZYPIZpTNHoAHzwGoANQgOadt0Ou1wzbEttE3YLg+DJcloTSPDCxsAT7MUpb6vBIQot7q3jw+OGceMVY/ymVjCybblMnJC10teva3+teTT9Bzi0sxOJvOkHi8Wd3je1QqblBLrkUTp5e14x45zV2wRB1No6qNRnJ9Ep2XVQqKygL4Okn5bkm5MK2m66WWB2oacUrKHNymdS01+ZeNqnVcTdGEHpW3Kqgwu6jR3IiSaV8Vv1mukqpWO+T7kapuQV4JXJ4QRhVl0k3y3bQWLxvRDVcXtPA2R8tWjuroI9+qG669Um3jkurrw2LfV360qqqkCjkWSBJe8ZVqdlQqVnX02w7V0qVrtfjZ57RhYL1uuOE67bPPfrrjjrt14gnHxzpkye2Rn4EagEeASeQKASQj+SngHkDTNy/+sn7x8xt14rvfpjcdNl+9g/dotLREI8VlKlbWyHGr8gJHXlJyQ0CKhAYWVTW32qRK75A6c76Kqioc76mSDlT2awr7q+p22pQZHlXO8+W2Suu7CipO8pRsblU2mVae0GLuiMD/urOHqzV7sFy/R3396xRGD8jN/l5yRpV2t1Y6cZCSzix5bo+cKJB8CC7ceIh/nlKpVNOeb5ijnkk98tStocFhfeYzn4pJLvoPoBpW1ciEhL8Qj7w/nlP1R33893pPD/42kJkyDGyzEDkATxZHnb85rG/RHtYOlG/lAOygy/liSdtsndT8uUmtWLVafbWn5Wbz2mPfSIF8NacyCkgGHw4omQTAGktGnkxHUnmSZvb8i7oyH4hJpbUDv9WdSw9Xc6snv+ornXJVrOaVS0PUuXEYq2RCGlh1hI495JeKyqHef0arDjt5WKVigWzqclzFlul0Mtom7ve1MW+QGFh36NtSVAljALcIWVeYpKefGtYee+DtklFLbrpuv3mRDjjwQGXSkzS782Ny1SInGFBUJQ9RgwJ5qRnZdAb9AWDdZ5994jHcdM1CXNUDv4DW5n3E/QCAHMwTFk7RQFDLMYE+AmJDoAM28zfgNfcADP5xzgU3BsY3bOjTzJkzFCQSmjt3K116yaWx/rtjrnSbrMrNI+rPzTMv9f5/y99tLiG0FCHE+DZr8XpiyMIo0U8ZKwHyIQRsPvOTBVWKvk495YOaNne1erZdqPPP6tGK5avU3JzWVlvPk1soad7aZ/T1N7ZowMkr05PVkhPxGKypf/WBeve7b9OqNfStsZBkdgDaQg5ARGGsAFmw+ZxvQDbgNu+Bl4dZ8DOfQ+oyrvFuGFUAIptXiIVEgmCxfBlY5pMAGtCX8zwPUJi64MXB2gQSgzLwBmEMxeOD83hoYIyAlwl6yYGu4lUHQY/MCJFFfhIjnNBjgGsL0wVZA4HPewOcQ+7RNqxpzjvvvNhzAB3ib4D0iy++OA7VxbPvuOOOeGwnRBf5wSC2zDPy1XgxWDtwL4QScyah5jbXXfOoMl2BgOAdCLNGu7xcXbe2rF9X8bcB/Uamm+7Z/7QjbUAYR0gwQHtkB9FEn0VmFq7ub9mHXqosC52G9wnEFOQa60PLQcf91I0QXMiX92EtihwZUyBb+XCPeTKjT3i58j5j44u7yVCB+RPijd/5jTkeog29Z9zjuXhYs9alDzP+2ZiHnM3jmnxKrJExCkJvL7rook2e0q9kDftS8vln+71BgPyztVijvg0JNCTQkMAfJNDwAGloQ0MCDQk0JPBPLIEtlQBhE4ZFP5ZrWFcCPgF8sEkzKzc2fkYImOWeWeFaWAsDt9j8AVRAgHAfwBWAgxEgbD4BVzjPBpHNc731n4EUm7v824a+HlQwq7gvfelLOv/88+OwFoAY3MtzXq4HiHmL8AwL7WCAGyprFp0GGgM+sMFdtmK50sm0Vq9cq8Af1EVf+byu++XDMeDd3T1Oo4WiRoYq6plVVsadpYGhFdpuxw7lOqSDDgm08x6eVq59Tmk/UCKdkvJFOc2+xvmB2q9zNXzHoKaHGZVV1uh0R/ljQoVPJ9R0Y0nlZE2lI6TuQrvyvx9UdlxOozN85eb4Gm4Z0upcQuXhSLmgWa7fosDPqjw8qIxXUX+4Jg5NlW1qledmtejZVbr8O31aeGNKkVtVplkKwrR6+0eVL0caHHDkRFlttdXcGIz++S+v0oQJ3br/vvtiC9WHf/c7TZ02VYlkUkcdcWQce5sNPPqEZbjFfAfUApQA+ALIQpe++tWvxpaO//7RT8RWlnfceUscnqsWFvTc8w9pyao7FCWWxkRIobBEpWhUiYSj5iClUtFTJSkl1lSUWRMpua6mec2TtFz9WtOcVKInp0qwVE19UldFCnold6PUNi2rtelR+TN9FVoTas60qpDw5LsZhWFecjaqvXWaxrW8U+loD61evU7F6BElWp+R55GHpFNZfydlvF2U8KarFgZxPg0/GWnPvWdrXNckheUO7b/fATrwTfupXKoIgApdB2zBChxgkWTHgC3Ihz5nOm9hYmy4RI6Wa4Xf6Dfoar3FvQG+fKPDlsCVvkgbcNB3DAw2MJZr6bszZ/Toup/8TG99y2ylOpbr6cV5zd8vr8nTPU3ucYhmpWzQJFUH5QcAZK5ChWpqy6qQ95WODtMucy7R8FBVKzZcp4fWvkNBWmrPZJRO4sFRiu8rFgOlEuOUTg3prOMm6Z67n9LcrX1d8vPJ6ssvj72gqsS5igFsbyyuGCF6IJrCMQIkTvEAMQIDGSVVrhY0YUKrrvlOQge+rSDfgfxJKCrO0sK7l+mQN2+rGePfr3FNB6pSjuQny6qWSXL8Tzwh/YOqbmAofRYgm7AyHIDDEHdGaADkoacc6CXjr+X9MGtxG0stl43pJP8DOlMWIWAAviFAzMOMPoK+W76QIPBe9DrMa/78uXEf2mmnnQSRj87grYa3Fbpt3gr11uf/INH9yWNsDuM9ODAWIIcG4x+HeXhQb+RnRBLemRAAjBGxB2JYk+sUdPnl35GbvU/33HWfFt45orUrfJWrRW2/7bZqSvrqen6VvnJAh9pSi5WXq74P51VKO/rsmSndc2+oNQPFuG/Vg+U8G0AXi3bCPWHVb2Tq5i+ERwfh0DBooK3NEAKPDfSFXB2Uzf0WLgjvEohfiA5bX3ANZZC8mtBJkBkchOUkUTkhoGxsxMABS3q8U5DF29/+9lgXuY//TzvttJiQMRKCOiA7iHcIEsZRroOcYb3AugfPDggP1inoIe0AsfPDH/4wljkywZsFouTb3/52XHc8TbkHbxT0HjIGL1RyoRD2qH48fqX6Rt0Zt5EJdaQ9NidTkCnPRU/uvvvuOLcJ74G3ALIyoP6lnm05LMxDC9lw2DrPCHXz1MIrCVkyl/MN4WPzka3jmG9ok82Js5eqy1/7uxEFvAM6Rqg5vFAwvIGYoO2RF/JlvDDvEPPKQH9tHUv960P3cQ//c6Dr5Jehf9JOrHkhMHgWXkt4caBDrHnxEob8oK9TP9rNxjFkS7nW33/0ox/JPOxYFxEu1sJavlJjnr9Wlq+V+xsEyGulJRr1aEigIYGGBF65BBrbrFcus8YdDQk0JNCQwGtGAlsyAQLIAFDAJg4rTDZvHGx62fQZaGobTNvommcIYAcbdEiPPffcM7aGAyyzeOxYmFM+55KJQHPnzVUmndbIyKhuvuVm5XItYxbeL8aTNnCWOhhoa2BWPRFiG302noBmWIbaBpW6W6iul1IiyjGLSgMCzArfgGZkwns+8cQTcTx3NrYAKoQMuevO+3T44QdqJL9WV17xYw30l9Q1bpL6+gZiz4VCoaZ3vHe2dlzg678/+ozauzOaNDnS7K1r2mO/TqWbNiidqiidjBRl0+p8oKwJP6yo2U8qquXlBtJQMlJw+CxtyK6Qno+UTWWUK7Zp+NHlailEqjqeilmplK6prT3S2l3b5EyqqJKqyE8EclKOag45PUjsnZbjZuS5KZULw8rlEhrJ15RO9mjt2iE999wy3fzzsh64Z1SDQ2mNlkfVMSHUO9/xQT379GoddNCBOuGEdyms1mKw6aGHfq/pM6fJcUL95je3xglksa4EHGDjzgc9oj1OPfVUHX/8WLL0MbJL8bW33HKbps/o0fLly5RKYk0ZKVQ+zifRt/FZvbDsUQ3l79ZIebXK0XpVykNKeI7CWkG5XFLJiqvEUE3VVSUNOY6WrQuUr6TUMyOvWimrGVOzSpQ3yt1YUEveVzWV0qNDJc2cn1BnoarBzlCJVkdeU0Ke0gprCRXVLd/LqqVlqjrb5itdm6nevuc1WtigRCaUn9qoRGK+comd5TuTlQy6tPueW2natKm6786l+tWvb1S5Mqynn3omjocOYEicfCySCduCpTR9Bt1FB9FZABGLIW8gjPUL8wYBcDJL1fr8IOi5gYoGrlg/sHssobVZylrCYkiH2TNmat7cnC657FtasiTSGw9v1b5vlqZNGS836JUTrJIXRPKiSdq4dqKWPFvQmmUV5VocLXk+1FMPt+j7P/y6Su7vtKR4urrGpVTKF5UO8AIKVQsjVWsppZOTNNo3Tscf9KhGhsv6/DfatdWuw3LSlZg8JD8O3IYL0RF7fTA2QMKN9WRCjkGEcL4aOcqkU1ryVKimZJsmTe9TLWxVa2oXXXvNQh1y6D7K5Tq19YQvyXXIZ1KJw8W9WNJLDQ2v+98N2LZwhuRswqMPoBhwmMNIBrNstvkBsNG8lsxjpJ5MR8/N0xBwkj5gMfDx/gBg5H7mE5uPxgDaMB47IEmYb7o62rVy5XJ9+jPnae5cPCXSsb5xmIeKeSj8XzYo/Rg5mAwAsPGYYAwgfBLAsdXTgGnqCxH0n//5n4Lo53wyM6xivkXLly3Su09eoK9fvqt+eOkyfe+rfSqXA82e3aqWlg51D1R1XNugjpm1SuUo0Lp3JZTZbYLeuONK9fZWNFCOO9gfESDUESMIwFc+5CAAIK4/bDwCbIfEZR40cJf6QQ4QFpE2RUcIe8VcwH2QA5DBeAzYWGdjFDkiSNpNjg7anndGRgD7lIlsMHDgGXhbEHKIukGKECaKsGnvfe9746oShojnQ4ww9gHcQ5ZA7FAn5h8s8xlHeQ/IBkgV1ijM8RAjEPnMV+j6Jz/5yRjEfv/73x//z3tDuDGu826U/7nPfS5+V7wiqNdfQwBAttDuPO/PeZKYZyVEOiQVXpTI1mRpHhwvxxPECEp7Tn0IRdZueCEhK+QE+YQBC3lfNvcKMa+v+kTo/8j+Zt5qfKNbhCpjfcL7sP5EP4ycQQf23nvveC1n+m0EHnMi74IO2hqTOdrWgugf/6NXjEHM41yHvtD26AMerrQLz4f0s3CB1KueUORZfPAsok+wBicEHHrKh7EBIxOT7T9Snq+FZzUIkNdCKzTq0JBAQwINCbw6CTQIkFcnt8ZdDQk0JNCQwGtCAlsqAYJwzbuDDTchDNjostkzcIqNMRtri+VswJJ9W/JbNmuESGFjaOAV5bC5wxoOcCHwPR1xxOExGAzIgPfJbrsviDf5gGwWZ9kIj/pnGThUH64B8oZcCgAgbM4NGDBPkpcbhsKus2cAwAFSA2jwXsgGq8KnnnoqBlbYtPKOxGPfbZe9df8D9+nCC8/Vueeepfyor7lzttdovqwXnn9OFaeqXEtaP7j2EEX+b/WDrw7rwbtLautIqqkt1La7uJq3TUodUysa15bRlAvymry6NBZ+KlVVtRaplvDkzc7o6e6KOrby5BVdpb5XUbNTklzyMEgE9en3I6VLnhbtX9HEaQkNdXka6s8r5ySU6WiR2rOqJQZUdpMKfRLeS7VKWb7nq1IdlufkFHhNcpNJ1YqtWvRYQffcs1xPL+rV44+0anTI14IFu2ufN2yn5StW6pLvXql3nfBebb/9DvIT0shIIbYM/f73vx8DELSphYdgEw/Bds45/66bb745DpkBoAWZdM+992ifffbW7373sHwvqVqVODbkeKhJDjlE8uoffkQbBp9U/+gDGsq/IEVFVQr9ighF5UPgSE5/NQbFBwYDLX5uNAZL86WcMsGItpnVoqAyqgmpZuVr0i33rNd+W3maut5RNFEa6aiov9mTcmkl0wklEzXJJ2xPVpXCFDW522p893jlcm0q5KV8oaJibU3shZDJtKkzd5D22+8wNedadcr7vqCZs2Zr8eLHddVVV8egCN4veMYQIgywwyxnzeMDfTLQGGAFHbO8HsgQS2BkCIhTb+Vr/dKASSP+DJimDwHuWEgSnlFPnMQgdbWmQrGgbbadIs/3dMWPbtaUiQkdfVKT+te66hi3QTvskZGbGq+B/hFtWN2muVMPUc+E2Vq2ZL1actMUeC1a39erKHuvUj1fV7VWkkJyQEgBylHz4qBTfuDr+svm6MLPPKCDj2jSWee1qRSukBIQJJikk5MgjoQ1RoByjtPPKqZuAAAgAElEQVSxRuD5MRZ+ayxtAYnPu3TDlaM66gQSogcKo6xS2lMPP3q39tz9UG014zglK/vIDQpx6KxK2ZfnlxtJ0F/GzFoPimKZ/8EPfjAGf9FfAFfzsjNvP8tlwxjJWG5EnM0n9kiuB3zGy8Bi4qPHWFOj3wCvlh+gXt/R21wuu8lSn/BQ22+zlaZNmaTQk+68634df/x7tfVWczYR+TzT5oOX8cp/t0uoA+9k+VJsjsNqHG8DAH+sxW0Os7kZOUIAQAYA4odeTV6Yk+MO653HnK5U67067VMpXX9tRV/9/Ep1pCZr6rxWNRfLmrD8MX33zVmNakQb9mjT6lkLdOzRd2m4MKKCm1ZUG/0TAgRAmA8kAqGp8OjY/MAYgFBLJHcG3DXQnHbmNzwxCCPE2EIb8w60L+OaGUgYaExoIMgMiHDWBQC+jFfIghBCFsYILwzWETzjkksuickNxsj99tsvnqMJSWWhr8hFwYf34HnM3YQ9gpynDGTNwRjMHIT34QknnBDn0KCO1157bTzXY83PGgB9Rv95NusdvJ9Yz3AP6w6SuF9zzTVx7gfWDniKmDfFK1UonsW66Kc//emmsX5zIgO5Qn4QRpIQYHilbL6GeTlrH/Pwot8yL/ButAXEAKQB8kEGGJmYJ1a9UYgZufCOprc27/w1BNArlZldX28gA8mFlw56TPvT7mZsQL3JWYYHE/2R88jAvEDsHZiT+Rs5ME4ZUWseRmYcZJ7DXAvhARliRjSUCeHC2IWMuda83Ez+kDOcx7OGJPbmMc3vEFB4nLwejwYB8nps9cY7NyTQkMCWIoEGAbKltGTjPRoSaEjgdSmBLZkAYWPHRosQEIRSsJALBppa+APz+DCywrwl2DiyIQSsOOCAA+L7AWsshAcACGQCm2vfdXT4YYfFFpds+ABQOrvHbwpZYeBsffgqnscGHxCFjSMbVjaXgMpsbLGWxPqS3+w6I1PMcs8243yzEQWcYLPKt4UM4jwhJ7DCI8Z3EPjq7h6vfL6oe++7R4ueflrFYukP1q61Mbll0zm9+6R/0ey5Hbrm599QtZDRc89u0E47L9Bvb7lTVb+optaMdto71HkXOHJLzXrqwan6+pceUaXsqGNcWtm2Ec3dM9QeM7Pa62sV5fySApe6hQqShBepapiN+CnN6h0uidQLufsy0vJBxemcvZpUieR4vkZTjryTJ2jJVSuU2SGpSVO6tPahEQ30DqhjquTNzymY6mgkW1AtysgNmlUk6bpaFLoblEg0qVLJSNV1imr9asqNi5OAl505euT+If3syt9q+tQdtWZNVaVSQu887lQVK4SoKcRtRBiQ2267VVvN3zpuc8CpOKlDRAikvNZv6NOc2TM1NDwcW2VWq2XNnj1fy5etiAm4SFVFKsVhujLpNnluQgFeLJ6rXGtRg4WH1DvwqCq1YaVSjnyHsEaR0i2u/ExCYaWo9lbJq7gqD/p6YXWk4mBVE7pbVXNq2tA7pB13bdHzjw7qhPlZOQs9uV01rfBHpTmBKm2+3GyoVEukbFOHHC8tLwA0LymqtatWmKSsv6smtu8rOWsV+i+opCcUjizQWw49U3Pm7qRPnvMVFYplXXzx/6ilpT0G3AD20EcAQ/QOUIU+BkAH+Ic+Wkgs+hb9Ed0kL0J9SDfLSWNgo+XHsbAnBkRx3oBf+gznAffom/QTnmV9P5HwNDxQU6RR7bLHeFWqGf3guz/TyaccrEMO2U133n2N2rukNx96um664+tatXK9mlJT1doZKJfYR83pbeUnahrs96XW65Sbfrlc+apWIjXlPAV+Ul5EfpqCwrCow3aryK16+tqPx6tt4gYlM8U4Obs05hUUe3wIz49QYW0s7BXJ1+PwV4KQjeQ6eH+06ZGH+rX7brtrtPiUEn6TEsEkffnzT+rMjx+klsw8bTP5HIW1jCJnRFEtUOBlY0ItDqHVOP5XCaAf6CljP6GILrjgglh/GHsBq/lm7Ldk5YSbgRyh39eT0JQBWG2eAugi5Vi+AO6jHKye0XUAQAsxY3qMvjO+VCpjYzB9COD66cce0yc/9XFtu8O2Wts7oOuuu1mPP/b7mIwHnAaoR99trK8Hii200p8Tgnmy1IOr/9v1L6VK5mlo4YW43izC+WZ8wOIfwsEIo3oQm7waEFAd48YrqjlynLKuvvr7OvfcT2jfQ4Z17CnNKm/YX6ccdbtmzp2rlsCT+8zD+tEbxsttX6ehSb7OvSmnO54NNVDcoELo4CLzJ/kieDZAPuQS7fKb3/zmjwgkfgcIxlsHMowxzeZXs76H7CXsEPphc7/lA8PTA3KEtuQcbYi+YGTAWsISlEN8fOADH4g9Uci/wTxPuCfCsAFeo1PmNUcIKggSSBMAfPTWQghBVOC1AIiPtT65wrD+Z3zF24P6A5LzPui4jY8QKmYcQnkGdqNH1Je5i7r827/9W+yBAXhN6KI3velNcT4O2rKeGPrf9KOe4GAtQz0JCUa/snxapnu8M3lICNMFCWSeQ3wb8Wg52eqfWU+s2XnK5D0wUsFoAU8WZHPWWWfFfYYy6aP1+aXME5gy6vtIvYEMv23+/0v1j7/2dyMTLKwU606MMPDc4R0htCz0GjKE2KGtWZ8wJyMz5M39tublN3TADBPMC5MxycY93pO5FEKYsFsQZXg54RnF8ykXAsNypiAzPJhYJ/M8C8uGPkO2oV+URV+gPdDjG264Ie5Lr7ejQYC83lq88b4NCTQksCVJoLHL2pJas/EuDQk0JPC6k8CWTICwqcODAvd9NuwGOLERY2PMZtCs/sxy3Dwl2PxZjgLAEjaAhNBg0wyAxaaOjSibP4uvzGaTDaGBatxjG2kDGcwCr96qkHNm+W7ABIDFbbfdFoe/qgcpuM8ANzaY1AXAgw0nG0vCuGBlTHm8Hxt9LEaPOeaYOD700UcfowMOeEMMMhTyJRXLpdgynoTLlUpZ02dO0ZRJM2OPBjbChDpo60rpnE8ep9tuvl0P3tWr7XbYQ1dd9VNlsp4yqU6VotX60fWHyk3cJ7l5eerSw7fO0te/uFDprKN5O5Y1fmiK3jqroN3zFSUHh5UYkqp4x2RDZcY7WnxURuVFrlIPDGv8+1qUuMlV8dGNSmUclZI1haOuioe2KtVXVfTIkEqRq8qsSO37JFQcCeT+xFU6qumR1oImHJFRubmi4viymie3qZgPVch7cbLxcDSnXCqIyZtaItLIYFGdyYSqBckJXDXlZmrjcIsevKegA/b+tCZM3EmlcEhhtVXl6pC23WEr/exnP9DM6durOdes0dFhuR6W2J4+95nzJRed8nXjr26Ow9XsuddeMdDwqU+dF+uJWWqaPjDgeF6wKVRa7BmgkhYvvVePPf6Qhkc3qFge1sBAv6q1glKJFoVVT4XyOpULwZgHQrWmjf39KuULKqQC1aqhZldTqhZHNZRJyhsuasOK9WrpbNWa0UEVE74qCmMig7BLpeoYYRbhfVCJlPJ8jeSTCisZved9U3TMW0/XUceerK984/+pOdepK674sVavXqFPfOLc2DIZIA7rUNNt+oGBonjBALZgDQ2wTL/j4B6sjelH6K4lh+Za60+AL9xjlqqAKABzptvUGdmadxV9mHLpB4Aq1IO/yYkB6dfX36vttttG2+wwW5/42OfU0uJq/pw2bdwQ6vRzTtTS4e9qoC+v5qZQ5B1OB0erM3OomhItGhh0VMl8S8H4myUHsLqozhZPzdlAgyNFpYKk7r5pos47fYPe+X5fx57sKExsVBSEUgVANoq9PGJw7cXQV2MeX3h/uOLXapmQWk4cUkuVHt17x1q94ZCsfDchz4/k5t+iZ56/S9tvdaB2mHuCktHusRdR43jlEkD2Bm4D9ALsMdYBagPgoY+MnegXOsT1jIcAhvXEQX0+EDvPOcZe9Bp9NrIPnWR8ZtymbCO8+d3AYK7nGeguwDnzAICmeVVY6EYARKzx8RQkVNIpp5wSz0+WpJmyLXQXfYxncsS5NqrVTZ4LJgez9H7lkvzTO2xss7BYPIPQUYCdgP0W7slIUkB38kz85KprFWlEURjoqWce1u+fvlJTp9ym0crz8pOePnVyoELUpua2DjWtH9DXZzia0rFMUUL67sMzdNHTL6g39FV2KnI2IwHNuIG2hahgzoQAQWb0OSNbmU8BlgF7jciwdQNEAOGkAH8B6m2+p625HnIFQNrC+PFegMWcQ5/w0jAPwe9+97vxPI0nB+sLSCD0AyCbNqT9MILASh6dNEt66or8qBPXkUcFEoT5Gg88fjNP1V/96ldx2CHKIswY4y1tgxEEHgKUxXzE8zGOYL0yRtxX43bCaILxHaLtQx/6UEzeYQhCTgfyu5hHHu1ooTZNGywnhHnvcR4jFIgNy/9gfcdyxPAM/sabED219QvXG7lmbcUzLdG2Ae3UhzUb+We+973vxQT7GWecEXtf8Rty2RIOxgBIPEgxdAxCzvSXMQcjHH5DHzBCQGaWu84IKe6zkF6UZ0Y26Km1D/rIeUgr9BR5o7Oco234tpx3hEyjHHSftrJ1LL8jf8uXw3PRCcY2rsUDjH7D9RaOsJ6I2hLa68+9Q4MA2VJbtvFeDQk0JPB6kECDAHk9tHLjHRsSaEhgi5XAlkyAsOki+SIhD9hcYcHLYRs/Ns711uVmaWebN8AQNpR8Y0kJyMvmjM0kG0kIECw+2fhRDmAKm0827ySExmLSCJUxsHPsU3/Uh1OwzSnPIGQFdSZh6uaWiQYux2DqiyG96i1VOW/AAxtOgB6An7F3L+rj53xKueakevuekePihRGpUoYkqKipOaXujmkxkQNxAimyYK89dPoZ/6pyIdL/XPBdjZ/Yopt+8xtVq2EcHqq9tV39A6M67n1NOuakQG0do1q9dp1qI9N1/eWOfnvz8jg3yuy2Hk1qWartDnQ1oyXUnNUZlQdG1LZHs567clBTj8zK/WVBy7JFTXtLs/RsKOf+EXWEWfXmCkof3amRn/SqzcnKKY0ocppU9MqqHeSrOtORv9BRbd9W1R7ZoOGHfD10V0nhrIw2dnmaul9Kk3YYVktnXmrOaahcUNpLKai0qBI0xeGICtUheamE/HKghFdQRSPyNEV+NF9BcLAmde2nI4/4gOZuPU/nfea8F9s2VK2GTX9CV13xfT340P1KpgLddef9+u53fqBTTjkpBtS+8pWvKpUaC0dRDxaNtbktpSwZhKdqRfKSQxos/k7L1t6u9QO/UC3sUy3Oo11VMjsSPz+MIM8ihVGkal+kqJRSuLqoaUukmX5GfV3SUGcktyNSZjBUpVDSqu08BTlHEaA68ZjitAJ45aQVKKMgCuQkQpXjxN7dcoYO1EdO+5X+67/w/ijp3HPP0amnfkC33/7bOCwKHlKAxwbCAGyYbkLiAcQCgtAv6E9YRmPxzHUAVhYWy/TW7gW4A8gB6OMDkUksfSMPLS+IAb2UbxatFtIjmyXvCoAvOQoKsf5PnTpd2227qy740md0yJsP1HW/uFGfv/AMDfhXaHhkg5zqiDrHQ5geoAnZt6hVM7VxsKJ868WqpG6V74Rqzrjq7kqrXKnGYda8RKiPvL1Da9dt1Nev8VVzhxW5jhzfUVipxgQInh2xBwgEx4t9FAJqTFhSqeAqkfSUTUzWLTeu0AFv2kmj1QeVCiYonZqsH359md53xnbqSLxdUzqOVS0sx15EjeOVS8DAV3SGsZaQO+gbusI8YUArJUM4o1eQa4DeXGPx9I2EM9AwJjDDMP6gl/QPzqH/PBPgD50HjGV+4jkGzvI7ACOgJcA5ID1AOyB2PTFvdeOZzE1YgEMOks+A8QWS8LjjjovnIyM46gl466f2W324n1cuyb98Rz35zzsyFnzxi1+MQXU8WCwnEO8BiPurG36tj37sTNUqvgrFIZ30vjfppLOWafGznlat8nXzVc0aHYm0+5xJqjz4hD6xva/deiqqJoe01F+gt//gHi2NfI06VTnWr+qqx/sSsoexCkt0vAHwnqgfdyADyL+CTI104pv2hsAhvCEkAKQE8z/kAGsAfqdNaTd+Y/wxUBfZm4cGQDFtRdgqEo2zliAfB14heHsACHMOHUFXAJ4BmiEfTLewnAechrQgJBeEDLk8eN6RRx4Zl8/8zbNYs7AGgOQjTxM6ef3118fX8B4k+6a+hLzCQwPCDZ2lTXgGnqx4lvCeAOAQVRBBkCgWIuzPhWEzwgnZMubj9YH3DEYY9frH79T7xBNPjHWCehq5QR1iYv7FNZN5itSvk/gbIxHahnUeXh54WzHnWngm65t/S93+vy4LTxwIMggz9BDiyvISITPmSUg5xjTaDX1CR20NyriBnNEHxhvO27iGnDmHPlMmusl1Ni7SR5C7edEwzuAda8YNNn/bmIUOM9aZNwntgmEEB8QzemRzuq29/6/l+/d+foMA+XtLuFF+QwINCTQk8PeTQIMA+fvJtlFyQwINCTQk8HeXwJZMgLABw/KUDSLhI9gYsgmz5Ob8z8bQNsi2sbaNG2AS1wJ8YVm51VZbbQq3w4aNjSAeIIAdlhMC4IGNI/k72PTbZrAeZLHn1J+zTb5ZVe6///4xQPGJT3zijwAaIzosTJfV1cAm2+AaeAPoZDGeAX0IvXP5ZVdqtNCnx568VX4q1PBgRYMDkUaGakoEJMquxACeJbg85pi36VOf/rQKhar+49xzFARltXfm9PCDS/XC84u1w05b69lFK7RsxfNqavK15z5T9K9nZJXtfkrZwNOSJ9p1ybdCPXL3oKZPm6zxLQVNnlbS/P3LmjS9oCYFGvdcUVqX1rQuT+mfDKnY5sl5U4f6w43qvKGi2kGdKo4MqemhojzHVzEsKZ1w5FcC1YqR1h+eVnmPisKnEuq6akgrl45TfzVUqdCv7kmTtHHDBu04z1VlSquecRPK7pRUbqsXFE4IVXOTqpTKCvxO5Yu+0plArhMorBLrvyAvWZIbVVWLQgWJdj3zRE677/AvCsP5yiZnyvfbFTmhbrrpx7rkO9foqKOP0pe/dqEWLnxYZ57x/hik/NGPrlB+NB+TIPUkWP3ff9CLMaLMp15VEgxX1D+4UkvWXqe1/beoVFupYnmlAievRNKVF4Cfeyqrosjxpbyr7KqqMv01NS/3lSH5dkoa6UprfZtUmV5W0CRVPUKdcWeoEB8Ez1HC53+pEgZKpvEMalE4cIQevadLW8/dU2vXrdQdd/w2tqIG9ABMBAC00G/0BQAPs5pG/wBaiGfPb/Q3rFcBQADeLLltPTlooDLnAFfwHgFsAXTD8hgwGv00q3nrY/RVI5e4xkAfSBB4JteFgIhUyBc0d948zZk7S9+8+GK1tnXEfWDXQ0aUadqgzo4RtROa3NleU5oPU2tlb/UPDKo04SsqBwsF5TBtYidSUjUcVrkqLX8up7PeMaKPfbFJ2yyoSYkRuYEvN/RUC4uxRTpeVhHkRxwLCwaE+oz9W6um5AXkM3G07oVx8Vg1aWZR8qokBNH6JTurd+0y7bbjwdpj+/dJlany/bH3aRyvXAIGplouGsBirO0feuihWH8Bsi2xMGOthZ8xQNb0dfNwOJw3ABfAERCbsRgQ0f5n3gBgrCdALJQbHiKQ1YDPzDsQ4Fiym45b6CH+N103zyu+IRMhvO+44474eXgH0N8A3Bn/jXTgfiPWDcCun5deuUT/cAflmgeAJTm2OiJLEnoTlgkjAbPsp64XXXSh3vjGg7TbbgtUrZZ07ic/ol9df6dcp1mBP6oXnl2s6ZmKFjS1653zPfWMq6nNGVWTV1Q1M1EnXrlGDxYD9XplRaTCqTuQFc+iPhCw5DJArhAH9v78DgHFvAvwb+ML4wrtQW4vSATWEgDQhKZCnqwT0Bne0azZIVBoY7OK/+hHPxqD1YT6ogzGPvJR4JVx8sknx+MhHj2bzwfUlecDLlM+c7J5pjCvkwsCQwVCVSF3CADWKax5OM/4zHMITYQuURbXooOEwjr66KPj3wlTdtlll8Vj+aGHHhp7ljBeQ4ZwH3rPs9ArAOyFCxfGhDTjsxmRbK4zMUEfhjGR99nPfjZOPG91t9/QV/K/EBIMYxUj6izPhOlpvbcJRAeeT3wghiAXCR0GWc59tIkRi3+NHr+W72XuxRuJtkZnaTfe2bwnkQfnzdjHkpIzjiFjdN3mRyNJeF9+5zzthK5RJuMR4whzNUSehbWkTYwYoQzGK/TL1tQQb+itkRuMP6yP0Zlf/vKX8ZoBPeKo98B+Lcv9b1W3BgHyt5Jko5yGBBoSaEjgHy+BBgHyj5d544kNCTQk0JDA30wCWzIBYmAClpUAp3hkWJ4BNvds6NjosTk0IMbAGzb1bO7Y1BnZgPUi12OhyT2ACBbTnWvY2LHBY9PItf/93//9J4AGDWf1so2hNWY9IIUV48c+9rGYSKkHh+1eA6vqyzKQwMAF3pVQFpxnwww4g7Vob+96feTfP6TWtpQc11Ff37DKpVCJIBnnAumZOGZhumzZctVqVf3bye/Xhr4hPfrko3rPu4/TM08skhM4MVjoORkNDAxq6rRuPfnkc9o4mNfEiWmtWL5OCw5q10fOOURusFLZzqL6Fk3Tp/79Ca3uW6rtt54nd2idps+racG+gdrm5RV1jKp1qKrgMU/BsqoK6xzN2nmanq8s0eTx7Wq/vF++6ypdLStyE3Kqntb6ReV2TyjaJVD5Kk+JfdNyOxxtuGm9yo+0af2KonpHa5o4abymzpusJ66/R8WONmVbqho/JaMbn+zVbu+YqB0PSarUMaCR5kFtVFWen5AbNskPm+Nk4JWoqGy6S8MjfXI9fvfl+o6qYVqBO1st2R31/Ut+qV9fu05fPP8H+uDpp+q22x7Qpz9zdmzVe9JJ/6KzP/wROeQMsVBIsUcAoXg2786ewnIiDqflujX5gauqyvKDskZHhrR02dNatPhWuU03q1zpleMOyfcjZVNO7JFQSBDSJVKyJFV6s3LWhWrvTypYO6y26Tkt2mVQbjIkDbs8OQpcT1UnUpW4+aRdgS1Ikk9GqlZq8gdOU1TYSlG1U/fcc1es2xdd9FV1d4+FYoEERO/pF/xPP+Awq2/AEUAqwLTJkyfHfQqLe8ASI+643iyDDZy2MugLANIAkMgLUJD+WQ+SWWgfLMkBawBhsFgtlwlZN6TW1vZNia1pg9H8Rr35kMP0/HOLdc3Pr9Csqbvr3P86RqP5Z7Vs+fXKTl6tiiZrUvOhaqscpcGRQVUnnqda8lGlUwl1t3WolC+pVB1QLpfRJ/8tq9Kop09dPKxCLVLkFxSFCblOcSyvAbk+SIJOKKzaWKgr9AD+In5fJVSplTWpYw9dcfnDOua4+RopPquw1qZJk6fr+99cofe8f2uN9z+l1qbZchxYr6JcZf5mc8HrqSALlwNwja6gS4DVhJNibogJSN/flCcAXTWLZ0BFI9O5l7KMGDGAEf3kN8rkPrwyKIM+wAfdtBwH6IIRBVhyGwHCvSShxuLfvP7MQtr6Dd/MY5Duds76EfXkmYRbohz6EB4MhDri+RauxuaLvxUBYkCs5QMyksnmPn4HVCcsEwQp9YhDdlULOu3Us3Xhl76oTCah/v4RnbP9dvKb0hotFTU6PKod/bROPLhVhUKzvnT7Yn1i77KmjpeakqH+484uXbV4o5a5ZYWbeYDUz7WE1WO8Qk7XXXfdpqTetBleFZAFgLwWFszkQhsAuuOpAKGFdwX3Mz4B9LLGuP322+O2pO1ZH/A/H8Y9ysfjAut82haShRBNjJeEMOP3ehkZocJzmGuRI56oXMdYCLGFR8255567KaSV6SJ14APJw72QL4S9ZNy1sGkQPZAOeIQATkOY4G0COYWuEHoNLwLCVvEuGHTgoUEf4R3oO4Sbov6sh+oP6o58AcHxRiIUKXpseSe4nn6AoQeEHWM6emzEdn1+Nq5lbrnllltikhJdQW7mDWjklhFc5tFkXl7UC13ckkIr0a9pf+ZVxiu8MCGTTOa0LXrCeIIxAO1hYVKNtK03/kFXjFCtlz3GG9zPeAGhx/Mgac1DyAgXxh/WjPRlW1ND/prXNf0EMo4+QlvQv2hXiGfGOyNlzKBnS5+LGgTIlt7CjfdrSKAhgS1ZAg0CZEtu3ca7NSTQkMAWL4EtmQBhM/Xzn/9c559/fpxLgI0ZmzvL/WEhACwPAY3NPWMJaccSRrLxB1RgkwmIxSaQcwAYALlYI1q4HSzmADrYBLLxw0K0nrAwoOmllIpnY7ELQMRGtj5M1kvdW/87zwb44j2RA6AJsnjhhef1H//xHypXykomUjGgAPBBmCAIkQ3r++LNMIQJlqQkPV248G4de+wx2ne/fXXux8+V7xLyq0NX/vhq9Uycqjmzt1YpzOv555dq6ZJl6uhqi+u9eu0yea6nRDJU4KU0OhzGVoupVFLr16/RjJndKgw9oVnbJTVrW2nqLF+T2mvyVVCtUlJ5OJRb9lXJh0o8Gql1vdQyGMU5RCo5yd0lUG7qFEVXLFdQqSoEaZ6dVXLfDi1bt1q6PdREp0nDhBTpD5Us+3JS3brvd2sUOY6m9YzT0kpBO+zao1t++4R2WjBZ42cPa9yBO6k8r6Kh6v3KJ5NSWFbaTamcySksBMqVUyrCEERVRaEr100pm2vRyHBN1VKbLv7a7frCeZfqne/+Tx128Du1ZMmg3nrEwdp1120V1STPTSmshvI8HAEKcbPFkahi/4IYGq9rSpZa/G/fVdXCvDasX6zHn71WRT2kqrtUxVK/EolIJP7GOyEBs+JWYg+P2rBU6HVVjVy5U8M4ZJPcMPZC8ADnX+Rl4kWdI2FA7bkkSHfkrf8vqThVpWJFK1et1M2/uXlT/HdADxLuAm6gt/QBC1kFAAKABviG5SiWwAAgeHJw3gCqehLEXtqssvkm/Mrs2bM3gdKAJfVWx1zD/zyX0FqAfvRhwJvm5px8P4jBNvqugcM8E3AIcO6G668fS9LKuFYAACAASURBVFg/p0fDo2sVVqXUlHu038GT5JXnaGLyHA0MLlNy5tny0sPywx5lmgZVLhSkCCKiS8cuWKELL8kpM21QfuDEJJITuVIUxqGvkHFIjpW4CSFA3DgniON4KhfJPxPKd5r04F1Fbbd9j1LN6+W4tGVOzzySUhSltf38/bX71h9RWGmR41XkKqGIZzSOVywBI7wZG7HGx5qdDwQaesycYN4cFgLJSArzwrA8BTZfGBBrOQvQU/SOsRUvJvMAAaikT3DegHm7F8CYuYPfqBvjN5bSY0Tpq29r8wLEKpyk0IRfol8RBgown3fhsPoYCWkGAWYEYESM9dlX4oG0OeFPXY466qjYOwCvA8jKwcEhXXLJJXG9kMmij79fE/rvVzUsqJSRgmqHrv7dGv16aZ++utdEdXYPK1fNy6lEWjg4W+fe8ayeKY+Fwao/rM3MUxOAnzkcABZCiDbnnfDcIByU5ciwMuy9GV8A3pnD8CJhLMOLgrUAYxxeEqwBeFdyMBDeCqD6wgsvjL1N+J8xE13gvfHG4HrK4bx5p1JP5mW8LSAOGKvQU4gK6gLhQng0jg9/+MPxGqQ+oTdjHXqGRwjhrhgbIVIwgAD4JucI74sXASQGOkzid+qNVwrXk7MDfURXKQuZEQ7LjECOP/74TcYVyG8s1CBek2PfvCPkD0YYvGe9Fw6yYW0DAYZ+G2FjYzv/E2rrggsuiOcXnoUxCH3DPFP/Uqf/c/PJKx4gXuM3IKfDDjts07yHbtCfjCBFp9BRxjPWo7QJbWl6zv3ojIWPpH+gbxzoGnpgRBJ/14ctw8AAAtFCBqK3RsByL2SVhdBircw5SEPIN9qa8YZ6cQ+6yHhEPaxf/DXj3Gu82TZVr0GA/LO0VKOeDQk0JNCQwJ9KoEGANLSiIYGGBBoS+CeWwJZMgBgBgAXsWDJkZ1PIBsgNSyZO87H5sk28heBh0weAxUaQTR0ECJtvs+wF9CD0AP9TNqABoYEsUe4111wTA1kGLPH9cqxsKY845ITEADB+tQf1BrABbAaMJnwFITioN6G1jACycFlcb4CWgRWALwA+b37zm2NCBNAHEuWhB+9TZ2db7DHy3LOLNWXKdD348MMxmDMGPI8loGYDDHCCxR+bbrMK5p0AqkeGNioVlNTaWZOf7tWEyY6mziho8sxWdXS6SnlFZVzJqZaVHE3IG/LkjlaVKLmqlStq6cnp8cf7NHuRq2ShSckyJEhJ1Q5p3G7dKvplbXh4QImyp+z6UKmEq5KT0VDRUXk4ryY5evBZQkJE6h43RU6mVxOmtena+1Zo4jZJ7bidq645SdVmplXplkbcUUVeoKrjqxZ4cpWSE6blOmlVo3xMIPl+Rr7fprCa1AvPDGnS+F01vmtnHXnkGTr/v76pnXfaV5EAzt04d0cUJeOE6eT2iFSJuQ5CcL3U4TplVcKNWj/wey1dfY/6Bh9QJVyrSrVfQaIYkyGBJ1VqJfke0ZS8ONdLlHEVuTVFManiyYE0ikMpjVEwOKmEtawiLy+v9AZp44kKNFGj+f5YlwjXYonOuZ4+YBbtFhfeQDKS8xKaBCth+tBee+0VJwIGYHwpi1yzBgXAAQi0D33VCBIL6YO+8rHkrOgehwE+9EkAIAN5rE8CAp1wwrv0PxddqHXr1mj6jImaNm2u7n3gJl142UxlmjKa0/UZrVq1QaMtp8kLEsqlZsrxVik/MiQ/mdQPvzWkwRXTddJZ/Solx6xw40TnIQSTYq8ll3BXhCIjFNeLoWFIfl4shgr8pKqqKKhsqztvf1SHHTNNw4N5eQlH7W09+vF3V+mYd+2hWZ0fVGfzHgqrHh1CUZiU424W6+ellKbxeywBA/bRF3IfkDCa+QDgDp2xOcBIa8ZFA3Utl40l9rW8MwYYWsgsdJNxF31lHAcIBKTk2fQTI1nMc8/mJPTcwi9BgGBpv7nn36tpRt7Fxni+GZPph3wgupm7AFUhBKzvWT/bnOgw8vLVWtablwjvDBgP8E+4Ss7jcUDISead8489XMG9N0tOWhsSBfmFpDwn1HF7t6tzz1FVtq2q9XuunFxeJWdHnfyTZ3RHoaQR+l7dUT+v0W4QCbQ1BCikhHmTAbbzP3Nl/Xxt5A0heyBtmD/xrOD9IQggFwjrQ+JwAGKux4iBdsdIgrUApA5EAEQwOS/4nTwOEBRY8AMQG3FBfZAB4xUyYl6lbNYTlqcG4BgjCXJgUA8D/rke/WK+ZuykbNqWdwaAJrzVPvvsE5fzjW98IyZmOPAEYb2DNwrtAUFGjhTGSAgXjCYYy3k36g0ZglEFxiWXXnrpJn2u7yfHHntsnDTd6mdegfQ51jeQLXYgp5/+9KexhwprBjxR8DaEQDLvBCN5Xo3+b0n3IA/CqjFuQbwhO/owYwtzHzqJBw+6hU6hE/R5xjgbB7iu3tuN8ci8Q+x65kzr63zjqYNOYfAwZjST2OS1w/MtdBayZqzjWYwzhxxySDx/Q4ahVxBq6BpECqHX8AKxubpBgGxJmtp4l4YEGhJoSGDLk0CDANny2rTxRg0JNCTwOpLAlkyAsJECVIAAYeMMUAsYZeALRIOFLrHwC2wCDRzlOgB8Nn5s5nD/B4wC2ALk534AAP7mYPMHQWAAABt8Nnu2oasP7fO/qRgbQ3Im/PCHP4yTeb4c0uTPlWfhELDwBPgwcI9QF4ASbEI3z8FgoSvMQhqgBICEsiAsAGT4PP7YY/r2d76tNWtWxDJdvXqVHnrosfhduYfN7KOPPhqDLoAgF110Ubwx51pkCChDmYBFAO9OVFKuGRmWlB23TN0TmzRuYlVd44qaMjmpTDJSOunJiUJVylWVKo6aCpLXG6o13aFxQwll8iWFI0WVNpQUFlytyJdU6/E0dcdOFfuGlbixoPZRqew7qniREhAYNalUaVUtjPTc4kFtv2ubHn5wo8ZNSWni+Jr8iq+hqKSNaWlwalWt00JF0x0NTPQUOCQOT0lOQq6blBc1KYp8BUFC5TAvz6/Kd9IqFF353gSlgskaHepSV/t8ZTLT5Djj5bptkuvHBIxqY3kiMPR+OZbV5GpxnZQ8P1S5tk7DpUe0bOW96u17WsXqIpVra+W7BQUJTy7eHg5hfSKFNZKnkzgdL4+EIq+mWlgbC88UEyCOwqovN1lVbdXZak7vLIUtWrFqaWzhjDeGJYGGTKOtAUPQL7Mkt74DWYL1J/2KfgKAgrUqFs92/KV3Nb2v/+ZaC8lhxAjP5ZxZeaPTHPR5A6M5Z/rPdRb+biyER1Xv+9f36kOnn6ldd99Rt996l+ZtF+k9p2yrxx5fqqWLPSUTgc66qKiw0q7AyymMVqtcGVIxn9F7DhnWRZfNU7brKZGTPCYUYwIET4+xMGOIPx5XXvQAgRiJ+RFORFjfturum2o68rhZWrn6SWUyLXK9SEsXjVMikdR2Wx+grSd9PCY/HJSWcp0mhdGY91DjeOUSsHA7JEEHlLY5AL0x62izfKZ00xn00SynOY/O0+bokgHlXEMfATgGjAToY76gXM4D8Nq8wPOsfH4DDOQcfebaa6/9k1w3r/xN/zCeGJBsuRbqwwYB7gNAQ9QQagnwHsAbgNVIcgvHWP+er6Y+3GOEOLIEyAVQB0jHWwawnc/A40/qsYverWQpoX4vr0S+pBnTspo5Z6PWLiioKZVV99ciVVtGlVROn76tpouXjGrkxTCDVjcjB4zoYBxCzoD3hOPiPKA/cxbzHSF7jPwxEoz/GbeYz8gBwkH4P0IC4SVJWCauhbhAV8j1AegLqYL3Aom6mYtpW8B9PCyYl/FugBAhFBQyIQwXByAzBzoDUYDVPL9TNuE8IWpOOumkWK84xztYKCF0B/KC92GcRK8AzAm7hTcKuko9IG3Qf+qMkQP6gA6YFxQeJIz3PANdwKvgyiuvjMsl9Bc6QlgqCBYSqJshCfVmjQEoznONHCQcJOGwuId6QSJRFqQH9bewXKwxkDfnqIu121/KN/JqdfCf9T5kwtxKUnragfGLD+2PHvNNqDLWp8jevJ/NEIjfjaBFD5C1jUPM5WbUAwFiMqfPMC7Y+Mc6zjyWKI+1L7qOoQNl0b8YJyATmfvRYfoD87CF3yMJOsQnusphOvzP2i4vt94ND5CXK6nGdQ0JNCTQkMBrTwINAuS11yaNGjUk0JBAQwIvWwJbMgHCxs0IDjZ1WJRa2BK+zSKc6yyngIEyBmgBPljsdoAANoHmEcJvWEICAhswyzXmAXL22WfHzzTwxazrXqpxqBfAA6FA8Dp5tQegBxtfwkxQR7M4xmqUTSphKKgbskA+BmKz+YUcYbMMCAOwQZJU894YSzKKx4AbgzdTpk7Uxo19+s1Nd2wCa3bffXdh/c89fMzaEMtUnkN4C+REiKVCYUTTp09TS3OTRvPDGjcp0kh+jabMSGjSlJRq4ZAmTSWPh6txHVLCqSkMpHanSe2DWQ2+MKrh54e0oZBQV2dVEycnlM02KeN1aWRdXssmrlOQdTT78ZQGf7tRQSFSeyKjkXxByWZfUa2qQjmKCRgnatNooaBMKlS1FKlQyshrKitdKkvJZq3SRjlvSatvHjb7VbmB5CYIKeUq6bXKUVqVckKu16REkFKpVlKqyVOhXFC15iibDlQpJpTQtvKqO6glu4OSqR4l/GY5XjYGxcnOEaeIeInD9cqqVnyyeLzoEUDc9ZoUrNSTiy/Tyr5bNDo6orDapyDIq+pUlAgSSiVChSR1D8eygIRuSKSmmAChTWOdSDrKF6T2wiWqVByNHzdN5533uU3JjQGo6Bd86CvoliVN5X7OoV9YoAJuWFJkrscb5Kqrrvojq/Y/Z2FuYXf+nBgoHwtnCDTAFcAf6gBAB4iCvtHfLGG6xSqn3kbuGbBTqZSVSqS088676tc3Xqdcrln33H2nZs519a+n7Ksddk9r6fP96tj690onZ6hc26BaeURe4Oq26yrK987R7kc/LifAdaYaJ1t3o7GAZTGhhVhr4ZhVvecqrNXkOp6KhaqCwFMYhVq/fLyG+7Labq8XFJYmqhYNaML4PXT6iffqixfvrznjP6q25O7S/2fvPMAtq8rz/+526m1T7vRhhoGZgUEBaX9BEhQQQxEUaVYUFBVRFFFEUTBRCRiTqDFiEjAFpSpiKI5KV6mi0vtQprc7d245bZf/81uH73qcoKHJkMs+cJ9z5py9117rW99q7/sVH5A9djkOAj9qEyj56zlLoDMcE9526JARtJAT5k1kesP1Bi53hoWy5L0GMBpBYCEUIbMBly33DfrPvIxnnZXNvbyMWOf56DJAIaELbTwZiPycG/t0aCurq4XJsdBxRjDyb+ptyd8JCUbiatY4EnUfdthhjrw2MLqTIHiudbKQXsiyE7SHPCdPCesNBMIPz/2Bnjh/mrqag2rViuodTTU6wdPdr47V1ROpcklRWy8f0XCWqmfmJP3nk77++qq1WsmE1vGyHEE2z7CuQc7zb9YpZM+6RMgmAFlCY3W2z2SGlwRho/CkxDsBTwbkx1wCiM9zAH4hvDC4wKOG9hFWi3wdGB+wtmLg8Ja3vMV5jhx11FFO7l/4whecRwb3mTU++w2ML9AJZI8HHs8644wz3L3IyrxC2DeYNxFNR5b0Hb8DktNmyBvmSCMYIEQIScScbKGPLIQVXn1cC2lD/0OEMUb4HaMSl7fl6Txp7HPIJwLZYXMsuVTwTqG9AN7f/e53nQcAbcTrB/1CPhBOzNO0GSLHiGv+bQnNkX8nOP58jUKeq56+XK+nn9nDQTrgVUnfs97yjg6yhyO/CjLDOwTigXnHchbZmLPwrcidfqMfOr07IbAgtegT+hgdgnjhOshDwqbxGUMf+uiWW25x19gembkPkgOSkO8gN+lXvHogv/iO8HeMKYhi+vuV8MoJkFdCL+dtzCWQS2C8SiA/eY3Xns3blUsgl8ArQgLjmQDh0MbBzsiJk08+2VlAAjhxkOfwzkGSwyAHR0CGTlCK7zk0Qh7wx8GOgx7lcT2HR6wy8RLhxSHfwk7wGcCIxKGd8ZOfjVJZDhCIBw6xz/ewb/fRJg6YgHx4XtAWwhKYtwftAqADtKH+HFr5HWs/rDMBLDjkGmDsALkgUauZ6cQTTwLd1arVy/W7397rDuPUn8M4sgEM4pCO3AEDAazbCdafcGWSRD4IfCWJNH/hAq0fXKcFs+Zr5eoH1D+9qDj19NBDq7Xn61vacpE0dWai/l5fEyZIhWKiUi+pLDxN8EvqGYlUXdoj/55UI4+sVrpFpsF9Qq29s6XpC6oaLo5qXtyv5NZBlX7XUHfma9hrqZgRjKhbrWxUqZfIizIRkSqTrzCSokagRiHRMKTIPpO0ZotRpcWW6nhNEM6IsEZB4IiQUpXE6KkqXb4LNxWIuNpVxUlZUVRVEFYVBJ6SdFgBYaiItd2ar9DbRpXCHqpWdlaxMFXe0+Go/rS+BIqTmiKA96ygNGvKU6i0hVfIqOJktZaNXq2HHrxczdZdqsUDasWpKiUpKmTygnYQrBY8iEs5QjntxOwtXwrjRbr58r31rncerdvv+IXO/6/znY4DqAFcoPf0IWMEHWf8mE4Bwtx6662OIIEMY5xxHWAeY+jqq692v1l4jT/WTiMPTZc7Q9kA0EE4AhRbPHJ0zHIsYJVsgI9Z9VMO45/veXdgWxyrNtrQX+z5l/rFzT/T/fc/or86cEfNmNmrGTMCPbHsSv3VYTXVo4oK4XSNxA8pykpq1vr0lU80dfIXt1OjdIu8YqQ0HXHkFfrDBjlw4a/aBIizvse7JkkUOycVQhKlmj5jkr7/T9KxJ07VE0tWqdIzqu7Klvrt7am2W7Sb+vv7tPXkL0mJ78ZdmoYKvEhJNirfJ99L/nquEkCPbH2AICasn83zWOWbpT3XoDPolOUpsBwf6DP6T1mMCf5t5IFdgwcIwDVgNfMvf1wHeIgOmveUES58x5yJbqLXeCJQvoXkeq7t3PT6zlBatItxbKQ/15qXopH1jFvkAtiKnLD+pwwA8QMPPNCBlpa8+7nWzTwlO8NsURaAOwmvIeqXrNmgiZX3a0XzEaXFsoojviI/Vt+TmWZeWVFPbVBeOVWxWtKVD/fqW/es03D3PP1m2cN/UB3ztjEig740AhXPB4gEfsPDg5A8eC9Ql06PSD4D8BKKCuCXuYZy6Ses3AGL6f8TTjjBAb54UrAesuZBROAtgleLWdfT96y1ED3Mi4DUX/nKV3TmmWe69ZE+Z35jLUW/kDXec9QDzw0IBUKk8UyAZYwKmIOpBy/WddZ+5ls8RfDwgXjBG4X+NSKLdZ/+7SR8+IxuQ4xA7KC39DlrN22BKDKyBbkR6g054gUD2UNidtpO6COeQ/J0ygH4PuaYY5zHCGVbCDXzTLL+sXnfiDIj/57vXui56ubL/Xobp+SfMdKAfoHEYo1mbwphhV6gq+YlyZrt9hysQXHs5iL2wqbHRoJ2rrP0EeHaIDIgQfDeoe8gx5jb8FjiHbKLNZkQepuGU4X4Q8eoE/dCPkLmoe9cb2G6TCdf7vJ/ofXLCZAXKsH8/lwCuQRyCWw+CeQEyOaTff7kXAK5BHIJvGAJjGcCxCy9ORgSfgIAgMMeB0RACA74gBgcBA1kMktRBGtWvRwmzaKckFSAJxzmKANQg0OlhVPhYMcBD6CAw/6XvvQl10edFsfPptO4lySpxBt/NuGQnqlMAzmwjoeIgeRABtTXYkEb0ACIAjjCYZTDKuTHEUcc4Q7QFufZQKR2e9oHaEAP2oxMr732endQpu3IHpAE+QLsIC+ehewAffg3wDiHZ8Af7sfaFaKEflm4cFtnTb967VOaPatXmQa0bImvKVvUtcNrPU3q97TFvFjFUlMTukuqVPBuaKkYlZR5LUWer3C4rFV3jWjBw4GaM7s15fJ1SiZJXaWKWsMNBViVthNuuKTjLjpRkikLcahoh99o+ISZ8tTyQ608tKyNM4YVkni6gddFotYEKfZS+aOxWuR+cDGkUucFgLV/sZvC6go93qWmH8qLJqigXnlZweWHIFRSEJILJCYbtuRNUpTtqe7S61UqLnTeJNTLeRD4zq/A1TZTTHAl90cYpUwwGX9o+Rz4mSNJlq+9VUvXXqEV669Xmq5WnNQVhbEK5VSRV3ZeCHieZOSW8DJ5WaSRFUfoiks36s0HHqQrr/iJarX6WIxwCMBOi3R0jX4HvLVwU4CJgHCAHmYRD5CMPgHUQLLxMh18NuOikwjhMwAh1vQAhG0L4cwRK+hZm+SInEWrhYihzhYSxKzP7bmUR5g7YuunaVNHHv5alcsrNdh4UrvsPUMT5tyvYpS2idNiSTdeAQkS6tVvWKdyOXBeNEmG9w4hr0h+3s7/kSUkO89cbhXn39MqKY7rKvndamY13fO7ohbMnaO+mcvVaNTUHfWrWZ+myy57UO97zxu1cNon1VvZQWlG/276ev6JsZ+NvMfrNQb0oYtYIv/jP/6js0hHfwHjmNssJBZrAroFCGxhYiyEFPMmny1Xg5HE3MufESDMo+g8QDHX8xwbP5TP/awz3I++UgcA7wsvvNCBkxYGaHP3B7pNWJ3bbrvNEQG0ifkfj0U8aQBADVx189XTf50ky6bEgoHctk7SXtaps88+W2mc6NzZS+R3rdBovage8vzUMgWDw5rWTNXqLmv1SFnn3B/ov9fVNFwpaMX6ESXpH1qSbzrH8G/qzNyEBwhA/Wc+8xlHZLD+4dnRmZOA+rOekfuDMD/maUb/8ht5NQilBZlAeCt0Ckt3SAD0hnXh29/+Z+fVCRlGbq6p0/q1zcJF+od/+LrLwxLHqfr7J7nQVugj8xfrsHlxmH7geQJhB5HBXMfeBJKF+ZQ1Hot/XmbJT1gp1na8V9gLEBbU9Be9xlMV0gmZGLBOn1B/xgfzOOGLIGVOP/30sfmdkJgkVWfPgP5SBp59lIfxBnsDyBvkBQGCpT9rP4C9eYlsbn3+v/p802e8lfDSIjwZ45L+NY8y+g8DGnSL/ZUZAbD3M482PqNXRkRZHiKuZd9mY5m+pu+YkwjVxrrLPtfCTTJ3QoJg7NK5T0S+lM3egPqhy6yx6CZEo4USRA/NGAkdHO+vnAAZ7z2cty+XQC6B8SyBnAAZz72bty2XQC6BcS+B8UyAcIjjgPeNb3zDWdLyMoCGd0B4rFs5nAE2cL15i5jnCPcA2AA0AF4RLoIDHaAGB0cIEL63WOqUBagCgAX4S6gIDqvcYx4n/5tScRgkfAUhJT72sY89bwLELDoBZgDSaCtghIEcZnVpIS8AbrDypb4cngGraQ8ytNwO1J12kDAabxK8Q/baay8no5///FoHbHAPFrAciAGULOxLp7W/A4l93x2EeY6FlXEJiKNQM2fMVuCH2muv3bVi5VI9/OAKzZybqFBapt7SVlr83/doq2169a5jd1eijZo0uUtJfKcmTd2g3p5EUZTJDzMNV4rqXyfV/EzV+6TuOzNV1sfq3RgoTAPFgScvbiglelFAGg5PYeb8KJTEqSJikCfS8n1CbdytqvXJBk2o+WrdnmnBbVHb02Prkoa2q2rd9KXKAqkh36Uz5/l+3PYQmRz3KNzoy5tZU61Sd0QGuaxVIK/JXGXc6FeltNzmMIroVKbQm6FKsIuqpZ1V8Beo4G8t34+UeoOSV3W60SY+oESeJkM6FAzvhsAvOlImy1oaHFqmR59crHUjV6vh3aVGbaPCqKlCMRU0EJ44QViWF8V68vZP6o47HtYhBx2lf/iHszVx4iRXMn0EAWLW0Rb2B+AFoIU/XgAv6BGAHzpkluL0N/fed999DkB5rgSIEYIGmKBXECCMO8Yc5FOj0VS1WnnaW2vIgbRG+hnoQn0NWLZY80bgPLbkQT31xKN6zasXadbcaWoVH9VBxz3mctWUyqnqG6fqhqsHtPMeUxVNWqqmy83hGBCX/yNAj2BA8P7IniavPLxrUtVjT6WgR3E8qEk9U3XdjyP91dt8rd24Sp56VClM1p23btSibfbUnNkztGDqp6WU+GytZ5g6cgLkf5tP/9jvBvgC4qKLvPAKQIeMsGZeZ/5Cvyy8jIGH6J+RGOiSEemUi17xbwtfBLkLGQxYzf3Mezb/2prDmsJ4wAMFoBGAkTxSncD0823ri3Uf9bM8WUZkALyT2wFSBNlBLEDgMx6ZC5AFaytyRE6bjnczOjCyxGTP+zEfOUGH33693jh7mbwQUspX0atKgzUl3RP1w9FY33poWA8MJmoqU8HPlMWe6puAqM9EgBBmy9ZpPD7IVcQf/UBODwufST9DdEA4sNZDBNDvtBXdgawhzB/g7oMPPujCOhHqCZKE8iEcfvazn6pUKrrQWoDUF110scrlkgu3NTpa01lnnT1mjAGhQN3I1WEhsDo9I9gXEF4KD1N0CIMB5Mp6C/lhYaNYh9Fb6gERgy7RZ+QWI0G2I/gbDVc/8kWY/pquIDP676STTnKhrZADBgp4k/I87mffxDUA8Hhz4jFKHXgucy5tZY+AfGy8WIirF0snX4nlmIcWXpYQS/Qn8wv7UQslxviBhLK5DV1k/jFjHufp2Wo5fTcSkj4y7+jOtRxig/mPfiYEFrqFF5sRg8xZ5IOx/CPolYWfpH/QJfbb6IeNCzyf2Ofaem7GCUYyj+d+zQmQ8dy7edtyCeQSGO8SyAmQ8d7DeftyCeQSGNcSGM8ECIc5DulYJuK2zwEfgNPClFisZAsJwKEekgDwyTw6OOCbOz/WjHg4ADTwPX98hxUs13DwpEwAXw6P/BurSzv4P1tFoj7k1qAegAcGlD3b++066sSLkByEQeDwaaAx31sdLdEl9eUAzUGZAyzXWoJfi/VNaBIsZrE4JZ44VoHUD+CH0BYcdDksQw7xR1mAgIBFixcvdiC0AVwGSpmnylj4lSzVxImT1dPVpx/+8AfadpuFOuHjH9Otv7xLjy25X3NnTdBWC/r0+FMP6pvf+nttveVO7MMurwAAIABJREFU6unaRt+74EO678GLddQ7+5SF66TYVy1N1V0AtJf6oopqxUDNwVTp0lS6r6HCilRzHgtU8AIVQ09B1lAriSTyeniJhuqevHkVrX5rXSuaiYKyFDUDdVVCJUFLrWWZivd46npAmjpUUjCromRhSc25sZKJTT2uAfWrqq5fxWrcUVd6SKi1W8XkTdeEckVdQVUD1TUiWFYcByqopDCqaDToUZBOcWG4knREQSlUI67J1yRNrL5ek7v+UlkyT77fpSytqNUsyvPJzdIaC5nmAEWXHwRosOXCLSVxomJI0vem7rz7e1oxeKWS7AEl6Qb5ISF8AvlepEJlkq78t4O01bYTdf89S7RkyUOqVKtOnyAwDPy0MCgGXlo4KsAPgDXesUru9LKyMEDoFOCMAbz/m37bM7jOLMotdw/14HN//2RtvfVWzgKb8bzDDjtqypSpDpRDB83S1SxbLdZ+J+iKtevFl16gDQODCv2iCiVPb33HIu35zl+oGFZF/Kq1S6WB9S3N2MpXXEgUhpApTRXwziG8kg8BgndPewy2PVewsM7UdNnPpa5ivy7517V6/wd31WjzAadPhEqb3f9GXXzxNXrLwW/R9nNOVOTPVko/pvEziCgnQP43vXmm362/0RtAQnSauR+dYX0wgpbfDdQD1GVO42VeGVxnYbIMpGaOQ7d5AZwDBLPuMM/yG9cBIKJ7lMf8yXP5nrEBCcM4Qg8Bwc2i+vl6Aj4f+fyxeyw5NnVhvDGekIGF0uJ71kS8NwBKMRggtwVeWpaDyqz/jXg3TwsD7i23BNePFsr61XfO0ZQrvqXJ0ZBCr6SsmWpgMNNFj6zUd5JIO+66qx56+BGteHKJPN+XmnjH/U9vqfYYbL+MhKJvbX0nsTj9g7cCOmGej1z74Q9/2LWLeYdQTvxGn+KtgTcGayn3sM9g7cbDg/mGawGnd9/9tXriicdd+Zdd9qOn1/S2h8zll1/miJDFi382FlIQYJh1FMt6dIh5FP1kvSUUFf/GG8Us8NEhwkphlGBEL3pDSCyIKDw4CF+GbAn3hXep6S5lAGYbMG7zlXmBkKvkO9/5ztieiGeQBB5yBn1lDmevAvGDlwykB23+/ve/757J/ZYrirKRt4U6ejno9Is5Pl6qspAbY4++wHAF4g7PXkgGQqDR7+xP0SF0FXIKHaWvTefpB8aczW82D/Gd7Tn5jD6h9xgNUS46RHmW94P7WeMtxxDjGYKX59kem2exFyZs3s9+9jOnH4xvxhXkCZ5T3OcMYMLwpRLjZntOToBsNtHnD84lkEsgl8ALlkBOgLxgEeYF5BLIJZBLYPNJYDwTIAAsAAUGPEEmcEDnsIYlpyXn5nDGwcsOiBYiywEwTyf95OBI/G0OfYAF/NtygABQGJjDIRCwh/ABHCKJY07YLAOMn01Pc9gkySkxl0mC+3xfHF6xwsd6EwLEAGQD9yx/gwFZp5xyirvWDteAG3hwEKsZAIW2Y5XM4ZZDNQdfI0go453vfKc7kGORiGUiIB7AIrLl8Iz8KIsXB3YIGawWO0MeULdyd7cuveginXrqqeru6lJv7wQNDREbf6IeuP8RHXnkYTr3vG+oq9KrYiHVjBldSloVLdx+SB/5ZEHN4Ued10Vdw6oPpWrWpSQsOQv6YqGdtyPMQk1SVcVhXyOrm2o+XFfhkVjda6QJrYICNV3uhsGJoTYeGGjl5IamDhcVJKHUG2p1Oiw+lpLQlQXOvUWtqXVLEw0vSVUdkHpbnspzAgVRQcn9dTUKgYbeXNLamaMqqqL+p3wlvxxSaU5F5Xm9SrcINdq1QaNeTSNhpEKpW0HYrTTuVRK3QQGX85pYSvyfzlB3ZRtVizupXFgkL+tXGrcBSQP7kjRVVAAQBFwflqdAXjxVnhfLD4ZVbw5o6cpf64ll12tg9Gb5hWVqtQbVEx6px+/eU119gb73vXPVVel3Ib/QKcaEgWQGzpqHEyHNABIBX+hvA0MYF+0QVXiiZA44AwTGIwnQ5tm8TNeMsDSvIQNjKYNr0GtL7kr9GItYaqOjfG/hhyxUlnl+deY9iMJQV159tcqlSPPnb6Nlq+/Tl7/fp1a2VAWvqPVPttQ9IZDXk6rcFWrjYEORH8nPWgo8XwF5QPD8cHnl8QCBGCFZcqKQfwclDaycq8E1kV6z+2rVR0ko72tC33T94qeD2uk1e2jbbXfX1PLRsCciGU2QuUQtm7xyAuTZ6M4zXWPzPyGFjIxl7jciw4A48+ZAfyBBDHQ2wpbvLHeUjQfz9AAMZr1hLmQdYlxYSBizurYxwjvzJesLJDvAJuuAkXbPt50v5n1WZzcXPe3ZZAS2WZQbuA1gT5tZx/AQgSRn3idHBKGdeJkMTW6WR8WIzUCeBpK6Lv/a2frOef+kLSZN0WCzpYE1g5rWN031GXM0ubeqgWXLdNvvfqMGJGOQKmv9z7HS6WFiaxzJwZmD6D88V8hbRf8T3ot+NeMFrNvZDwD+Qq5azgTCS/E9RAVALnMaax9khJFbWM1PmNCnGTOm68gjj9S++77RzXl4+OGtdvrpn1exVNAXz/iiarWmmycpHxkhP17mJQnR8NWvftV5ahKqj7nLyGXWWNuvWJ/jTYLOUTdCe1Enwn0RqspIPPqAsEbUrZMItjkeow/2TfxGHxLeCkMI6kQ4I0BxPGiQDfKA8GPfwm///M//7Ig880a1vQdl2zh7MfXzlVCWI9if7nfay/4SmaOH6DI6Yzk/IOEgF1iX0U3kjz4wh5neWDhLI0D4nv2xjRcL62dGB2bsA1FL3zNXcS/rKQSdGcXYHpHnmRcw+onHGMSo5deDsCFHzYc+9KE/MNAZz32ZEyDjuXfztuUSyCUw3iWQEyDjvYfz9uUSyCUwriUwngkQAy84wJF0mbjaAAEcwixpMgczQAEOh2YBCcjPobDTCo7r8GTgfsANC40CYML3BuIDoAG4ciDlkEqYimOPPXYMbNg0PvIzKRcHXCwnARrwtjBA6U+FQrGwK1zLHwdcDppY3wLOAK4BPp111llOFhAjtJkX4A/WgwBWtA0gBa8WDtaE2wCQs3AgFvLFSBMDsTjsEhrD4ttzCMYClO8BpDkkAxyNjo6MgSGrV69x1wMK26urq6q7771PE/p6dd555+qkT5zkvE0AsK+59meaP39bXXTRBfr85z+vVSuX6sknlyr0W6o3n9K/XzJVxcIKeVlLSqtqwlCkq7V6pa8NG7uVedMUFpZo8sSS0mRYRIYi9JUfZ5qY9qq81pdW1dVaUpe3MlNjTarKrj1avtOIBnxPM9dUNXDrRk0SlrVV+VM8DU/0taHSUD2qSXGmnqBLfa2ypj4eqXHFBrXCpvwgU7Xpa0V3S40jq9owacQRKf13ljThl6NqBpnSUqDGhFjaIlA4syB/VkGNvkjro1RJUFC12K0kCZR6BWVeQRAbDl2PJyiLp6gQTFGxNFuV8lxVy1sp1Awp61GmpguBlaV+O0m6l7RDaCXkG0lc0KzUi9VM1mrNwO16YtlirRm8S13xcaoWF+qWW2/XDTcuVhR2uxwlFi6j0wMD3UDXITywkiZUDAAfOgTZAFCGDpgOoauMJwunQ+iczvBBBq7+4djwNWFyqHlzttPKVSu0fnCdGqPkLGmHmfJ9wl3VNLF3iuZtNVulYpfWrV+txx9/WPV62xofQI5xSRsYxwYC2fiiTYwTxsWU/n5df+NNuv++e7Xrrrto5eol2nHvqt723rrq9UENbWiquz+QX2o5ENMpErk+slhR2CZASArikVQ+JRwayc99J/fAK6lU3FKXfm+Jjjl+O20celBxs6VyYUtN6t5J111zk17/uvdq6y0OViVironkBejyM4XAyrfhL2SBRhfI98B8SAgjwDoDEy2EInph64N5FaLD6KxZsxt5ZgAy6wfXsjZQHqQxOk/55lkHYGmedoDtlAkYCLDIuAG8Zv42IublEBvfPK0MyO7MGUE/dHqrGKlk/YOs8YzAM4x8AMiUPFCEUMSboBMcN1JFjBff19rRhvZ60+tVbRU0cdo03XDTdSqFqWbPm6N58xap4vlafPVP1Gg1lCobI1Y2nUuMGDYiB2MFCCrqBMFPnzJvQdhQN65nfwCpS1+xtpMInfv5bOAzCcjxMsO7Am8JAGjzeKH/IFpWr17lPD0OPfRtevLJJxwhSki8gw46UO//wPt1xumn63e/axsq2N5j1113dUAxBgzMTZQL2cA6Tp2NWLB1uJNooI6Er7rqqqtcu5A/BgfUGQLFSCDeWf8JW2aEC+VZonjWf3SRNtIOPmPkALnHHgXQnaTnDzzwgM455xxXX6z8SYpNCFCMKNBvex7zrnk8vZCx+0q+18YW8w85QAhzii5jjMM6zHxDn/NObh70B52iT9nnosuMMfrCQu+hp+bRxXqNrqEvrN/0HeQba6iFjIUUY24zLxPqwv4XT1+eQd4j9m58T1kYvNjemnpiVMPzCZcK2Yundqc+j+f+zQmQ8dy7edtyCeQSGO8SyE9e472H8/blEsglMK4lMJ4JEDtoAyrheo8lHAd8DnKAEwAKBkpx4OPQZvGHLRQKh0hLNIpVHAc0DnwcFDlEEjKKA6eF0eCgx6GTwyhlcQAE9DDi4NkoE9dyWARIvuyyy1zMZA6rfG9JdzctxwBpS/YMGIFHB1afABJYYXJgpY2AHcTy5gV4QR05mNImQB1kBAhE4ng71GIFyiGVdkGQ0DazhDbwBaIHmRixAkAC4IcVInIB/JowoXcsrvnKlas0MjKskZGatthi7tMHdF/XX3+DvvnNb+rMM890zySkGBa5hF2AEOLg/MHjPqLttp+n9733wzry8MO0/S7SZ05borXr18vLiioX+xQFoTbWlmvNij7d++tAb9j3k2oEN2n58sdVKK5SobjRJSivdkVqtrDcl4peUZODqqLlnurrahrqqWsl4c0KmfoaVfWtitSzMtbwymGta0hRxZc/xVc4u6DmpG4V/GGpnqr1yxFt+UAkP4qVZlKQhVre21Lt8B6N9GxUlJVUvkaafV9DXslTq5k5zw4/kCNENvSm2rCVlO4cyZ8SKG7EqnSVpbCiOK4oCicoCxJ5ZGzPApfEnFBYaWuykuZMVYrbaNLE+apU5kppQb7XJd8ru0whJNP2PTxFsOIm+XlNvldSQO6M1goN15/Qr29Zr1KpotM+d7q6u3tdPo1abXQMwKXPAVQMSETH0FnGFfpq+sE44jsIEQuJYSAqeoZuoIt4DllODsr8H6FR8KhQn2bN7NeWcxfo3gd+qoJf1ep1Q3rLobtq4sSalj7S0oNPrlZfzwz1T56ualdFaZLqoYceduWjm+gSQCegJjpPvbCOBdix2Ok2hqrVbv3wBz9Q5tW1736v07QZVZUm3qVX7RIo7lqnQhfJ7puOhyL/igP40lRB4CkM2vyUs9Ylu0pYVG00VbkQKFVJv7puVNtsN0uTpm50nkZB2FDBn6tbbhzWjq/ZRq+e/x5N7XmjPC9UhjsTLj8uoUj+ejEkYHprxAVrAQmqv/3tb7t5EF1ETy0sE2sA856FhwGAtFBDVhb3mVU7emWW1ID76JatIxZaiHZYeRDElAmIzjrFuABshui1MHMW0vDFaP/mLMPkxbpMrgzActpOngrIEAgggFXLz2Nk+0c/+lFd/qMfaa+/3MutJWvXrVX/5H7t/ro9nKzxvGh7VnSGnWuPQQNWbV4xIoQ+5V76x4hR+hXQGA8LrmctxDvCDCXwYkRv8NDguze96U2uDUa2MP8xF7LOWh4O2kJYK4gA8pFhbGD1oi7kBiFkGEYazKu27vKZfQB5RlireSY5zQiDBYjcqcfWp0bCsa4fccQRLvcHhJrlB2H+wxjBPJt4BvWBbGG9RiY8B7nwDNbxSy65xCXUtrnRyDj2REcddZTzBEAu3MM7deAzieUB0QG3zZOJsUU5z8YYZHPq6cv52Z2EK145JLln7NBX7EnZz1qoq4MPPth9Z/tHM/qhfyjH5iXzPOokLtERymJ88D3zFOMTAxfGb6cXMNeyf2TPCcFJ/3Kf5amh/5nXKAPjHNZi9gD8oT/sN7l+vMxzf0p/cgLk5Ty68rrlEsglkEvgT0sgJ0ByDcklkEsgl8D/YQmMZwLErHQ5pAOucLCH/OCwZUSIHf5452VW6hANHPw41HEgs1BOHPogAyx8FOQHh0sDIjj08RwszCFCKA+LTYAQs5b939TFEjJTZ6zosCgFNOgEzAzAsbLMA4R6UV8OvbTbkp5jjYklJwdXYnYD+s6fP3/MOh8QmrZxQIUs4ZBrAAnyuuaaa1xiWA641OsjH/mIA4kMWAIoIawGSdupP8ALoU8IdcD1WFcDCG3YsN6ROFb2b3/3W61csVo9PX2aPn2aVq5arlkzZzvZ4RmAFS5gDUlhiacOQEmYjY9/7GPad5+9dNgRRxMkRedf/DFtt9uFCvxIcctTISyR0lvlnlinfqSh447fSY/89mD1z+jXgQe/TrXkbl165ee1zXZFtepL1Iyb6unxVchKUtJUUXhKZC50Vm2j1FJdzYbUqknlSCqlnvpHy5q+skvRQ7HW379ej8FPLJBm1rs04dFErXJNxQaeF6m8NNDKCYmah03Uhu71KsRVla5saM5TmaIsVZAFCoNQNT/WaByrOD1S/NoerZ7d0FBXXRqSGgXJ7y8q7PNVbw2re3SKPEJ7+WXnGeJSoHu+kjhQA28EhaoPvFpeskizpu2ryVNmyQua8lWUpy6XjyJOCcnDtXJhvNIEYiTUTxZfplYr1le+cqbmziVcTerGDKAJLwuPYd4fgDBYchqoQpgVwF3uQc8YJwbMoTMAgYw59ABABK8kA9X4fVNrd6J+Ofg/C1SIAi2av5U+efrBOvodZ+n//b8e/eLGD6k+Oqozzn5CX/2bK9TdG2rSxH7tvNOeCgK5egEwooOWkBqdAkhFnwDtIDYZ5+2QRjWVSlXVay399Gc/UaZYx7x/W/3lX+6iK679d+15VEEqNl1MMogjX3h7QKC1E6B7HtlbPJGSAA+Qei1w5FYYJqoGO+m66x7Umw/dQYke1dC6pvyopu5oD/3wsuv0jkNP0XZbHaMgna40jceIpjYJkr9eDAmYlb0REMyZ6AeEAyQxeo0eAAjbXAvYDYnHv5mPLR+IlWV6a+ER0W/0H8KWOc+srQHYIYR5ppH0tlaQYBv9ZB7G0v60004bNwSIhbWytcpAVeYFy41Cbgqs2SEn+UyuANZOZAVAyrqDNyBgPusY/WAhzOg31jvLv9Lp7dG5ThpRYRbv5Mhgzcazwzw3WAt5BvsF1p9PfvKTjiSAmMG4gO9ZYy+88EI3fzH/4UmCvkDCWK4U3iG0KJ96Mr+wVjLvmL5QFiQC3qLMm7ZPsJxilHnyySc7EgGgm9xbhJs0Io35lT2I6SPto2zKg4iGnKEO1BF9gxhhbeUzz7LnEYKIugFgQwaZEYjlOqOdlvycd8YOZRCmDS8T5n/ygFAeuWvYN/BMyGULC2Ykt60f/4PofjEG9yugjM69JJ8hE5gvmHOQuf1O/7BPQzf4jfmLsWZruXmB8Lutz+YFwnXcw9zFvhFd5hkWLpZ9HuOEl3mFsP9krWccmiFD57rPOGBvia6wt8Wghn0jazHGPjb3jvcuzAmQ8d7DeftyCeQSGM8SyAmQ8dy7edtyCeQSGPcSGM8ECId/A9oBJQA3AFGw7ARw4oDHn3kymGU6h0QAAIuJzAHOLDYBRYgHbgQIFneQBxzouY9r+Y1DHs/nMMkBj9+e7csOjH//93/vkqpCPlhOkT9GohjYQ53/4z/+Y8zrBKIDYJfDJW0GqODQat4vACmAFYB9eMkgI9rEO8+kXA7AfAcIQ0gXQCjAJwAaCAraSRgZygZcQaaAI5SN1auBhe0wM4+6wy7l8VftquqWW252QDOvru4yUU8cyAPQRNl4gnBY5tmAM9TztM991lk8HnjQIWq11uquey5XXPmMomJTSavpLPLLRV9BqarPHVfV9rs1NH3C29XTt41GR5uuDqtWLdMZp5+qj370AC1d90vt8rpQGzbepMyvKvIDlauB6vGoCq1hFRMp8UO1/EiNWEpHmwpHE9VCX12+r4mNTDPXT1DwWKZ4VUvNVUOavF6KK3hYSF7qOwIkPnyi1nSvVzXuU+UHQ5q1RgqSgJzr2ug31VhQULBjr1bN3KgNfqJC5KkLUuK+VNV7E5WWpapNCTQwP9Lo62qKSoH8YlkZ8by8XvlhRQGW6PJEZLEgDdVKN0h+RV68UFlzvnqjXdXfv0Cl4nTnNeKJsDFNKinfD11olqVPLXfx2x99dInT4Xqd8D1DY6Cdgb78BrCJZw6gJV46/AaIiyU0ugzYAQAHSAeIxvWWMBXAA3CF8XbTTTc5XeUe+r7zRe6SdlwpXzNm9eobFwX6xt/WdcMVwwrVpYPfOkOfOGWB3nrAz7V+jRQVGjr2A+/W5ZctHgvdAZCHDvGOtTPh6wA0qTPjG4IQMJI6teOX1zVnzpYO5Nxjj901NLBMRb9bPf2hJu34K+30hh6lGlAhgHhKFAWeCk9zFOT/IDIWxI0g1SCbsqa6u6boP7++UW8/dp6KXcNqxEsVeZ4mdL1aP/nRGh3ytn00u/eDKofzFQSlp3MQtMeG5wXPdgrJr3sWErD5nvmMuQm9ALRljmX+QkcBAJkL+c1C+DDHWgJzC4ll+W2MAOR6dBqgEYt78xjke+ZH7rMwjDyH55rFvVlYQx5DgBig/XIIgfUsxPqMl5iHYjvkYZvUMyt2IwJMvow/vC4Yq3ge4E1BaEYIB0KCIXvmDAgrXqw5zC+su6zv9J2tofzOZ9YyxninDM3bk7mKtYh9gHlsYDzAPoG1BkCXRN6Uz/2WAwkyw/JeEDKLuYN+xuPhfe97n/Mooi7mTQH4y5zId+TIMPCfdZn+/+53v+vWe+7jRRstdwLPJrwWQDU5RTA0sLZRh03bjM5yPUA0obIwXiBcFbIm1BUhsNgbMMfjXQkJBNHDXOi81qLIzdXsC3jhxUqOlE5w3LxRmbOZ85EVeyPWa4Bt1n88Z0h0jTEEa4SB4psacDxfvXol34cMzYODfRakKeMKAoT9Hb+hLxBkrG3opRnIMC/ZvtfCo5lxg81N9LURwOgB5TEOKYty0Vn0hbWSe+2P57G28gzuoS6MZ8YLdWYsol949+KZBPEIsYKnknk/jfd+zQmQ8d7DeftyCeQSGM8SyAmQ8dy7edtyCeQSGPcSGM8EiAEsnZaggE9vfetb3eHegHkOZhaiincOZxbb3Q75WI5biBIAF0AqDpAAJYDyvABADFTjkMhhk4Pjl7/8ZQd8PNdDPwdZEsZ+6UtfcmE2OsNdPFNZ1Afg+LzzznN14jOHUWJ+Y9kJQI1nhsVeJqwGQAXvWJ4SvxtLVMIXYM3KvTyTNhCqBGvcs88+24HbAEYckDncAr4AEgGoQIgAVB100EEOyOGATPx0yJF2XhXPATsclqnj8uXLNLhx2HkuILs5c2epu6sdYovDMUQLscfpB+sj6vSFL3xeR779KC3abjtngV8f2aCbbj1RYfkhdU18Ur5GldQn6D/PXasjPrRQI48crqVPpJq9xRZatXqZRuujmj1rK53wkU/p7/7xb7V61Yj+4nV76Kkn79Cv779ar9srVrn7PgXgP426MsB3P5WfNRWkiXtmU4GShhTXYuctUSFRecnXVg91KbpsWJVirEIsJVmq0Au1rLul5LAerezZqN64Vz2XDGvKeixwfW2cHam1W0kjW8Ta4I24sFi9Q2VNuCtV9TcNZQOemosKGt7V18iMlhI/UT0OlHktZUGmIAzkFTN5EaB7RVE0Sb7fq9grKwojJWmsJG45z4QkzZTEPfLS+eou76DucG/1dE1WVKi63CLtHOuhTjjhBAdcECYLAsTyFRgJRz9A7OE9QT9jmW25ZdB9gD/GmFl4A/Qx1uhbAx+NXASAwyoZgtFIic7JF0JrxuxuDTUivf6QovbcO9VXTlin4Y2xkjRSltDuhgK/pCStO32KorLz/mBcArpYfagjeo9eQ8505iYBRGp7KMUqFvG6ypzeLV78MxVLnrbfbpFK5T6FM6/VQe+aola2WsVQKviZSgXPyc6FxPIINtb2WkkVyk/wBylpeGCOhjY+pu12nKtGvFb1kVFV/JmqjUzS7bcs00H7fVyv3nYfhekCJVkbKCf3OUnUKSl/vXgSsJAwhx566JiHH8CehUIz62j+DehtoVwsh4fl+TBPAgP3mRO5hrUB4p15FH0HTOSP35m/AanNah8AH7CbccRn5kjmUgD/Zwpz9OJJ4aUpqTN3CG1/ptwVneu1hb2i7axreP8hzwsuvFC33narC8cE6dBsNDRj+gwHoDJu8axAhrw6133zOrR6GAHDO/MAaxoECfMP/cn16MW3vvUt1y94XvA96yh9CoHKmg5Jg/ca6z1l0b/2LDwpIRfYc7Bf4Nl8hsBgrjOAmHWO7zEwIOzZcccd54wUmLeYj8irhGwgUFhXAZ4hJDrn4U3bi0cAdaR+5H8glxcyhJSjfjyTa5izWa/RT8JqoY/MlczfnQA74DljwMIhcQ3tZw1n/se7hT0BBBT9hPEGXqdcg7wgVyC4GQtG2OQhsJ7/2DNC0RKUv/vd73b7L/SQvRh9gXzRafoa8orv6We+R/dYzzsJWyvLcg7R/51hTtFRrmHvTB/yztzIPEaZXE9f8x37Ap5rXm6md1wLOYKnGznpGHuMBb6H7DSvsOcvmf8bd+YEyP+NfsprmUsgl0AugWeSQE6A5HqRSyCXQC6B/8MSGM8ECOCJAR185sAHQEJiTiw9OZRx2OPQb8k/OdhxjwEwdC3/tpABHO45+EEQcC0AKkQFZQHwcpDjOXzmOg6ceBsQv7wztnKnyhgo0wkK8Tt1wLIPcBjLUMoyq1HK4kBqMZ9//vOfu4MlhAkHSYAYkp9aRXRiAAAgAElEQVQfc8wxDpAwsI9DMuAF1wHEWMx6rsEqlIMpJAgyIjQQB2eAl/33398RIMRuBjw2zxqz2qXdK1cu12233f60lW3mckgAegBof/zjHx8LwQAYAqFE3TnIG2BkcgfrnTplmrbd9lUOwLn55l+MJU01zwMAFixOkQ0v+nFwaFAf/MCHtXBhj3bevaB1g7dr6rR5Skd20KoVPXrXu451AP9PF1/tQH3yj3T3VLX88bvU1dWrwA/U09uns87+toqlbh1/wrH65e0XaL+3TlCl9JD8cI2CYFBZHKhU6FbL3+BCHBFqK1OiepqqPNgt3VFT392+pq9PVR4N1ChK5SzWuqilgSMmaH3/gCYlk1S5sKZis6WBfVLFW/WqnuDNAJFSUPnBqqbeNKSReqKgVNDDh7YUTIvU9Bsa8aQJLV+jYaZQqfM0wOMj8KV67MkvRKoUWvIgbQpFJYVuhX5ZcVhWWd1qJC0yVqiYhRrKUsXNDYqzqerufq0ml3fXpGhr+d7W2v+vDlDPhEmKfUJZDchPAwd0WD/xmXGEngGUoPM2ruhTLN/Net7ANAOYbZxBkNjYQh8JF2cW8pt6O6FrXM/3lGsWpYAtkHqAhwA+gI6AhryoI39YrqLjXIP+AvwRlg1QENDGgFbeAekYe6bbEIc//OEP5XuZCqVIK1eNatFr6jr6lFlKq8tUUEtdlVSlIHLkh7yWC3dF7o4s89UYLarYFStUWZf/W0vHfmqq6s2G6o0Rl4elr7JQV148pLccuYvm931d5S5IlDb5kr/+PBIwHUYPIYiZs5kLAXhNZyxhMO/oFXrGZ/P+Q+dNry3mvpULaI6uQiajewaOAyJbeCQrH32GnKMORj5DgBC6Bg8QW8eQhM3/fx6pvPxKtTXTPAfwkvjsZz/rPDLIacX6i+zxBqTfIA4AVE1mnfkEDKTlN/MEMTLLchUxR6ATkAPMD3iBYKmONwVEAvMMYdKYQ5gjIDbI38F1kAT0KXMg6xF1ImwVz7N1it8MiOZ6W7sAggmbSTJxQlYxD0J0cC/znM21PJc1GQ8S5k3kg66Z0YZ5vrDnoA7kPuJ55mHEvy2kJ2swhA/GDZA4kC0A0LzQbXTVvGQhXiBReCaefHh0QHYwD1vCbPZAp556qjPW4MUcfPrppztCijZA8LzjHe8YCwdnOUFeflr34tWoc79mRGanF0wnSdfptdRZg02/p//CsE04oIPo7sUXX+rGhRm7oLu8zMMZkgvyDr23nFz0sYVB4zrWZuYpI3T5zULDbuolbSQm8xY6aR7OFtqMZzM2mdN4Xmd+La7HsAUSE73Gw4s1l3ZhhPNKmONyAuTFG2N5SbkEcgnkEnipJZATIC+1xPPn5RLIJZBL4EWUwHgmQAAFOIBx6OOAx+HbrNgBHIwU4TMHSYuDbDk4OJwZIGZxky0UCmEkAEoAETjMccDnEAi5wIvyALEAPDigEtfcwgh0dp9Z21E+9TGSww6SgAiQBxAoWKFSHuAHQBDALSEmCBdFXQFQqB+hBLC+JPQFVqiAL5ZcEpCCa3gOQAaHZsJLtb0zAldXwD7IEDw3IC8AlAmhQZsMaOJ+sxi0kAm9vW1QGpIJYOQ1r9nZfQZMAjyypMGbgk8GJGLxjMfBkiWPqVKp6thjP6C+vh6d9MkT5Xtty0XzzAFYIrY4lqe0zYUA8Vs69dOf06dOPkmjIyt19913amSoqasW36DTvvB51RpD+s0dD7m249Fw0EEHOivF2TOn68dXXOY8ZC7/0WVaueoJ1WpDmjNrkXbYfhedetpHdfjb36NDDtlfjz91g4q996jWulOlaI2CMFOx5Mv3Uo00myqXCUU1Kh9wtC7VHuxS9JshzXxESpJAo4d1a8PcDUrSktLHM1XnVVTOahoM65qy0dPcByZo4/UbVBxO1VMpanWUafWbJW1V1IZ4VLPqJXU/kclbkynd0FJlTre8uQWt6x7RQKGmWpwoJTl7V6ARMpmEdU0Op6hvOJN6Uo16Q1rf6yko9qkaT5CfdmtjY42iYlle0KXhESkqdumXV03TJf95t3p7+hQWCxocqKtQaIMuY0SV5zmQDELLgGAD9AiFgq5CDkKEAPoCLjIm0FvGlVlacw/jCPmjC+ieEWPoTOfLwtqhp4wnSEbLucO1gH2QZuiJ5e+hjy257yGHHOKeBfHBeMVilufSJtqCRbOFLLJcAuatcsWPr9KhR+ynyy+/RnO3rOofLthPD6y4VMWgoEppVAV0NCB3TNtTgxwraerJi6criZZr5QMLte2rRhQUU6VeU7X6qErRFGWN2Xrgrob22fNEbTP3YDXjmsKgnPMfL+I690xFGQCL9wD6BCGLHgAEG+BnOsR8hn51goM2d3Ov6RvPsfCCrA/oIx4d6CpzL2sM5fCbhdhC1wHW+R7g0jxAyJ0EAWKeEX8MIP0zi2mzFt9JgFARvLeOPvrosXA/jGNkC8kEGcG8QrjHTuDZ1g0rC1lDNHWSIzanmZcPfYBnA2sjhMP555/vvExIUs48BnlBH6IDrJEQBKx9eI2w7gLuMvcxB2KcgIcJ/ctajkcousCLutl6yDrGuoY+kXPECFhAbYBojA9Mf0455RRHPHMP7caLEwMIdI+QVNzD89k/8CyIXzxXmfvQMYBrSAz2K5Ag/MY8SV0poxOEpo54jmKEQT3YH3D9j3/8Y7cvIL8HpM0Xv/hF1y8nnXSSDjjgANc+9hU8nz4D+MawotN74bl6xW5WZXyODzfCg9s69dH+ja7x6vRsNdLfyDp+t7WV6/gdj8BiqezubZFMPgic8QPyZQ9FHxH6zEJSsTdCP+l7dNBCvHKd7Y35zJ/tQY0YtHHBdWaowDXUBdICYo31t503q+1Rwr+ZPyFA2PtRFsQbY4EwaJBi6MRZZ53l9rTUC51izJHjDT0c76+cABnvPZy3L5dALoHxLIGcABnPvZu3LZdALoFxL4HxTIAYuMABkkM9MakBLwANONhxIDMLSwOzOg//3G+EhFlNchAEPAHg4H7Kg0gAdOXfALzcx2GQgyYALYDvpZde6sCBTQ/8RrYYWUPd7BBMGRwOCYnBoRAQBXCDQyWfITwsLIVZFdIOcobgIcE1ALwkUSecBodUyBBAD8A+i1HPswmBxR+HXIAdQBgOslgNQr7QRkAV2mcvI5d4JsBTsRiNJbfG82OXXXZzJAWHW+SD3ABpuJb20E6LuU4ZtB15UQesRtM00YwZU9XTV9E3v/6vrl52QMdSFhIKAsjafu+99+uxxx7SWw85RK0m4FKgwcF1uvf+u7Tk8aVSFuk3v73V5TCZNg3QO3Qg0udOO0OnnfY5velN++o//uM8PXTfw2q1NmqP1/0/l1D8tttu1mOPP66Pf/yjGtiwQoViQ3O3nKi+CU2tXHe7BkfuVKlrQIVoUPJbCqNMfuYpbaTqDgqKmpFKgwWteXS9RiZLjZ5UFZWkZqKsEmvqcEF9Kypq3bpR1QG8RUIVWy0N+pmyWVU99nZf3uhG9ahbhTtrqt4VK2p1yQvqaipWXJK8nlB+fyB/WlGjW/haWiXefaCkKG093CX995BKvqegP1S8YKJGZ3ga7m5qpCtVEnYpbWaKvJICv1ulykR9+bQVWvnYDCkblR+katXJwJ6MJT83jyLIDwPzrB8srAz9yxhABwBELKmqxeO3UGgW9xuSAgCHmOCEPUNPKNvGcSegxD2UYxbK9myeaYCiWanyb8pCfwEreQ4vyuCPMmxOYCwADgISAuagu4wFxtwlF12meQsmauutFumySy/T/B1LetfHe1WctEK9lUgR3jgh4dEANQG28ODw1Wj66qlM07U/bujwd1U02hx13h/FQlXVwra6+Pw7dfhhb9H2s7+mSjceK2WXEyd8GiAb94vQZmwg8w4gOhbS6CM6Y2Cezf2sCegAemNkh5HFFibGCGH7N3MjgCLrA7qDd5SRz4DYXGdzProL6caYwkMP70JIOYB3vA3MS++VSIBsqhqMVUgGwHs8EgHskTXygqCAqMIzhHXLPCo7CRDKw7MG0N6AZ+YH+tw8z2wOYB2irygXUpZcXvzGXGbkGX3yqU99ys0rhCsjN4clE2etxjiCMFo8y3J6MBexHhoobvMa32OwQK4OiBCIHOZPdMjWPdMv9OnYY491YSb5jbWeerLXgIzgd+qE9wrPRsepN/qLPNBlymYtRM+4H2MFvCoNdO+sHx5zP/3pTx0JQ04PwnKSPwRPHEKKmkEF5AfjxbxemUOZW5nPIVEst1MbyM+ec1jQzThVPOdHG+HWSWpQSKdno+0H7TvmFSMYOh/Y2RcujJV8pVmbaG82miqWi25vh0EIegv5ZUnqeac/zEOKMYIuMB/RP3w20tbyX5kXHPszXowN6mjeknhrQrwxPtAp84yzuY29ruXxYe/JH8/DO4syuRcSsTNPGPrIfMe4Hu+vnAAZ7z2cty+XQC6B8SyBnAAZz72bty2XQC6BcS+B8UyAWOdxcONgidcE1o5XXHGFs5YzCzwOgXbAM5CdQyQHNQ6CvIwA4aCHdR0ECGC9gfskQucAx8HOwlJAIHD45/CKdSQgwqbu/Rw8LRkuoIqFl+AAy2ETYIIDLOADVqEcDs060CyDO9vJb4TrAXQBSINwoM2UA3jBYZfYywBuAHQQIQAsXEPdATQAUjiwAtKceOKJjrhAXgA4HJ55WSgi2mpkSRS1D+/8G+Lmt7+9ayw8CaAyYTb4HtlyUKf+yB7ZmjcO9adO1Gf27BnacquZ2jC4Vh/7yOccQWOJOQFgsEIllJflIrnggkv03ve+WyOjG0VdAJ8NTFi2bLnu/PWdWrlquT7w/g+o0WjqttvucHXYdtGr9NETTtDxx39YP1m8WAu23lYXX3y+jj/hvS6nxOT+XmWtlq697qd688EHa8bUBervny2FNWX+MtVaD2jZ6js1uOEejTaWSMEaFQJySEhh0lDdjxWEniYmRdVHEw0FvryhhurNWKXhUFN+Hapyf01Tkm5lJCT3E/lZqqYnDR3QpQe2rktBS9s+WFF8Q12T6wVFSarEz+SDtLvsEJ5GC57qZJCfHai+X0nrysNqZEVt0yopunBE/kZf9VKs0VImTc7kT/OVzC4rnlxR0utruNxUww80ffoMHfuWtaqWdlTmB9qwYbmKYcWFDzMw0SxEIZCMwOjUS8YOfUs/078AjBYPHOIOudPPnZ4ggC/cQwg2LEEhwWxs0o82jtFDyrKE0rTfxqkRIXzXCVIyVvfZZx9npW0gk+kG468zFAnPpL6W/4eyGctYWd973706YP83asftp2vi5KJuvv98HXZcn+rNVfKTRAHkl+8piduW3UHgq1Sq6qqLpLccMVuFcFAtNdRo1RRqmqJ0Gz32yDrt8xfv0tzJ71czHlWWhe32PA1wjftFaDM10MIcEr7o05/+tNM1dBNdYZ40ctrCzBihZ3k76CPLD2LECNeYNwi6xh/eCZYDxEhArjdgkXfmR17M0Z0eIIDqm87zm0lcL4vHInNk8s1vftMB6oD9li+D9dXCUuKFYQC0Eag27iFOmTvMG5S+oT8sHBDzAvMSIC9ECWQ96yXeONxjYX1Yu9lL4Bnx1a9+1YV+gphnb/CVr3zFeT1A0ECA4bXJnAghARnRSdgaEYuxAsQN6/PixYvdekxISqu3We6jH+gRe49PfOIT7vmsl7SDkJms1ayz1NNyd1gZzInoJOs6Yb1sD0R9eBb1s7nQ5GfjARIIgJo/2k4+sAsvvHBs/ud6iA7GEr8TfpPcFJTNGMJjgH6BmHklhL/adMDY3m9T0sO8fTvXrk7PJ+YT+pv+dGGqfF9LHr7H7cscSb9xUMVKn87+6tecUQjrKPpAP5tXxi677OKMYfDEMCMbGwPU08JdWShXrmVMmL53EiP0H3MaaySkGXrJ+oiu0a/oO3tLnsVvPIfy+YwHF7+hd/ybvSbjC73h3r/7u78Tnm/j/ZUTIOO9h/P25RLIJTCeJZATIOO5d/O25RLIJTDuJTCeCRCzMDRLT7OeBAgFJDAAlN/545DHd4D/fDZg1cAqDnh8hlTgoMlBkIMdRAGhcwA4ACc4yAHKABxAGHBQxML4PUcfTSwEV64dcAExAIKxWgXMwZIVYIIDqx2MAcAIYcChlAOixVs2S3ezsjRPF8JNESIDgoCDJYdh7gUI4t9Yh2L1ST2x1OMwSrgCwBfaRrsITYCFJwdbDrCAF2b1bEAR7eXPkrV2dVVd4uhara5abVTr1q3Xb37zW2f5B6hD2YTk4JmANdQfoMSs8GlH+8BOuAWAak/zF87RLrvsoP3fdLj23feNT+d/6HLWrzvttLMDmWg3/XXOOd/SySef6nIvhIVQzeaIC0FUiEpqNkclr6kbb/yFPC9Qo06/rdC73320gjDV8R8+QfPnL3SkU7FY1fU3XKvv/vt5mj51prywKd9LdMQRb9dxHzxOc+ZM173336/enhnaduECVSskuy8r8p9Q7D2ilat/qSdW/EqJt1Z+oaaSN6I0aCgqVRXWU9X9RN1hpI21RN2ruzTtlprCR4cVjmTK4kxFeSrEJaVxrEc+HGtFr684SLXb9QXFt0uFcqCSIAskR/NkgRIv0LASTWsWldRHtfJdE3T/tnUVGy1tPRKqeEFDxTUuGYnLLRGmiZI00YaCNNLvqTE7U32nokZmp4qqJZ3y7j5FpX6F4TSN1EYUqCXfC8bijtN/ACzoWicpQp8CQjIOILoASnjRPxYag3EEmQV4wrX88WJsoSuUTVg3CDNAN/OoMiAN/eG6Wr2mwI+UJOhQAdNa9U9FtwKtXzfospFXqiW1mi0ddthhYx4dRnYa4IQOA8pYSC50kLrwb+YF6sPfmjUrdestd2n+/FmaOn1Er95+su57ZLn2O3xr9c66TkHiK/PRlUCtJsnkfYWhp9CbrHtv79Pr3jSs1nBLtVZNXuCrGi7S+d+9Ve8/9r3adubHVYxmys+62yGwokCexr+V9OZaYDstqgG6ARb5A3QGIDQyz3QOHWWuNg8iI0hM922tsOsZB5SHFTRzp+m25VUw7wTTNQhqyiRkFp8B6fFUAOzvLHtzyeuPPdfWsedar+dq/d/pOQkRyfyAMQBrG8YHjE+SfrMWUTbEg4Uxs3WSOrIW0wed5Ah9wzrE/ISXGOVbLgzKYr7Aq4PQWcwHrJ98zzwGKULycDw3mEMICYQXCP1rCcMJ+QNpgKGBkRPUzUjbTk9T5hzKtpxKrL3Mo3zPddQTS3/2HBaSjbX+vPPOc99xHfsOPDnwpIMs5rmUYfmY2AsQovCMM84YI2KQASG/2HfY2GBdRnaEAbNwYXiy0n7qwF4C4g55WkhRZIysMORAPhAgyIP7CZ95/PHH6z3vec9Y+Mznqjcv5HraZePuj+lfJ/HQqXPmWWjvFo7KCE/+bcYctp+0EKHm/UgfmMci/cofRBXrKJ/Ze/CZtY135g/KsrXIdKCnp0v77727a0sYRert6VHXxJm6+JIfuH0c8wdjgs/UgRdzEOQW+y/bz1I+cxrldIbLsv63cKOmn1zDWgnBwTXUB48OPJ1Yk/kjnwfzKQY76AnEoZXN82gvJC8vxio6gV4ydvHmZcx0zinPdZ54IfrxUt6bEyAvpbTzZ+USyCWQS+DFlUBOgLy48sxLyyWQSyCXwEsqgfFMgGwqSA5i73vf+8biWAMUcMACuOCQaoctQAYOfQAAZqloXg1cwwGVezkIckjkUIdlG58BfgHJsF4HlAEYxwp8cv8k/du/navJk6a4QzCxsAmpASACiG+5LCA3LPdAZ/2xtMfaE/CAOOIWPoUDI881q1QOj3/7t3/rQh4QBgtChYPpBRdc4A6efM81HNwBKDjQ0has8Ggvh1TqjjUo4B2hOM4880wHyHFfZ6JMDq4APrQXoIXrkZt95hAPKENZ1I/rucYsr2kn9UD2Bh7wbjkXaJeB0MReJ4dLu70tfeELp6ta7XIyAZz8p3/6J2eBCzBjFr/PPJBSBy5giYpMsUCcMWOWLr/8cl111VUumS19SN8Q+ov+7gxLgYUt3gnbb/9qDQ8POZkQjgVrx6lTJ+gv9txPUVBQ4q9xniCrhy7QY0uv1sahB9RdnqJiGKmVDCkq+Ir43Eg0qbBOvcPT1Pdkj4r3jqr2wIAKA6MaLWYaPGKq7pq5VsVWop0GJkjXDqrxuDSp4Gs4TFVKpGLWJtRGPV9dUUnrCsNqvbNPDxc2qlLwteDmsrybh9QVFFRLmgrJ1N12HJGXeiqlUisLtXShNHRoqNuWZ/r3b8xXd9dkeX5RozWIJHJb/D5ePTKhX2n374Eikn5L22yzwOnd4OCACoWSkmxEGzaslZdBEG6tOK67PgAUBOBF/9BDSw4NUASohgcT4w6iBBDPQhGhL+j0ujVNJdmQonJRXaUebRhcpcyTI0W2mrvQ6c79D9ytvffey41VlyfmaUtngBrCb6DXPA+wxgAm81QxDzAjIiHmAFZnzpyuFSuWabddd9L0WfNUnfWwdt/vZpXKRcUx1q2+RoZSVcoVFUq+vnVmU6d+cTsN155UpdJQbThSGE7X0IZerV6R6OC/er8mhke6MWAkY6c1MPU2b5SXdHF4BTwMmQN60//mxWHgHvrO2mCgqZEdRqhznXklGZhtgKitK8x/Zi2N/gJyAnaiU4DsBm4DWvKCDGf+ZF4FFPzrv/5rd+2fntNeuo4yUJQnWttNDnzX6Yll3gV8b+GXzNvPPAhtTNNGA4ytNQY22xrMv1kbmHfw/MPIAPAVwwHqwHxBX3INCbrNw8MIEOpmfcl3lrje1kP+zTpMzivyX5HjAoAfMJ+5irmCP4gS6g8JA7BMCCxLMM28hTGDgcS06YYbbnAGEFjs0xbzarP8CuwnDFA3q310BJ3kZd4dpp/oB8+jHOpOmRhk4JFB7g1kSlsw9GBvwnqOnrGuoV8QOegXHrG23pqHLHsLm+8MfIcUwcCDOZMy8ERF7uyl6FfzYKWu3PONb3zDAeAQeCRYR49Zn9m7oOfsJ3jZutqpvfSLkUA2luzf9m7PMc8oywtl9e4kObiGPqH9vJCHhX9iL8IeiN+QO9cxPiEF6BP+bWQZ/UFZRg6YTvFM1gnWO/Y3gProHddDNEGoIjP2V7avY7/Ev9nrGRlBuUZ02LgyvaQ9ZiRgbW612vk2kEl73AW66KKLnecRusAY4c+80fBswwiFPrSwVuzlaJ+FfWWuM7LCjFwsP5t5bSJr8snY+MdTCf2g3bSJ/QCkCPsw2m0kGs/gGva+lAERQ/323ntvR5gwhmzfZ7K1/biV8dLNcn/+J+UEyJ9fxvkTcgnkEsgl8OeSQE6A/Lkkm5ebSyCXQC6Bl0ACrzQC5G1ve5sDTgBQOXBaAm0OrOZJwQHW4r9zGDOLNL7nYMyBjEMyuQ3aluFrnHcDh2kO+IAiLslqKs3dYpYmT+rRfvu8QbO3mKNb7rjLgTAALRz8OARbCCEDuuyQbd1vB0EOt1innnDCCQ7osLjzBhpwkCcEB3+0D5IFYgawhHoRzgOrQA7qgHIWVoH7kQN14RALaMd3WCMjI9qHbDjQm5cL15mHC4dzSxaPfAAWLEQH4A2gAhaJvAzYtXcDK2gLdeAdOQDQIFPCnHAIv/76G3Tbbbdq4sRJrk5f/8evq1gq6L3vfa+rK0nmAWTsGcjU+vEPAZY2aMBhn/5qh4SoOPAMwgOgBoALkgNrVQNqDHhAfjwHi9upU/vHErq2w1MMO9nR3np9RJMmT9SibbdTOerRhqFHNRRfo2UDP9DG0YektK6uSqTAi+VlsbKQ7VRLBS9WlGSasrxPpV/5elADWrdnpr5WQc0QvfQ0dWVZUx8oqLhkWBpJlNUyeT5khjTc7am8V4+emD2kNd2JZq+brIn/tVZdSUENym5lioMM54j2K5UjUQZU0ODOngYPCvW176V66u4dVKl0KU5iNVt1ec7XBIIjGyOFADroM8sBQtLvMIw0a9YM5300MLBOWVrQ+pGH9YlPHqZPn/hfeu1uf6FMdQfMQGogY6yK6WN0iH4zTy0DBtFdZMrzOsPURNFEHfuZkgrdA8rSTI2R2CV1X/fkVvrFtY9paGNN2796e2299UIHSGGljG5CBO62226u/ymXMvnNwnEZ0IaeWcx8mwMYS4wjvt9zj9fqqdUrdfJZ89TV93MN12uK0LtaqnIFS9ZMq57o0fT+Reqa+jt5WZfqjXUKvEiTuvfRv597vT59yid05cVPaI+djnWgooVbMovrztwSL8Fy8Ip6hFmEH3LIIWNhidA/QEv6l3nNEgOjIxbHnj5CV7jfPNj4zPWmn9xHHzIfMLcAWjNHAEADtqJvzKWsI8wt5inFumEAKWsEZDZlowemE5u7kzoBZlurjATttN62tdNIEerfSZC0gdt2iEkjUYyk4DsjRDpBcfue5NuEeqTvbrzxRjeWzbOROgB0k3C50+qfclj7GGcA1sgU8gQg2NqBZwR9wryGRwTrEGVhyc6cRo4W1gzLT8T1eMF1eooBFtO3fEd/Uh88OCHcLWyfeQU8k2eBkRq2FtuaaKEezRPE2sb36BZkDfpm3gh8jw7RVjzp0EH0lfLxEOH7z3zmM2MAOJ4qrH9GciEr2sI96CzyJDQnRAvGAkbYmj4aYULuknPOOUef/exnXS4ljC8gQQgdyh6CvCOQMuaJR9msBcjGCEfejYCwMWXt6szT9ntympCTRSd3/oxYQFbsUyCu6FMzGOE+xqB9Z/s951URhq4M2u/ybfjtUJrtPGft/GhGylm/29jf1GPBxoX11aYyM1KFZxjhYWPI2tZJvNh1WZaMjZu2/H2nhxBt5NFin4Kuci/yor5vfvObne7y4t9G8hiRhg4hczNWsRCAtj+0PRrjhzHBHpMxiDcxukRfQ5RZri3bG1COkckW7q29p7ve1Qk9/9rXvjYmZyNOjRQ1OWzuee/FfH5OgLyY0szLyijDt5oAACAASURBVCWQSyCXwEsrgZwAeWnlnT8tl0AugVwCL6oEXkkECIc+gHIOvlhpAvAbiGXJHDl8cfg2QN8+m4cC4AgHY8B5LOE4WHPYxJqNQz0eHQAlHBCHR2qqlAqaPXOqXrPDq7Rwm0V681uPGAsZZAdeOrTz8Pt7i/p2V5tFMgdWDrgcLCFDLMEph28OuZdccokLbYHlnQE6eEhAYPA7wC9AA4dPyBsjXuxQbkAbz+ceruVgCyHAwRjwDpCJ+5AhwAKgIM83AIH6Uk+AYuRiyVaxokX+lA2AQBm0w8gTPvPH79wD8EKsdJ5LvHfAlH33fYP+5V/+VWkS6jv/8m0XIgsgDItd+o8Y8GYNam0xa8LfD5p2kmxrexuA8x3og3wA4/FKwIqVOOnIhrI6LRnxHiEUGSGa+M2saJFrFPlqxS0FXlGPPvqklq14SGlWb4MwvVM1Y8Y8xcl6rVp/g1YP/FQj9Xvk6ylF5VhBAYtyj/SmaiQj6ovaoGkr9dSqDcprQFiEqnupvFJJfZ5UWdtSeaVUGAjUClMl88paNWlYLb+l3qSkmVf62uJ3TbUiadiL1aOCSJ0uCJC0/RYH0tLpvgpv7NGG7RN9+COZJgW7Kyz4zvsjBrj0fHn857W3fbSV/iFeN8DY78FZPKc8B7bhKVGIqir3rlZQiHXj4lXq75+u+Qtmuz7gD50iPBXhVNA3C2GDjpguQFIAkvCHBSukmvPY8lLN3DrU294/U2vXPiU/i9RdClTpyVROd9GPzl+vHbffQ0k6MgZYAZYSOge9QmfQVQPiDHhBh/jMHGBeYm09wftr2IF/WNxCdqjg65wfvlHF6mIlXqa0lSjNPOcFQpLzK74f6x3HVpSlJSloanhkVH3leXrkoUQbB3q00y4L9P1zVijSbNc+PJIAkJhHDDA2UG1TYvRFXQheYYV1EnnImWTV11xzjc4//3ynd8x5vJg30Q97GeFhIKV5hRhwj06bR5uRyBAa9CfzBOsE8xu6xQsd5F7Aa3SeJNFcD/DO/A4gbeSreZ5s7q4yfexcp0yetpaZXDrXNbP4Nz22cowosXax5ppBArKE2IfgsDmG/mB9IvwU1ucG9iI/vLrwvkC+jPU2GV13/UidAG8hVOkL1jAIEH6zkFQQUayfAODoA8/Eop65jrCQzAeQCuT0Mm+Wzn6xtZp3ngVxwlzD+keIH7wfGOd8Z55AtNvAe/TBrOSZC9lHWJmdZFun/toewTwmDcRHHsxl1BcvRfYrEBjoNjKCDCZ8lnmf4P1IPZGLJV+33A/0ER4EP/nJT9z8RH0tXJORc1xDv/Bv1n902HJ94QVjfUDSdJ5husKz2FfwHe9GpNjeg9878zFxHXsJ0ycbHyYTIxtMLjZWOw1NOsfQpvPqpmSe/d6p01Z3e4bVodMTbNNxal5cm5Iim44dq29nH3eOEfve5hxbJxgnjAf2gBBheFlYviLKpP9szWOvxWf60MpmTPBvXp37nU7ijWvoR8uVxFqMPjFGMLbhe/SWvmNOw1jA8n9ZmDT2yZQPYQI5zB7avEDZ37I+W2483tGn/7mP29yz4At7fk6AvDD55XfnEsglkEtgc0ogJ0A2p/TzZ+cSyCWQS+AFSuCVRICYtR4HSA7qxO7mwA0QARAKsQHBYYB2Z+gFxGyhsjiQA5YDIgCmcA8gDBajlAdAQFlYf/KcaldFPd1dOuDAA/W5z37elWPhLDiY2mGPQ94zgVwcFgFFjGggPAeHQrwQODhyH4QOh1eSmPMyK1Es68xClQMqB1OsAAGKLOSQxaXmUGyeExxsAXC4hhjglIcVKcCQ5WlAjhZiAZl1Wvxa3gSzpIYwQjYcjg2YMZLJZMC7JcLmcA6IYh4o++23t2ZvMV17772PDjjgbbru2ut05513OAtW8oEQqsvqw0Hb4r9vSiY1Gu0EnNa3bcvExljMd0gUEtYS6oj45RAQlGeWqXYfZBPy/PKXvzwGrvthoCRue0HUaiOqVItqjMYqRBU1Gi3d9uuf65HHHtCsGXO1zcJXqa9vooqlSMtHSWh6mUaGrlNXaaV6emKtDTOV674ir6GRnoKmDaSqe5k21EeVxi2VAs95GuA4AmnSyCS/FCkYbaocZZowXNLcmz35v6070mMoayoqBEogUfy4zXwQLyqTlpU8DR9S0MC2iaJZFZ3wtqamT9pTfpBpaHhYUuRy14RB2wME+UFcAGQA2EOAtMGtwIXAIgcH17z2tbuJvDDX33CTRkZqShOpUi5r9z12Gwt5Zn0OEII+ANqgY8jZrHgNgGYsASSjZ1iPJllLSouaNi/QUcfNVhY9rOG1mQaWbaU7bmhpl513dqHGaqOxG6ckCyZBsYEqZnHMv+lnA546wSzqZeAbVrfo5U03/dLpzLQp/Vo1sE4HvmOq3nX8Ug0PsSUmHb2nanmyfnFNQ/vtu4eK3beoWetRLXlKSmZoSs9uuvCCa/XB44/Rv/zzDxSNHKZ6vZ1/CL1lDOy///469NBDnd4xLjut51/glJ/f3uFx0DkXoGeAs/SxJQo28NzAZQPOzTsJ3bA500BDruU+9IkxYqFw0DFId4BKAwVNtwkZw9wImQt5CJAIGH/uuef+ATn+cug8s8imnTZuGDPIBrkYMNsZPoy1iXWH65AvRBDrpYXxYb1hfDMGuAb5MPYYtzyP9QTPStZcA/CxHucFYXTTTTeNeUFAYLDW2DoFkUGdeBZhmZhnLPQWwDx9SJ/wHGQOmEtdIaMYi6yZzBWEYCS0E+u6vbiHfjNPnk4A3PSB+pLXi3YRMoj2Q+jwbkA+ewoMJ7CgN8CX77iG+yxkGO2iPOTDO3U3kon+4HvqAHGCDiN36sZvlvMBneskavAo5Ts8Ncxan3ph4W9eJbSXerzzne90f9QHefIyjyjz1EBWhPVEln/zN3/j5A0RhfyoFyS2hSM0csF0ysgLm4M79xR2rZHnts8xYsL6pNOrqJOs6yRGuJZnIhfbc1kIJmtrZ902racB8nzPfbTdDDyMUOr0ZLAyee8kXDatU+f4tnFkY4JnWnvMU9JIOJMF5AFjhLGEDiN36oe8WashG2xfRZ3Rw05ZWBhT+oz7jEDhGtubWR0sZCRyZD+J5xz9a57EjAvqAqlm86jloaFetI99M3Of5TzhOXgQoec2t2y6h3s5zIEvtA45AfJCJZjfn0sgl0Augc0ngZwA2Xyyz5+cSyCXQC6BFyyBVxIBYoC/HeQ4yJub/zMd9hCugbF85n5AHfOQAATAwtGSOxpgQggCDn5YW3LQowyACQABclkYmPGnDr+bdmynVSDADjHQOVQSIgUSBPCCOOUWNsQs9U4++WRn6cmBEiCoXotVqkQuQfQJH/uo7r3rHmUpCeBrGhlphz/gesAngG0D/CCLIHYAkbkGa33AFyNazLrSDuK8G4CNbCGMAJLMwt+sITnUW1gQgBrkywuZcpBGbrR9zpzZmjK1X8uXLf//7N0HmGdVlS78VbmrE9DdNBlEsmkMgGAOoyjj1THrOKZxTDOm0YveUeeqo1d0vGO4phEdx4hjlk9BBSNiHHVUBCXn2NA0TYfqrvQ9v1O87bFs7OqmEOg653nq+VfV/5x99ll77bXPft8V6mtfO7l+9rOf109/+tOGpACk8XoM4JAN+kwnR0B9fUHUSDPmvtKrJJVJ2+syQIT8/IrfygUfsKvkZL+xeGxv71Stld8dUmmIfBivVauur7POOrvOPues2mefJXX/+9+vJiZGa3xyTZ1/4X/XpVd8rXqHT6+FC6+unhqrib7h6u+fqL6e8ZoYm6yenoHaOLauRm5YXQPjAzU+MlaDvb219/jy2vnCebXhp5fXvGs21nB/X/WMjtX4WNWGvv6a7Ouvdb0jtcuawVo7b2MNjQzWz/5irHru0ldrd6mat2B5veqpa2vRkkNL/0U8JN1H5BpP9eRVD6A29azqFUhhtrT233+/WjBv5/rmt79ePaJTxgZrr72W1t577b0pfVsIpZCTdBnAGHBPm5mjdIaO0A2g8jlnn1vnnHtuQ+wMDo/X0595dP32zHNrxZUTdchBh1b1qKmh8PGCJhe9aBXzIOSY56HLwJekVQmIFcA03qlTIIx6QSMNSYNU3GnpcB184P3qrPNPrQ+ecKdavf5XNTjQV6vXVo2NLK8Lf7W2Hnb0cE0MDtTIug01XqtroHdpXf7r5bVg6XBN9i+qK359eA1MLK5Va65rQCuyTLQZWUg349jePGBnOjdvqfMCfmqfzQEWIot5+rPddDvRgAEbQ9YlyizAnL9DeCR9EJtGvxCFgEHe8AH82E52he4FNLY2sHfAQu0BBRfvuFN94XNfKrFX60fW1dD8/pocnyIgA3ymbwGj/Z350ib0Unvidyl0pnLgtcmMnJ/UQ+YawkbqIkCpZ/I8ZGNdCwmUWlAhjsxN4HlAfYROihuThfu0nQv0KYR5APj0bfr4B7g3ZiJA1GpSl0m6H8CuviWVnWtT4yD3cC5ZJeKC40AIAucbJ5EenlXUBE96fULEhKBx7/Z8bEcdtvsr+iMECdnQKzaI7UiUWWwaWeoXfYhnvucIARLSNl70GWfP0V6/pgj9qZpmiV5KHQvpJD2rsXOIerKmi3g0XogfbVmjkUjeZ573vOc10Y7G2PqNaEqB+IxRiNtE7XkOnvzpmyLoiGdkoBpk7pt5ckvN77nWbkggtTQSZcamGW/jQp/ZGJG/5rPxpMP0Lu+09MU8jz7RXWNpHjvX3Ep6MY4IdIcufOUrX2nmhnnPbhl3c56DiHdgc54TjTWdzfO+RpfYgB/96EeN3uk/XWcbjzvuuCZFZSJPbsoW3J7HuCNAbs+j1/W9k0AngbkugY4Amesa0D1/J4FOArdrCcwlAsSGygZLrmubMBs8gGg8JuM5aJOW3P/xvI7XaMAhm0SbRQSIc20kAQbAVJs9JAhQxqbfuYAV95c+J4Ul3a/tDbg1iuTe0mnwpgTqSG/Ba1hdEXmZbTp9Ahv8Xx8VdXVPvw8vmF/Pfd7z6je//nVt2DBS55xzbu2++x7NJhSoL4e3jTJ52VB7Ft/x2LORBozZHPPcTU77RHaQX4pzOgc4aDNuc5z0H0nBoE2ATMClRJiQRbxcgT277Ta1YbYZ9/mBD3ywiYCx0Rb1YkO/rUdIHP03Hsge6SKANSleGt3IPQISOE8Uis94pgaM8Hfbq/Sm+nflVRfWlVeurFXXra7xiQ21666Lat/9FtbkxOq66ppf1IqVv6zV68+u/qHVNW++AsoiH/qbtFS9vetqbGS8JqXdum6sxs8er/6zq/Ze2V873jBZC6q/xnqrxicnqm98tPonqtYO91bv+p6q3p66as/JuuJxkzWxa29tXNhTG9fvVMc+v2rxTn/WPE/StMTL2LMZOyAeoIxuhHTzfPHYBfbRu6tXXF3nX3Bx9dRoVS2sAw7cs5bsuNMmb9mQKgFmgTEAFDpjTqXwcNqlC+YgPdx552W1Zs3aOvvsc2p4eKBWrb62Djv0sNpl+V5Vk301OjbSEDHIMvrRzoGfsTC/PaM2297b8eqly4DMkHn+pq/SoI2MbKijH/Wguts97lC/OPML9ai/WlCLll1Zu+1yWB33rp/Xc15wQA32rq7VG8dqYnJd9fYM1ZIF96pPfeg79YxnvbB+8IMVtbj3yFq3amPdsH5N80wAq0QFkIU5I91OdHNbdby77vclkKgz+vT617++SZdE/kgna0Ki8ZLOynkAQPaHrpgD9CW2PESE6wCJ9IrtZBuBfX7cE0gfAsR55o6fzBd21vphvRkeGKzj/u3dtWbtqtphyc7V07+gBvr7NtVeMHe0keLNPt0PSUFHfU+XrBXsa4jbzNcA7PoqusKz0Tn2VVRFgE9zgUxCUgDLzf3Md797/jZJHJuaNS5gZoiYEC9bq5eu95zWBgTFy1/+8ga8N3apReT7ePanHyl+bV32XPqqDbWpEK4hNNgbY8VWaBNx79lEQ1rr9Nv4hYQKaTT9Odg+MtOX6JC1LkSr9wFj5XlCZumP8Uo6SN+xByGP3CPvC75L5GaTDnASKT4V0RBHgLTjenpHTtINWrtdGyILOcHmIon9XyQKOei/dwA/+sZ5Qw21EH9x4PB3OwKCfr397W/fVIPFGuEexkr9jxe+8IXN2rqtOrC1OjOXzj/++OObNH70Q4opziz03RpnTEUWGs844ZgziUSim7ETISkTHaM9OqItYx3HgLyTmSupl+I773GcSRAc7mX9jQ0J+eh/nFiQgg42mJ6JrpX+b3s+OgJkex7d7tk6CXQS2N4l0BEg2/sId8/XSaCTwHYtgblEgNjMAYdEftjg2YDZwNl0xWM3xUkDOAITUt8C+OlvoATQB+HBe831NpEAEkA/MOmoo45qABSbTRtL93It0gJp0o6Y2BYFC/gl6gOZA7iyuVXDAmD7/e9/v2lWTmj3AoZILTAxOV5Dg0M1Pl71kY/8e33/+6c1fQXwPOlJT2meQ2oRoL6NKuDkve99bwMSBqyRKzzRIfGoR/QE4InnZ6JQAD2+ByzpSwgmwFyiB8iTnAJE6W9kRqb77bdvLVq0uAGfLrvs8iaViIgW1yEskqZoW2TZBvf1Wdtf/vKXm9RayXc+3QM/YJNnkdtdzRBgNRnRIbqmTz7bRxs8CmDY199TkxNStIw3hbPPO/+3df4F59VA33DttttOtXRZby3a+YK65LL/rhXXnlEbxlZUb+949fdfWf2DG5rUU4qgz5+cqPkbh2tw1WDN++3aGrhgdW24fKwG1vbU/I2DNdQzUb09k9W7bqzG5g/WyHjVOY+bqNX3GK+x+ZPVPzRYl58zVJ98y+7Vv/AOzXOkCHQb8DM2gAsgXtLBJKJn6lmlxLhzzR+eX+dc8cvadckedfYZ59fgwOI64KB9a+GCqfoHSQOXaAvyyhHyyLz0Y5x5kAY08/26deon9NWqVatrxYprGq9RpTp6kD5jo9XbN1EjI+vrxz/+r0bHzdtEs7Q954GUARONf7ykAYTONzek+HAYb/NazZLheYtq/wOX1h323b322mvPumzl1+tJL7yhfn7aslq2y2AdeMh4jddFNT6xU63bsLoWDd+xLvzN4jpgvz3q6//fVfXF4y+u17/hNXX+WZfVmnXrmvQh5kqiAtxPH3hoA4m6KJBtmd2bv4YsUztJCiCEHn0E8MVuhcgwhxM15LuQYYlO8mkNSCo1fzsv4wl4Rkg7/I8tBBCa/86jUzyq/SC0nYuEPvpBD6ozT/9RLdllUd3z8AfU2975kbrDPns290dwuC51k6xRrjcnzRFzav/9928i+eLVj9xJ7ZFEifjupnLse44QGJl3IXfbqXg8d+ZVO+ok1+aafIYc3xbyP/1NCiUe7+xDe+7EVqW2jzmU2gciG5BNiTTxfyBtY7V6ehp5GhskFNtm7Qn4i/j3/mANakcQbe45EEjkol/TiQn38g6iLSm4ElHB1oZIAiLTjaypfk+UIR1lD5NOUn+0lRobIYsTLZPoOuOsJhiSTZ/okN/pmyLl3h2sYdZdJAjPfms03Sc3xIXUVhnryMxn9Cl99H7wghe8oN73vvc1eiq6Ks9CthwsEgU0e7N67raUFH10mdxFLNHfkK3mgPknDZk0a0lxlRRpeS/xNz2Mvvk/e2NNpE/e4RoHmuHhxkZp1/+QXHlXjg11rZoxIVyjl7El3oO9QyMl2UgEnEhejjqO2J/0bXsa3Y4A2Z5Gs3uWTgKdBOaaBDoCZK6NePe8nQQ6CWxXEphLBIiNlA09gF+4fvLrA6+AATboNncBEmz8beoSXWADaFOmDRs2xIN2ACo2mtpAePibh6NNYnKTawewIgc5MiGFTrcFBIoCIjmSigQpgYwAnOgfbzqAhxzeokN4Aspffu97H1477bS0dly8Q/38v39Yf/6wo+oVrzjmxqLwlzXEBq9XZAqyBuAhzRaQxEbW8//nf/5nvelNb2pAYZtdPwGx4/lsY0y+PoFAqRWSTTDQB1EDKErdlQCOvP+AWoBm3qrSkGTTTbbA59TekFvdc2bDvi2Tsw30BZg/+uijmxQrNuTa3twmPGlJRNkgYYAPiWAw3n6/qQiQkB8BQelgvM6B+sD70fEbqq+3r3720zPrRz/6Qe237wF12BEH1sKdLqprbvhBnX/xl2t0fGUNDPaUCun9g/01MrahJvtGa0lfXy3eOFm7X7WsJs+6tnp+s67Gr56s0Q2TNbymav5Ab115UH9d9dThWr1gXU30jdb8waX1/W9cX6d+7u5Vw8ua+ZB0TAHmIh+6BwAxB/IsAcImJibrbne9e/X1DdTVvT+v+RO71vmnX94QE3e/x70a8sazxrM5cgyJ4rukCAop4pzksPcdMqS/f7CpuTE8PFRLliyrNTeM1MTkxibFGBn29/fVj3/8kwYEDrht3sVD2tgYVwSIOQOMScSLc9wbqWJskjJEO3TSuePjE7XHHnvWbrstr133mF//9fNT6t9PuFu99TU/reces1tNlqiSwVp3w6qanJxXOy68V73nnT+sf37TC+t/PORtdfFZg/WAB9217nefh9WKFdduAmnbRCCZeF61IKZHIW2LrnfXTEkA+BrPZ3M36QqBtYiD2CkyT/RH7B+dCeAbwD91h5yTlEAhy+gqciIpiYCFqbeUsWYHRR2wvfrGbh90xzvU3e92cA0N99Yhd75H7XmHO9Wuuyz/Xbq91mCG0GvPxRAxbfsYr/32eQEkY0MDcLfrzmSdClnSTrkVsLIdBRKCJDYhbYXEa3+/LTppbWY/eLyfcMIJzfy2zmjfuKY+iTGwBvFsd1gjAfD66kcbCO/00//IXgSH9hBj0QUkJHtnzBJt4rrNreEhf4xzbE7WEd95f/AeIuWa9SOkVc5BZCXdX2xXInK8ayS6h94Au/Vb/Rj2q31k3XJPeuhT4XPRAUlFpS39eMhDHtL0lQ4m2kU/PK9nVwPM9ylwbf2WLsx3KWAegurd7353vec972neFUSlGo+/+7u/a+7LdiYN0/YIbm+LPt/ca8idDtBPNeI4vnhvyjiSs3Gj+0hW9sg8Nzf8RO+8s9DtOPvEVpr3xhjppi1/I8USYeXeTb27BQuad1BEit8VQQ+pn3MzX9hZtvCBD3xgMy85VXifRoC0Sdntcd3rCJCbq/Hd9Z0EOgl0Erj1JNARILee7Ls7dxLoJNBJ4GZLYC4RIBFWQF0APoA76Rts/oCh2XzZqMWDH/hgkwdgsDl0TjxBpUkCXomWsAEFlgIGbPxPOeWUBlx1fbzpeFomOmBbN3fSf4jM8KONpLTgzYzwsPH9yU9+0oDUNq1yywOtl+28vHomgXpV73zHG+trJ3+7XvWq1zTkyKc+9elSBBxAAuS1IY3XYIghMgRi8CT1ved2v6TvIB+kjHuSrWgYxTdttl/60pc28nTNi1/84qZ2Bi9FG3O5qclemwAXRAeQyAaZdyt564ONO6/V5z//+Q25JFLDhrsN0G/tpIiHboBC4w7sASipoXJTRxskJT9EkU8yS0qnm/LaDwgQAFWB7akIG3U0JptIjYnx/urpn2zIjcmJ+bVu3Uhdf/11df55Z9VFF55XS3deVu/+wMvrI598UV102dfr2hVn1MDgZA0u4pGr1nlv9fZtqPW962vheE/tetVwLb60v4bPXlj1myvr3KcN1iUHjNRg3/yqvjU1PLhHffb4K+vn3757LVm4cwOMBEjUtxAH+gzYEP1ERo48x5SejNXhh91nCqjd66d17o9Ha9WlEzXUP68OOPguNTRvyvMdQJICrdqIh3jGOjI0V8xRgE68iH0nAkOdj42ja2vp0p3rkIPv0qQQm8rRP1kD/UP1jW98s/FuplOpWROw02fIjES6tJ/FPXin0q+kzUlaGn35xS9+Vb0Dk3Xf+96rHvHwx9THPvWOeuYLdq+7HH5tTSpYOzRRPWOLamLk0po/75D67RkDdZe77Vuf/+KP6yffWVvn/2akrl+1vp7y5CfUyPqpYrzxWm8XlwbEAhTNo+6YPQlk3rOlz3jGMxqSlz6wPcmLbxyMS2xR5gHdbnvlm+d+2qme2MHUSgL2Ze1A7LKXDjbPdSl6LiWTdunsimuvqa+eeFLtsGjH2jA6Ur39Sjf1bZpv+t/29g/oHgnl+xCLmaPtz5wTvQ8Z3J4HmyMr2vYrBErS5YRkCemRCATPNT1SZFtHM89qnADrIZLYrETgBch1Tjzb9ZXnuX74YYMQICEgPL/vs97Th6T5oxdAX+sPsNdz3ZR9D7A/XTZJI2aeawv4ax0LUB0dskZ6FuSt9dF1qWfieehWItd8WudFbXB8CNkTUDxjSgf1na5ziGBPvBMgeRC91nUyo7MZO3pOHs5BeNBT7zl5h6LTZOvwPMB3pIxaYf7/pS99qUmZGVIwtcpOPPHEBozvCJBtnQG/f11sGb0wXtYt8vd+lRRrxso7GbIhc6NNFOb3pIuLg0Deh629WYsT/UY/EuHmeu99cYZJtFzSlpqXdJru64PjG9/4RqMz1ljzTJ8f+9jHNunS8h4VGzc7krpttNIRILeNceh60Umgk0AngW2RQEeAbIvUums6CXQS6CRwG5HAXCJAsiFDSEgdZXNoQ2YDFzDDpitAQzZ58c4H7kpfkogQ3/Mcttm08QMcKJDsE7BhYydagbdjPH4BAR//+Mebe27txi5kiT6/5jWvqXe84x2byBobYM9nQymVgOfh4ekA3PDkRBbY3DoAKwqpq5/x1a9+tQGCUtQamIRgeNe73tWkd7JZ9owBUvTDRhWI4Vl9Bwhve9sCVwAtUkNJneG5bWyd477Sa4iSAaIDIEXFqOnhOx64KRxPnmTe2zNQu+2+c41PjNf1q66vl770H+pzn/t8I0tAytTRLjh+8yZY6rsAJI33TDyWFYt12LwHWAxpcPN6s/mrr73m6jrv/DObou3PfMZzq39gtK5f99+1cu1Jde0N36nJWlULVevRAgAAIABJREFUh28kVXp7q6dvsiZ7pcGqmlw/Uj194zU5PFGjk1X9Y4M1tGiXeudbr6rV59y/5i+c1xB39IheBQRR4HzduvV11lnn1BFHHN4AaCEu0suhocGGFOvp6a1zzzurrr3muoaQMEekWEHwVPXWDjvOr2tWXF9LlyybIiEH+mpickMN9C2qyRpt5gwvaB7JwJvkz297NbdBV31EaiIeXRuPaB7S8VqNh7Jn8j0io+0N35a0a6QNesQjHtEA4kmL5//Amp/97L+rp3esDjv8iDrzV2fVogWj9ZJjh+vguw7XRM+qqTokG0ZreHCHGujdqz5//Ip6ynMOqb8+6pu1374H1emnn1crV66tfQ/Yuw664wG/F3GTNEEpYGvuIA27Y3YkEMAwcv7gBz/Y2FR2MmRFQNsUOLcO0ANHakQlKsR37GebFHUdYNu59J6OW1vYzKSiYg/9AI2dA2jWt+TMZ7MR7NHRbSXMZ0dqt81WkLHWKmOZqMPIOqAuYDjREeyB9df55rd6PlkX2Wv/Z0MQ7+yP9c+YAH/vd7/7Necbv9QCIZWMT9JEtqNCsnZow/f0IYXJOUoYa5GX+kh/2DGkhzU66bFCvPmkV/TOp+e0FnNwsJZ6NiSIvjnaBIOoAOmP6JmoJxEa9Mn6Se8SRaRv1n1RZ/rgnuykqNAPfOADm56VPdZnP9ZokR3SUqr9kBRd5CyNJBuaovBPecpTGvl96EMf+r1aUFv7PnTb1MZbp1chGY2d9zGEmPU79V68TxknJBmiis4YPz9JeUX+GVOfeYeJDiY1Y8jhkGT0W/vWfJ8h8UIOIk7YOH/TB3rrfz6RbvTWfJNujl74/yc/+clNkW43x7nl1hmNLd+1I0C2LKPujE4CnQQ6CdxWJdARILfVken61Umgk0AngRlIYC4RIDZSNm02849+9KMboIHnGQACEBAwKoVtAx6kIDIAJPmMgV02eyI+RC/Y8ANKAgTwwpPiwuZQHmSfAc1e9rKXNeB/PHO3NEwAiKQk0I6oBACG2gQOm9Wk9IgnMoIHscHTU5oo0ReAIkCLTbD78yoHdIhI0W/tyM3tHk9/+tProx/9aOOpTB6utXlN/nRy4NmXtFXtlAUiT0R+8PL7l3/5l6aeiGcAggBHfKZ4uXZ5XkuVISLkFa94RZO+wQaZ/JFHnmHR4uF6/OMfUzsvX1Y//a+f10477lrLli2vhzzkwU19h/7+gRJFMRtH0otIxyDVlpzabUArXr3TU594RrndH/OYxxSQJ3UDZqNPm2tjcqKqf2CyvnfqqXX11Svrvg84rFZdd3319yyqgf4NtWb9BbV65IQa6zurxvvP5T5ekyXt00gNVG/5a6x3tDb0rK95k0M1uGDXeuM/Xlo9K/+8huf3NHJPGp0Ar8kHzosdyZd83VP966nJyYlaunRJA3ZJQ4UgGRzsb6JCli5dVjvvDHhUo0Ch5d3r1FO/Wwcdsl8NDSxq6tL09aknMFxjYxsbT2YAZIAUukbv8umOyTnv93ZuekSIa+kgvU0qI2COeSrSiI4Zwz/mxa19tsJ5ro1XNfL0Zz/7WU3WePX0Kh6/sXZZOlzH//CAunblJTXYN1Q9kxO1bu3qWrR4j/r2KfPrzn82VIfsv7qe/9Qr6rprh2psdLCuvuraGh3dWPe9z302pcrRn+R0j8cteb7//e+/pVRpzrUbsNUnoJvNAbzRIbrDtidqCHBoLrdJj9juRHwEEE/Ku8wXAKR2AMn0jT4lQo7QUyQb4A2YBCLrB521NgECRb1FRzuP+c2rqjWGTUJyGCtznBwTwZM0d+wHm2ANNBYILwSrqAagsHF8wxveUJ/5zGeaaxFYqTdiDKzz5qJ7IO5DELejcbI+xGHAZ5tAnx6RY93jrOCdwpqqH6lF4lr3ylpCJ+hJgOLUo9F/Ng2Q7PmQ4vrtyP0AzdZfbSEzrL2Acg4HolDIjv4i3PQFyes8n95zkD8IuXakUZ6bnXK9fiFZOGfQfXpM/13vfUUNCuk6ORZ475giyq0bSPHuuDkSyNr0pCc9adO7bGqz0SP64H1OGlZro7+NTfQreoo4SURkItXiYBOdyqf+0knvc1Ks0YMQxXSYPtAl79jmY2wpwk5tK7ruPVNkivcN15pX3pnp+fZ6dATI9jqy3XN1EugkMBck0BEgc2GUu2fsJNBJYLuVwFwiQOKpbqMImAUGSFkERACY5DNRIAG9bAxt8gKiOjdpPqSUAJgBHfzP5hHJACRRRwK4IEoBUGJDGO/O44477veAhD+mYNnYAm8+/elPN3mSUxRZn21O9bWdegm4w1PVJhK4lpzpKbTqbxth5AGvUWCICAzP+oUvfKHpN2Inhardw+/qXDgfMKRWR9IkJC0YkE8EBO9Sm2FEzD//8z83QB9SyGYYieIe+ivvuP6lJgpPaG37dC6ghDfrQQcdXHvuuWvNGx6qs357Ti1cuKje8pa3NuSODTMgcrbAwWz2H/CABzQbd2nGEDo3FSmQsYsH5YMf/OAm9YfnuiWBnQ0bxmpoaKDGx8fqzW9+Sz3wQfevBz7ovrVh/Xj19Q7WpZdeXj/7r+/U4kU71R32W1TrJ39SF131lepbeGYtmDe/ISE2jvXUxNCaGqy+Ghreo172vHNred/Dat7weKPLeWb3QGgMDAzVJZdcUEPzBmuvPfdugLPJSa+CvTcWKJ+sJUumQLq+vv766U9/UhM3BubssstuzbiOjo7UvHnDtcsu+9S3Tjux7nXYHeuyi2+oXZbeocbHNtxYQPraJgoJQEMPAMN0zTwCqph35u9UuqupGyRNW0Bp4wjoBKq4FkgDgKHDmb9JD3JT808bvLRT6ya50oHmp59+Rq1evbb2P2C/Ovfs39Q+uy2vN32ip5bsPK/GN47WxpHR6u+ZqD32Pqze+55f1zNeOFo79V5dL31eb5131sJas6qvrlt5bTMOu+++66a0OwEY402rb/pu7nfH7EggNTzoBZKT13xqO5jzvmfn481s3JPCif7FCzqe+EmRxsazrYlWAkwDhtkC19BF84ptdB/3YBsB8WyMiEJtGm/nIKQT4TZb9m12JHjbacVcJkdpGWMvks4y9sH6AmBNvSEyJV+gLXlbZ8xpNsS8A9yzL3FuYDecZzwR9n6QFrzW49yQaKDYlvZ60SZF2qRECAdEAD1IKiA2D5mRKCT3d+Rva29IB6SM5+IsYO1E5tEjP7El7u8dxd90lI186EMf2jg+iBr9+7//+8a+0E/PRP/ZPf3wP576np3uph8+E+GYuZF3LJ+iRazzDkXQ1RlBjJgLAHiRCm9/+9s3kcrtmjO3He26ffQkRBR9evOb31zf/e53mzHmRED3U8TcexpSKynU6BPdCRniaZESiXoSDRed8T8/qRNCX0VQeY/0P+3ECSHvw0ndRqeMr3Ro+kJXvSve//73b+YR2+c9j3MSfX7lK19ZiBx2Vd+2t8i3jgC5fcyrrpedBDoJdBLYnAQ6AqTTi04CnQQ6CdyOJTCXCJAAE4bLxsymzYZetIONnt9t3LI5THRD0psAJ2zwQpDYmGnDBhPQCliQSkORSeeIdOAlz5sNeJA0FkCFT3ziEw2IMpMjgDxAA6kh+sNmEgDiuxTeThqEkCHJUd/2Tg344lwbUJ6iAD3emTazPPMAF6JDbFSBQamDAuzQ9ne+850GsOMpSibO8bzkoOaJTS6Axt/SQvHOBT7ZeAOZnJu80UkJol/kCdgmK8SM/knNYWP8uMc9sc4776yaNzxYE+NVp5/+6/rMZz7dbJI/+MHjmqgLIPxsHAEa5UU/6aST6m1ve1sDkrZzUrvP5gBJ5/B8RX4ZK7K5pY4NoxtraHC4BgcHas3aNfVP//j6evnLX1Y7LVtUCxfMLwRJX7+Ih5W1YcPKuviS39S5551ea9dfUIuWX1uLdr6ievsvq439Vf0TE7Vo0b713KecXgcsf3BVTaVWScRT9UyUiJMF83esM3/zy1q+6+Jat3asLrn40hsJkL7ixNvTM1677bZro9srV65qgDNRIQqi05fddt29Nm5c36TYGpq3pM44/1v1gIfsX2f89zU1f2DPWrd6bT37WX9Tf/OcZzeACh1AcJFlUsjkM16lSBjgWtLKJNIref6BnAFkjE3S3UWvb4qkCmgp7700LsCYgH/mOV294opr6s/ucXDdcMMVteKylfWYpy2tF7/yrnXl9QoSj9cOi/asb5y4su53v7vW8JKTa/edeuukLx9e7/m/v60rL15TvX2jNbpBOrCFjczSF33L/ZJ+J8Wabyl9mkvtxiOfbBG0SGr2lM7Rl5BP9J9e0Sn2kW1iLwHlKaKeug7aChHsk620plhPArQnFY2x1U4KXdNPgDfQ3f/YULZEBB2AsTtuWgKJmFK7yrw0XkmFZYzaqX1SIB0JT8a+cy5SNM4EIRnYD6S9sTNWrjWeSAbf0Q1gvvcH/xcVZp0D9lrnrH9ZbzcXZZbIB22JrmBPrBvWZAdSJBEt0Td9jWOGiI48GwAZeCxi6PGPf3zTD+8d+pj3Hvfx3ABm1yGBnGd9lQ5QNCh7DZxOGrBEyNFFNtg9UqNJH9uRSSEVPVdsq/WfQ8ixxx7bOIqYX95j1MsSefO+972vkbF2tsdUR3/KeRubhvx405ve1IyzNZxusinRob/4i79o5knmQoi7RFeyXcbZeHBYyDjnndN8sJZzkqELdMX8cS4bSY/pi6g3do5zTdJo0l3nqbFmfphXHHrYRfZPCjXE3Ote97pmzfb/Te8gf0ph3sL36giQW1jAXfOdBDoJdBK4BSXQESC3oHC7pjsJdBLoJHBLS2AuESAhAgJKBIB49atfvWnTb4MGWLXZAw7Y4NnM2eQF6PJd8hjbpNn8iRawWbOpBITYQCI/1NhQxwII4H7asFFVF8NGb3OebdNTQgAHAG/ABEA8oiXgu74EOMjz6avnaBetThRJ0hwkLYb/tz3m1Rl44xvf2Gxw482ZDXA8XZNyC9AD3APUxHuTp+cxxxzTAIHaBXyQr0M9EMAHEIdnrdQuyQ3tXrwLgd3+9+d//ufNeWqoTKUEGap73PPuTTtXXXlVnXve+fXABzygkbHz1RvZe+99GiBFPxMtsC1e09noGzuROu985zsb8kZdkz9WvN4zJEJAGjB56V2fGiIpnLwtfdqcHZB6CekwunG0ici47rqr659e+0/1rne+HxNRVeMNJ4QwEo3RI+XV2Lpas/6yuvTyM2rF9WfW2vWX1Iaea6tv8LJastNe9YKnfbsO2vOomqzVjdxDFvT3TxEcw/Pm169O/0Ut32VZrVmztq6+akWT+qq3p69JqTUxMV777LNv7bR0cV119SXV39dfl168onp6+2uX5bvUgvnD1dM7UUt2Wlq9/fPqklXfq0OP3LWuvWRerbh0Yf3ZXQ+p/v7BOuWUk5txRT6IpjK/kG70DWhinM03PyEl6QqSgOyjsyFDkr7O82gTsJiaADdFgGRuakPKOABScvy79pxzzqrLr7iyJiYn6sgjD6pHP+pR9c1vfaFe9sZFdcPoWdVTO9SCof3rmydeWg9/1FANzju7aqKv1lz/l3XM839U5551ZY2PbazJif5avsvSpl+Zw/rkOaPL+iKlXXfMngQC1LLXSBCgNVCWbgHlAv7GlsabPtF8dAGZnXoeSX+VtHGu1yawkQ1ICiXXJD1MPKq1BdC2VrB7wEPtqY3EFiZl1+w9/fbTUuavcXzta1/brHtkaP1OfQNjZhxTwyW22v8e9ahHNaQG2+KTrK3riAEpolLHxTrnOn+z86kVQ5Jsj7XfuAJ4fSe6AoHv3PYR+59++xtYjXDXhva1Qx9S3B2pE6LHdYmEs/5JL8WhgB4i7OmX+mPshfRV+sx2IT+cpy2Eh3RU3is8N1tP99g5hDL9R0xwiNA3B8cHMk4B6/Q/7x/T30Vc4x1BZI7nURg9xJFIEEC9Z9fn6fWdth/t/NM8SdYNY21Mn/rUp25aL5FaiV5GhEjN6tMalsi2zI/UBUGaxAHAExg/59Nt777am0pz2dvoInKME1BSyjqXntB/Ns48SipZ67p0dXSL7tBNekw3pcVCKrZ1arbel/40IzGzu3QEyMzk1J3VSaCTQCeB26IEOgLktjgqXZ86CXQS6CQwQwnMJQIkefWJxu82hvL4H3/88c0GPNEOyYUdIsG5NmFJpZO83EAD/+MxKeIBaWBDaXMHSOMh94QnPKEBvxQMj7emDZ/NolQFmwNfk07C+TaN+gYI85M0P7O5Kcx9RH4EbN6S+iTdQSI/gC/SXUjdAshJaiyEB89chz4jBFIThCeijTg5OwA3iCLjIHoGcAhY8gl84r3v/JBIPOZtyEXT/Md//EdTP0R/fJ98+9sip3hyA26QNzbmz3zmM5vns/lPWpzpXr1tr3K/88a1yZcGLGOfOhJbku+2fs+D3P14tIcAaxMvfX0Ai7GqyYGmfkX1jtT1686ra9f8qK5deW0d86KP127LD6yRteObCBD6GO9oYyPHO09P42YOTQf07rDP/rVox6G6/Kpzarfd9qgzf3VBA/LvvPPSWrBgXk1MjtWeu96hxsYn6+rRH9Zd7760rr98x9qweo8aHBqvocGhOvroRzUkovQsZEh+8oRLLwacS90efTMHM0eRatJl8ZznaRzv/bZXsmvpWsC4NjE6HagMQQiEplfu5Z6AU0AlgAeg9F8//VEdccS9asPIZN3zEd+qu9xzYS0Y3Ld+8J2r6pGPvHut3vDdmpi8voaHBmqw76h62bPOqLN+fW2tH1ldY2OTDfkhbViijAKqs0X6q49JJ7OtutFd9zsJJD1RCtuzZw51FNRYIm//M18TWZSIOmQa+5L1IpGC2gpREY92a0Fy24fQcy1wkC5JUeNvumUNYeMA0nTc9y95yUsaj/7OQ/6Pa2+iNtg+a4SfEBrGK+uUMUyxcZ7sokBShDx1tpwDyDXurjXOWc+Q4MbMuLIhIjcQDexBdIrXu7atpT7VSUpKobZzQpwQ8onwkIrLuHt3QIKFAMknKdCFkGyuSUrAEBaf//znm9SS7sk5gw5ri832P+8r+nrkkUc2z0VWnsnzW2uRN+5PL8mHTvqeLRJpl7ojM7En5pEaDwgPdb4UYEcKqpHlHqIFrPmeIdEqM2m3O+f3JdB2mqGLnGvYECQeGTsS6ZEIkJAd02trJdWba+gv0jB1cBKlSGe979Jn+ooAEYWELKP/iSoyd6xrdDD2Uf/onXcVeugc5Jy2kuaRfmdeJDJvexrzjgDZnkaze5ZOAp0E5poEOgJkro1497ydBDoJbFcSmEsEyPSIBtEOwFWHTRuguO3FDyhJuod4ygWMTPqrkCEAWMCBjSjACzCKDJDKKamU/D+RGO7DI3JzKZLieZ6UBLxapdlAAqRA++YiR7ZFMfXfxtQmWdor6Z5CSPyx9iLLkCdkJzoFYZC6CmTx1re+tSE8PIv/A46kOnjsYx/beMgm2oacyQfhIQ1ISAxgO1DGBhnYrv4ID0fkxF//9V83ILloEqk01EUB/AB0bLiThmNr5ZIxkkZCujGbet6qADFpQpAgITvabZNJiCHjBBiQoos3Lo/MpIvY1n5t6Tlyf8+P1BNlRL/oagDdgQGpW0QNiUQaq/GJDVWTO1b/wHjNGxqqd73zuDrxq5+t3p5q5O5ZQ6S4P50WYaFdMuZhPJ0AOeigO9dkz2itW39tzZ+/qM45+8KanOipZUvVNRio0bGROmDfg2vd+g21ft4v6w53RIAsrsGevWvnZTs00T7SZzmQjIAWwDSvVMSh55TyTFQOWSZNUXLbA/kAfgBKpBgPaefE+1u78W6l+0lVM12+bfIM8RLQhzy1d9lll9Y555xb69aN1I47Lqx7H3FY3enAA2ts6fvqqEfds1avHKqTTzqzHvv4Haq3f2UNzZus8Y3ranjxA+qYvz2vzj+zt65bdVlDSO2zzx0awNRBT9p2xf/ov/nZHbMjgRBibd2OBzuAkO4AfOk5/WADQn6GAMl6kUiRRBslUsQY0l82KoWBEXTaoXdAdjrtnESAuC/7Zp65ht1QC6dNrs6OBLavVpLmSfpJ8jKXEJS8ya03ohrMf3JP6kjzzNggTBONmCLNqZcBAHbQDde6RntAfHbGe4P0kVI/AoCNOfvo/8B+Y4g0sT65/3QnDGmo2DSkBX3wI8pCyj2kaDzz28Raohz1h66ppcGRw/l0y+8AaO8j5JH0ltbWEDHaBZCzk/SPztE96yt7Sw764L1ATREkhohInzM5Mh4psv03f/M3TXuPe9zjmh/rKuLYGvXZz362AdoTRTqT9rtz/lAC7SgQEZP0gR4gGuIgYPytm/TY+u7/bSIkZK7xZ8/oo3cZ6x2dNnfMDeSYv+MUJM1VSHzXqqnEhhlzeu9+KcLuPcrfvvfOpx6f90HncdzwHO6TFFmxr9vTmHcEyPY0mt2zdBLoJDDXJNARIHNtxLvn7STQSWC7ksBcIkDaIJINmHRNvPQdPNuSNskGLXU/bPzivRZwO2lwUqPA38B83pgA/eQDt0kEnAL0ESLAfIBFCk6+6EUvakCAzR1JfQNYsREEyk1PxTIbiqg/2hXhoOBugIiZtB2Qw4bVhhdIKM+3zWs2vdJHec6kKSITnqo8ZwFPAKp4+knBYbNu8+7/5Mhblfdp6j34tFkWWZNUNAgQhwgZUTU5AkTO5Fk2d863v/3tBnj2k1Qpn/nMZzZF+kwnoaJfeR5/A1EVhUcMAchSn2Vb+/THrkvqLvcUFSNlFNAqEUUZ6wDsm1Kw9K2rvp4FVRPz6kP//uE68aSpwrXkby4kKsEYAj/ocWpqAALb3qd+v+Md96+evp666upLa3TjWI2MbKyeyZ5asmRpU7xe1AMC5IY1a2p00Rm1x2571Jqrd6i99jikeiarRkbW1KpVNzTgG5AESck7Hphn/HmUegZ6pogq0itAtrmSFG2eQfQOQAaZBQR15LnJKxFWm5NrmwChs2wCO5F0Leeff15dfPFFdd11N9TSpUvq0EPvUZdf9Zv6l4/sXL2TO9YPTjur7nXPfWrBjtfWxg2ra2Tkqhoc7Kl5i+9Xr3zOhbXiogV18cVSZU3UIXe6UwM+xls9wBSQ0xhI0/PsZz/7llCbOdtmPPbNj0996lON9zFCL+A3O8320ylEiPngb0Cf70KQE2DIR7/TxXgwA5V50LuO3tDHkOna0Uby87Mz7CaSGCBP1+n2a17zmt+rtTBnB+wmHtw8TXQOG3XyySc3NomtRUKQvblFjiLKyJXdihMDeyYK4W//9m+ba4ydawC82okTRGyMqAjzMkXBESLAZONofEUlij5DrohyQDQ4AP1ZI2KDRD4gQaQIEiEhKgOBgRTxTPoaADrXxukAmK2fiA7nIE6swX73TO6rjUSW0EPySeQiG3PYYYc16ysShJ1R+JwsrM/eWZAf7C87TD7eQ2ZyZG65nzWf7aLb7vOsZz1rU4FrkXUi21JHbCZtd+f8oQRC6CdSSASt9X8qVeM5zWecSjhkkLc5kHWGzoQIYcvYJd+xhUkjR8fbkWjG1jyg83RIhBGyLTVk2DDrmcNcc8+kb9PfRNEh5rwbOd89zDt64Z20TSpvT+PeESDb02h2z9JJoJPAXJNAR4DMtRHvnreTQCeB7UoCc4kAMXABa+NVBsTgJR7QNOCU8+Kpm1oBwAabyNQg8D3Qw7nABSAG4N7/tStigQccwN5G8Etf+lJzPVDMJ3BExMX0IymHEAIf+chHmrzmSft0c0H96ffSd+mj9EUe5pnmmo8HdeQkVct73vOe3wNwfaduCfk6yNym92lPe1ojI0Af8IY8gS889Xks2kgDgmyqbaZtnoFMyCIg0T/+4z82m+TkpeYBi7iRhsE1zksUx/Q0VTOZvAHURB0YN5E3/gdg+vKXv1x/93d/1wCeAbHS5vRIiDwzIIwOqE/h2aZfN5M+zeScdvQSHVLXgLet/qdAbUibpkSIqiCTPTUxMVa9PQNNbY7/9//eWaed+tOq3o2Nd2Zyz7su9TaMCc9QOklH28/tvDvecb8amjdcF198Yd1ww5rqUZt+YrKWLl1WixfvUCMb1tQd9rxjrVm3pkaGT6/dl9+xJtbuWgcecFB97aRv1JH3ObTOPOOsBngLYeRexvVzn/vcplQbSZsCSOYpD4gJWJOURsnnD5QECppv9Cwe+bydjc/mDs8SPQegAhd9Jm/5BRecXytWXF2XXDJFAu277z7VM3xDHff5P6urLr26/uu7F9VfPGF5rd3QX5OT19f45GVVE1XDC/+8Xv2C82vD6h3qjF/9XAWVuvcRhzfAetKVxRsayAToVD8HQNQdsyOBkLeZx8Bd5GtqF9E7P+Yr0DY6Tp/oHbuQyKqk7olnPl2NDXettSHrDrsFNNQ2Mo29AzYGpHctEoYuAL9FD4bUbRONsyOF7aeVzNOQtdPtfiLFkNHsujUdoYXMkCbKAfRn2xwhk42XsWT7tGlM2ESkuzG03ljLRHryZGdP2Ba2Qp0NY2/eik5EbLhXdCmOFO4nzRmSwfrmftazpNtz33jwJxWXe7aJNGSH9ulmov7YQIC0tFr6EXvW1iPvLM5j69NHUSHWjA9+8INN35HPdFT0B53dmkO/9R8B4p0IqG399xzkB6hHPrLdecatab879w8lQI6iY0PmIUDoOt2g9/e5z32a9duYJsq4TYBo0Xtt1s7UAqPb1lfrZWydc+lxamzRlUSL0CvzhW3Lew/dy3sKG5woU/dzDnuoL9JdqqE20/fR25sedATI7W3Euv52Eugk0EngdxLoCJBOGzoJdBLoJHA7lsBcI0CmDxUAA6B+5plnNgCETWI8fn0HrAJK2qABQwJe84wDTCYftwgQ54mAsMFzPkDNxp43G09LALjzUkTSvYAKPm0WA97oo82p9FEKkttgzhZoHmLA/TybzTEAQu705Gaeyb2SAsun9AeIH+ALu+pUAAAgAElEQVRw+9CO3N9y6geQcj5ZA2Te8IY3NNEVKYTOaxZwhCTheYpw4KWIMJLSxD0UVf37v//75jrnkpPNfOT+ghe8oCm0bqza3q5bM0UjI/f3I8ogQCnwBiHlfg6bfd+1wazN3QuoCZTgnQzYivxnE/RpR6Bo14/UIyJ7yCN546enOMt1+q1Gy7e+9a3mmeh/UmHQ7QD/CARjoR0ECBnEA9U9fRfvdvqesdcH/x8b66nddt2n1qy7vBYuubr6asfaceEhtWjxvAYk6yl5xRfUV77ylU33pCN0gt7QU8AcQCZgoj4A8Jyjn8kbHh3wLOSOSBPF8+EPf3jqXjfWeggglxo7AV4yF1JwPWSY+X/BBRfeSNyd2Qz50qU714JdNtYHT9i3PvyuM+opT7t39fWvr966rjaOX17jEyNNofjJGx5V73jjmXXmL1fX6jUrqr93uB704Ps3AFBSkGjPM/gBtj7nOc9pxqQ7ZkcCAcxTbBcQS1dT9yN1ZehYUrEAD+leotmSIit1FAB99NTfDteZD3Q260SKnxtXIHeAeN8Do80RkU4AbXYNQfz+97//D9aH2ZHC3GrF/DnttNMaEhTwihhILQJyF/0gKtF5gF46Qg/ahIWx9wOoZedEo/k9dQy0aW0K8GvNN87slfcLtifkZkDkrPsiH407kjdrfuxqoooSWREHDmQMW0R32DjP5Z0jTgO86/0/hHBsSAhAjg9JIShaxlrORr797W9v+qrvHDn0VZ/e+973NjJp92Nza1/a92keSEvGtv77v/970ze/W1tEIyCmQyJG1nNLM2fnadvOPRxS2B3jjrBAgLA53lnZNGsl0ivvoomcTL0j72DG3DuWMaTj9Nc8QYj4n7lDX7XnHZaDj3mDJDMHkjaODuobcoSOhVBJRIl7+nGN/rm3Nuhf9Hx7W/s6AmR2dL5rpZNAJ4FOAreGBDoC5NaQenfPTgKdBDoJzJIE5joBolgyz02bOZswaQPiLWcjZgMWkNvG32FjF5A8HucADykjeOw6z0YOeO57HndSNiFEpLRK7njn8Eh92MMe1tzfJjSedEAaNUr0x3mztQEM4AuwsQE95phjGk87fYrn8kxAiAB6wI+XvvSlTTqxzdUOAaQgQAKYBPB3Lvl4RkCfzbjc6frAK9dm2KbbJh7pIQWRVCE8dIHB0mhoC4hig41kCsDPcxUAkHHa2qkScNT9eexKP+TQPkBBZIXxSZHcpF/ZHHEU3UludhEkdM49XA8QnYm8t/YZIm+y451MRoAy/Z9+v+gyedEFkTTGJ4V+Q37QQf2Vmsrv2hOl8buoEhElkw1IAlijXwiseDADUxriZGC0hoYW10D/UK0fWVU77rSsli/brc4//9xauGh+DQ3Or76+/kYnAgaTVQAVhJgUMdpL3+KRbx5KO+d7wJ8+Ot//A/joH5nQkS9+8YvN/M7R9uwPMRT5AO3k8wcEuUb7SBQy9oz0uH+orz536n3qO6ecUQ996J3r+jW/rInJy2tsbKL6+ntrcmKizv7F/er4D51fZ/5yZW3YqNDwgXWXuxzS9DH2RnuATKSgdGbxst1aPejO37wEokvxkmajkdYAPQQtz/nUjIlNTiq52NCkIkrEmDsZp9jyELtqUYQE1Baw0P152rsn4sX/geTG3P2RYfRJ5JI0jdHBbYlo63RgKvLTYQwRwiGyRVwAg0M8mOPWfUfIB/PS+ABuU7A+6TATzSOFD1vENrJ99IlusfuKoCPM2b6Q//GEpwe5l0/RjKIfOQ4kxRCbm/SX7h/CPbqrraTZynrjfvriXSZ1P6IHzudYIS0gG0oHRQp+7Wtfa34XpYF0o2vsLt3zPFJpeb/hZOD9QV8SKdO2oe6TtdC99BMB4hwEO932u7WQ44XC6t1x8yQQ8sOY0UPOMxwZ6C37Yw00JvTW7yKOEm2RVHAhq5LOLzqed5+8r5gP1lDkWN6bffqfNdbYJlKJnnCy8e7rfOSaviYS2v/87R1cBJY+eW/wDi1dXRw3Zuv99+ZJefau7giQ2ZNl11IngU4CnQT+1BLoCJA/tcS7+3US6CTQSWAWJTDXCZBf/epXjScoT3YbNZt6G0ibwhRi9L947CcNUBvY9r2NnJQXPMT9DjwDkALwU/QbkCHftXZtQh0ACIB9vIptQqWkAqjwSNW262YSlTETtYhnJlACEATQkG7A86U2xEwA+eRm/upXv9o8A9Bmc9dJgYUAyQYdYAIATPoYqWeQGIDybMiRPrwFjYdnl7JEdImNMTBHXREEiDZtuP0NzAmpQJ5y52tjW+SW5zB+iB0paGzAyUzf3U9qM5EhASajD5sbg2zefYoeAWyKYkmUwmxt7tPvdtoI/UPMAZvUIWmDbW1ALHI68cQTm0Kk9BG4D/TLNcA+gIS5YvyAbgipRMckKsj4AW7JioyQYKnZYRwnxidr4SI6sLF6arCG58+r4WG56Seb+/b19dbExNTc0HdEGX3TpvkApAMykqP5GF3Uz4wTsPHRj350oxMBKYGR9Cd56Xlvu8f/+T//p6lhE5Ihnvvaipd29JcHK70C4l1yyUV1/vkX1EUXXVr9/b110MEH1Pj4xjrg7lfWMa8+qlauOa0mJ9ZV1ZrCsUz2TTTAzhc+dHB975tX13nnXNU8K8IG8N0GyUPsIGkA5W1QcSbzvDvnj0sgesK+OERoAWLNT3pLF8z36bY3eetdk/oxzo3ntHYTTRQCDQAZINl31oekwKJrPLTZX/OJ57MoBHMIeedTgWztmnPtou3dGM9cAiGEyc/aa80DurJNH/jABxq75v/meYhuv7PRxoyXuzlv/IG5bI/1KhFEQGFz2JixV+wcEt/4esfwPuA7EXCiLELOx8bEvvgUCYIIsXamPz7bds6TtyNJ6BSbZ81C0iLuE1VB17Luh7AIcK1Na3dqmCC9kRRqR/kua4o22HLkr1oq1r+kAt3c+kWGeTZylTbSWoJEIRO/s+Pu+93vfrcj+Gauyls8k9xFT7zvfe9r9JQ+GgNjbxz9/uQnP7l576KXbFPqf7AxiYBKKrbYs0SV0iXroHMTcWSesJXepdkway4d8D/2zRwIkez6RMGaN9Z1+pAoX4Sh999vfvObzTWZu1t88NvRCR0BcjsarK6rnQQ6CXQSmCaBjgDpVKKTQCeBTgK3YwnMdQKkDQIDQoHtAUKBHQBT4IjNuo0hUMDG36bMeVKY2OjZqAHxbfxSJBUYwUPeJvSRj3xkA2pI6+P/2tK2jae0ELx/bUalm0Ck2KC6R9sjfbbUTH8RM9Jv/e///b+bZgNeB+ze0r0S9YAMeNnLXrbZmhjaECmhBkhSEcW70GfqgUR20ms873nPa+QNaOEZbWNswy4SgKcuj1beqY95zGOasQCmiECx2c/42OQDtkTXbAtgGNBJ/5A3iKIcZGectK2/AYkCdk6XW6JJ4k3sU1oqkS/AoPx/S/Lelu/bpFPSYCGOppNCAarcA+n0yle+clPRZ/KOt3xq4NAdYyLtCsDDGDiMMX1GKpgDgBPX02l9Ma6Ak/6+4ZqssRofH62lS6UBuqGZEwMD829MozZRPT29DTCTSBSACeBRm0AXJARA0XzzE2DPs4W0oAfAQMBKaujohzmJODGOrjUveUsbTxEXAbZDhLZJkIB99HPR4qlc/6f/6rcNAXLoYX9WRxxxaH3i+A/X//3ggTW4wy9qcnSo+noma6K3aqJ3tIYH9qv//H/71Ve/8qNas2Zt3eMe96pDDjmoiXhJmpkUekfgAF0j123R5W3Rm7lyDV0JuEfXpEIUbUHPEWwhHMifjiMj6GkidXxP76Inrmt75wd4BipnndAW3XE/QKHrAYRsjTXAvKGDAO2kX+TJnajBbSF058p4/rHnDJAf+4C4RfZKMXbsscc2dir1hrSTucieIS3YG3aPzU5UIvLduMb2J0LO2AJ1EVpJqZfoRu1Y3xMxkXXXp7nOttERJIioC+sY3cu4Bwxurze5ll4iXdxLH+iMtuJsQNf87f2F7fO35+e04RrPT1dFqUrZqd1EPZEHQlwRdETLpz/96cb+Rv+n62VIeHJHvn/sYx9r+iYyJXbbXEMsWbvbpH2nr9sugbxvINk4PLBZ3qOQdcaSnaEbT3ziE5v3Tz/0g57nM+84xtb1dNj4+ptOI068D1uTnet/dE0b5gN9pcuZc94V1KfRfoi4tn5YQ5Pq0bxBgNAzda/cOyk2t10qt70rOwLktjcmXY86CXQS6CQwUwl0BMhMJdWd10mgk0AngdugBOY6ARKSwaaNpy5PxaRoABIk5YVNX+oeZDOYtBSG1ebO30ACoCtgzWYQuOVa3pNPecpTGvA1of1TYEdf/fVfP73Z8F1//arm/h/96McaEC7gws1NexIgXD9tVD3Xi170ogbwTdqqeIvacG4JSNIf5/3whz9snhcZcVObVAQIEiHAcYASf/PAFV2hLemtEFDAP7UyeNDauOurjbU84clb/e53v7spiJ2UV9KL2TR7Tv0gN0QTkFuO8RxtOWxpKjrX2Eu3JU1KgKekmAAw2NirHRCQKOlM2m1nDP0vxApSR3SP/PB0KiTIbIGbbbAvxAT9RESRLXCrfa+Afc6lr8iZpHxJSouk9iFT/+MxzwtYajI1ZJIznywAI8AuYyitSvLX+1SjY8HCoVp9/bqaN7Sgrl99bQ3PH6j5wwvqmmuubwql9/RM1NjYeNMOWQGdtWu+GBN9ExUBQPa7500EVZ4XQAMQdD7Aj0cp8iVgNZ1yjnYzfryeTzrppGZeZM4lDZJxnJ7mpX+gp/EkP+17P66HPeyhdfqvf1FLliyrPfZYVoce9cM68gE71vjYeI3XmurpGVb/vK69+ND619dcWldccVUdfu+71z3ufngTNbJo0ZS3P0BSxBjSNKB3Uq3dXDuwJZ2fS99H5xPpJ+2bVHfsNn1BUhj7pKtKPZaQHgHwzAd2PvM7aYusBSFQgMp0N/NcpEA8np1jTdAefQWQ+9u5SBD/ExEoWmlz6evm0pjdnGdNpJ5xYVeMLTKY/DkgsGMhXNkFkZHWIqkVgfTHH398Q/iyeXQBCSISTkqrrA2x7+atcQPssoMOjhVsiHsnojQ6lMgO9pKuxM6431Of+tSGBPEOEfKmvV74HaGgj3SHvW1HfIQA0YeQMa6JswB7HJLb83PiUOOJvulfUlaaF343T9hJ6YpECtL/dqqkjFHIE5+cGui06NfUlNCWdUb022Mf+9jGfm/N+nxzdGF7vLb9XuV3aRnpt3dZOmVdJ196z155Z6P7IUDoTPQmqdWcm1RWdDLnRi/iOJHIUO9wiBaODuyma12TNJ/+7+9ElmpT/7x7a9N7s/chxKR7J23n5lKr3t7HsCNAbu8j2PW/k0AngbksgY4Amcuj3z17J4FOArd7Ccx1AiSgOZCbl7wNGYDDhsyPTSIPUGkEbMTyY3PnO4cNZ4qR8u60EQRy2eABUwApPB/l2QYsALTcw3fjYxsbAOGEE06oV7/m1fX617+uBgaGZ0Wv4l2aZ7RR9TuAV90RfYl335ZuqC3XhvTRZ6kwEBhJEzOdAHC+ehciCuKxGm96oA8PUJtdxJNc4NJW8fKXHgoAaRNPzgAZAIpUHe4haoUHozbI+LnPfW5Tu6KdL1o/pa8CstiMtyM1ZvKsrncgWoDiIRVyrX4ATAFjwKc/lgKrfb8QBEgE4JqivPoHlKB7AeFmiwxxbwBDvMnl/pYiLKncEj1hPMkIOPf0pz+9kSXQNqRDoj/0FfEjTY8xULAXqIXAk6oHMQEYVIPDD2IqXp8+ET/APG0o7i06hG6ZM+7dBopDNBp79wee8IoGpLlWHwGKIdf0P+nlUog65Av5AiV5cCNOAviYg4kCIAPnICrpLYAvacoQE4DCFE6P7gGptaF/5HDE4Q+t3r6JuvMDT64jH7BXrVlzVU30DFX/4JoaHNix9ur9RA0P7VQLFy3YlN4j/c88SvqYLelp9/3sSeB73/teQz6b5+Zh6i4ljYs7ZY7QCfM0ad38bgwDssdWZA1h3xAeGWdElzlJD11jDrAndMk6Aax0uI/5KRWSKKUOIN728U5tj0QisiFICWsLGwUkRoJkjIwFssOcR/QDZ0VlGHNrlPUJQGu9TwRcxj2f2kCAsBUi64C6bAR9SX2xtu1KRF07WhJxyx5byxDBjrbTAh2hR2wtx4oQFllvk8otYHWID31EhEv7xrFA/9hIdvnkk09uiOqk95q+9lnzRGE63NNz0m99yTwIKaRN84qOv+51r2vsPxmQ2QMf+MDGuQDo3Y5o2fZRnttXZt0wXt5Njz766Obd1ZqVKEw6SPbe/4yV9dZaGEcANi5ECB3VFp2PI1BSxNIz92g7BTjXey99tI5qP/WQ6Dw76J0zEXCJpDYPHZxJzFM6pe/eKejL9nh0BMj2OKrdM3US6CQwVyTQESBzZaS75+wk0Elgu5TAXCdAbBq/853vNNEH8fK1cbMRs1m0Mc9GLyklbOZs3mzybAC1EU83HpRAWYCpa/0foAXctOkEorgfUBc4seLqK2r58p1rzz33rgMPOqie/OSniBWYFV1z/6TPSVof9+UlqrZA0lFNBzim3zztJOe4TTKQmxx4nQYknt6Ov1MDZHqb2lJM3KbYBhgBBDyXKgMAQ6aAJkA9wkZKGqk6/C2qBFmSfiFiRDZIddR+XnmnRZkowBqP781FaUzvW7xX/R9IJD3I5tIP8Xb87Gc/Wy984QtnnMKDTCJHoCswCfHWBq4CgM2GEpAR3TNWDoAH708yDgmiT/Eup+sKBMdTOel7Qp65hnzIBIEDQEMAAAuBLKIspCszFgA9NWI8W7ydeTmbD56RlzVQz/0RIIA07QKI4z2v//FQ9j/94nXtfFES/o5HdMCayNe1iUwKmaLv9NX8NH9dL9LI757V9wAg7XsW6WCMse8TUaItzxAyb+qzas8996oDDtq3fvD9U+vDXz6sFixeXSMjN1RPr5oSvXXnnT9Ye+y+f41vXIg23USqtfsbQLRLCTMb2j/zNpCcz3jGM5o0VEBg8yFe8CHRAiwmSo5Njb5YD+ha0g1FJ31vTaBbaYeeJ71MogkAxdpl48wnf5sHrpcyT99CJM78qbozIwFjFZDXeiMqUWomqXlEgCA7pWICyEvDI6rC+dYnZKvxRHSzcexRnAqQIMZrc0ci1dhMDhTA49ir9jUB/0Oqstd0IWmsDjnkkKaekT6KvItjg086IgURQppNpbtpJ9777FmiPqJDngn5oz/IDjJJRNyHP/zhElXp2BwRD0BXKB2w7nr1JsgmRFCiRVzPTpK1+WG9tGZwHCATz2R91u+2Dey0dusl0H6vCNnFecOaxf5EbxKZ5r3Gd8Y8qa+MQRwDrD9sEDuYOhy+87vD/70fJ+LW/9g1+mLdTw0QY2suuZd0mWyq9zq6op+cGBAf5hFizPuyazm/iAySanR7XAs7AmTrdby7opNAJ4FOArcVCcwOSnNbeZquH50EOgl0EphjEpjrBEg26QAmm3ibdB5qjqQCSMFQmzYb/hAg8cQMWJFNncLNvCpt8lPwEzAB3BIFYmMJNOD5ePFF5zVAwIprVtY//MPLa3x8ovGam63DxjgpC/TThhLZk1QtMyEE0pdssn0qXi7qIkCRcwLetvsufQcAJB6hAVXcH7BnE82LVjookQFSTsmDT/ZAHUC98QAeAaSBU+95z3vqoQ996KaNMQ9em29pxpJOJKmqXv/61zcEBU9IG/0tpfjSP9cGxHGfL37xi81ztg8yMLZqoBg/ntszidrIeMRbXJ5rIII6KvrWBlBnQweS8inkXeQqCuQd73hHAzyFcNE3uil1RnQXORAywveALKCFVCjAYgAK3QZexEPe/4wT72WpwkISOoensGdHMASo8zdgJN7vQElt+z4ESbxb3QuoZi7pi5+AzW2AOORY8voHRMkY+WzqeCxa1BApqQdCB53rGbStn36QIABDeuH7Ka/n62vdurXN/8fGR2vHHRbXNdetqqF5k3XiaX9V6zZcXn09wzVv3rI6aPkxtWTxQTU6cU31TC7aNLQBJtv967yhZ0Pzt64N9kXhaKmNFGWmt2y9o10/Jq3GjiRKMMBg1o1EnPmbDgMhY5vYEmPMJrkHUJ1em4cilKwv/o5u8oKWzz8EytY9WXc2CaRmlbVZhJfxZcfMPwQ5At1YilZko4zvk570pMYGIK9SMyP2MOuddti99hoZG09vRBP5QZrQA3bVuKYmw3Sb5Vrj7LzYXX8jjhHTH/nIR5p6Rc5jIzkNIC/okfUoThu+p5N5h9G/2BpRKfSLrdMuAgU4naLu//AP/9BEd7bXhbYW6TMdtU6wk35E/2krZHeiRxBI2kr6MGspcNu7DzkjofJOoH8zWUM7jf5DCUR27bWDTtN7cibzkBX0xFqbMfB3okBCbBi/kCNItqR/Nb4pnE6n6ajr6RQ98v5gnac72kgND39zmondo5vsnjlhPopA8h5Ip+mMvh511FH1oQ99aJN+bE/j3hEg29Nods/SSaCTwFyTQEeAzLUR7563k0Ange1KAnOdAIknZzz8ecYBb+OpmXzdKRxqgwjo931+B2jZLNoIAlWkzOBVmUKQvgOA2SDyfrT5VEQUCLH/fnvXtdeurLPPPqdO+P9OqqGhebVx41RR6dk4kpLCxvW4445r0khJ5+G5/A/QsiXQIWB9PPAV5XUdD/52oeDpNRJchyRBujgC8pJ5crCn8HuiBmykkxcaGHnqqac2spYySr8BKdqzOc7mmicqQF56p4yJDbf729jzaH3BC16w1eJ0PfJEei4b8+kgUDzCyVWaj81FiUy/qf7RpUTf+F7KL/2jFwHAyGo2jsgDGBcPYeDDBz7wgcYrWaonR+pgAIGlWwmABfBLOrC0Qcd5bOojEgFgEeBLW6lfgcgyNrxPA+oZW9f7NCeAgcA05CPCRISKNBqiPBzaDbFCZtrSH+e6Nrnj217RrnGPpO3QjrmZ1Ha+Txoj3xkPc1O7SfeR+/pbPx/5yEc2+v7Rj360RBaZ84sX71hjY6M1Nr6uRsfW1YUXXlyXXLqiRjeM1o/PeHdtWDtZB9zhIbVweK8a3ThZ84ZFl4zU5ERv9fUNNjqQKJKMdQDRDgycDe2feRuJlKIDdAVRHQAw9WWMiSNEsLGjg6kLkvR29DXz17kBIEOAIM/839xh24CTznEfqYwSUZgaIFLKSJsYL/mZP1V3ZiRgvrNl0i5Zn4G0IUWsw9Zr6RJFLAJ72Q//R4ArmG5M/W286Ir2jJcoPkc7isM4J+rCfdg2ugTsZRtdm6i2tnd72k1tBPYhEUY+vZdI92i9cQ+2Cfnh0z3YKUfSGrJrSbUV3WV3RVMm7RAimY32vPTQeVKBcUho26Tpax850MkvfelLzbNaD0SW0t/MEc+hbQ4X9Ft0p+dwjShY8wbA7bnjiJF+dpq7dRJoEx95n+NM4v0K0WXdTJ0uusyZxBpqfNoRIIlic3c66xq6pQ36zibRPbpIv2LLkCTeJxy+D3GYKCj3Qdz5TpveH0V7eMcz5vpDN0Rmeh+gL5xLvPO1ScKtk8pt9+yOALntjk3Xs04CnQQ6CWxJAh0BsiUJdd93Eugk0EngNiyBjgCZKpwt7QQvxre+9a3NBg0QHxDdhtFPohgCjgI3kvc6XuPOsXkDCgC0k3ucF6mNnhoGwFQel9IDXXzxRY33+8jIhsaj8slPfvKmYqWJqNgSQXFT6pV0UL7nYffNb36zAdrbHvMzUc2AEokWEFWhDseWDv0W4SDdVhvQJTOEBWCExyCvZzJ5y1ve0vwNALex5l3LY5cMgU8Add8de+yxDZGUqAbjBZgWUdLOQZ7N+Cc+8YlGxtKP6UeiAgIu/bGIG9ErCtHaiG/uMO68WoGU8vQ7EsmRaIEtyQngKsrA+OhnIiNCqMxWRECAhIAQ5A8E+aunPn2Td/nrXv9PDVDR2zv1egegCEif5wH+i84xJvTZOCXFFpmSsbEKmMbLN/nEtQmEBAaGWCGvgCkILsAIHQHaxONUu4Can//8543XM0LKdQGnI2P3NJd516u9Mzw8v6688qpmfMh5yqt5bFOET+Z0xg2w53qH/qVGCBvheqm+pOYAfJ5yytert7evhgYX1LoN19TCHSZq/o6/reuu7qn//MQp1d+za9XE4uofHGrsx9jEhhoY7KuJscGqHum5NtS84f4aHd1QvTW4JTXpvr+FJRByEuFpfP0dncla4O+kuwppSIfojflgbiSPvnlDl+gRED1RIcBmcwkICBA3F1KkGDiNGLE+0Fnn+EGY++yOmUmgTUAlnSX7L+qNLU80hLHzPZvHEz2FnxP1iQxByhpbn4BeY2Zcjbl1LNFpIYSBxeyWdo0ZANn6zwZ6ZwgpFtuT9FxJU+mTHiWChJ6xr86nK9Zw+mS9cFgrU9vBPemf60PmtdcP/Q5ZzcZ6ntRjQkqklhH77kj0U95Bso7rj2cTmcSTX1SmtFjWFOt57okcl+rSdVJ5veIVr2jmlEgbcnnVq17V2PouBdbM9HprzhLJQ1+Mlfc/40zW1lfvGdYyxITv804b2+Vv+mrNNc50kBOKddjf1lf2jJ7lM2QKnUFksJnuZZ4g3DgQmBsijbwj5z0i9dOQIN67kWJsZIi82N6tefbb+rkdAXJbH6Guf50EOgl0ErhpCXQESKcdnQQ6CXQSuB1LYK4TIAEvbPx4V9owJre7jV0A9aZg+fh4s7HPhjCREYkWSe5419twyrPtO0AEYN/GDykiN7ONqLQ6vFEBBgAMwFc8falUiIptzYGc/tngIi0QDNty6AfQwnOriaA9BSq3dCQC5KUvfemmUwOgiECQaoa8RXTc7373a+QCkHEdoAiwDpiyQQa0ANJ58QJUeOsajwA0gC1ES46QNgFufO+anJ86H8ZheuRK+7mk8AKYAe2nH64LoIAQ4j3sCNEwU+JKX4FrzxqPMYIAACAASURBVH72s5t89IChtLGtY39TY5OIJ89vHJ/3vOfVc57zrHr4UUfVNStW1iMe8cg64IADa3x8KtKJvFNHIzIzNsAQ4BZv4XhB59nNGwAJ2SB2gH8iOgAq9B9gZ644tA1Q1JbvyRn4AfTwNwCFDPRV5IU2ASUpshpQuS0nJJn70q0DDzyoLr30suZa95wCGTc0n+0UL3QpXsjuAQhMChlzM3YiaUTucpe71KGH3rNGRkbru985ra686sJauEPVwiVX1to1a2poaGHd6eB71gPu/7C680FH1OC8HWpyfLAmJ4dqcnLjjQQTsmjqZ2J8bEvTqfv+FpSA+ab4Lq9jOk/HHeyeORO7EWA9KbAS7UGHefX7f+Z9PNvZf3nvo6vOcb62zBPrAv2nj4g9P9LBAAj9Tg+R8+bFbEWG3YKivNWbbts448a2Ijde9KIXNcQ5UDcpDkOgkitbb01mN0RKxD7QBbbI3Gd3jKu1WsQFQtb9XO9848rOpF4CskxbCC72hV1xHiA417Gr+uMnpLCx9sNW5nx2VMSGa0VySr0nrRAd9X6SKLjYL+8cIRZC+CB09Nsz6Ffqh6jNIeojYLaIGLKYnjow63f0UB+8V5CZ+ilveMMbGhmrd+beCHROJeSmrxw8RFeJTkjUTUd+3DJTBpHL7rBR3kfpTVK40lM6ZB23xtI754UIMUf80BM67EgEcOqC0AHt0Ft6ap6xgXTM/3wiPugtR4t2yky6TU/VEKNT9DCkIhuMLEvkZ6JRbxkp3TqtdgTIrSP37q6dBDoJdBKYDQl0BMhsSLFro5NAJ4FOAreSBOY6ARJQFyjF84zXuVQQSUNi8xWvcCAVsCGbf9cGiA05YiPpf+oYyIktVYC2gVxJgfHgBz+4AdUVAOVpaYPpO4eC3wBcm8FEncwktdLm1Ec/Xeu51CRRmHpzdTpmono2qfpjc4qwmGk7QCXnt71QtSVlFNBGUfbTTjut/tf/+l9NXRQegJ4fOEM+UpAAVHiXps4E71E1SABDgHF9QYq86U1v+r2CmXl+n9qyOVevIxEW8bz9Y89y4oknNuMH0GkfnqFdUwQQxgPy6KOPbvqT72ZKgjgPGPCpT32qAeJyBLiaTeCTjtJpfeSJeco3vlJ/+ZePrV/+8tf1qle+uvbaa58aG5tKBwUsS22bpGyKl7G0ZSJ3Uug8ffY9/UXkGE+6DwQRuYFE83fAOmNovHkzpwaC69zbOAET3T8ECR32XaI0Aiq7d8A5JAvAB1Gy++571I477tSMjeuM04oVU9FYITjMvwB9PvPj+3iC61uOECU33LC29t/vgEY3evsm6tdn/Lwuu/zcGqurq6d/ZY2Nr641azfUDgsProc++Kg69J73rz12O6CGBna6sa/IsqlUZyHsZjIXu3NmXwLmH9t2wgknbIoQo1uJMgsJTDfisRxSTG/oSYpA5xrfI8/MN0AwvUnqIjoPoDY/fEofo13AuigQhCEdBwxqW50j82qmdnf2JXT7aTHEQsYMECw1E7LXWJjviYKIk4CxI29ECVtjXTHnyTzp+3yyl8bLD0DZdVnbjBOnB+mgEi3JzgKJkWqORICwga5zTTsaJcQJ2+M6UUDOpT/eGdxTxIUIO+Sz9wbEXcBq+mHt1P9E3cVuu0+KU4d8c3+6J5LP+gOkts77//vf//7GMWFza1iiHD2TFJMIOtEdD3nIQ5p6VhwkHv7whzfru+gQbbDd1lN/I6PUqCDvrNMzXStvP5p46/aU04f3HuPundYaGOcdOmGsrMt0me1pohRvjHT06f+JYnM+fXL4X6I2Q+ayU9q37rJf7uOefqz7HAa0mffcRGpq1zwTrckRyHw64ogjGsKEE4OI0O0x9V9HgNy6c6O7eyeBTgKdBG6OBDoC5OZIr7u2k0AngU4Ct7IE5joBEmA/nrs2W0AInooOZEY8KYEXQBCbPCBKwAtgRTyCU0AVcGuzx2OTJy8Qg6cd0P+ud71rPfGJT2w85o4//vjmHJ6U7iN1wPve975mI9j2Ot4WgNQ1gBcAydOf/vRmoxnwdmvUzibV5pg3odQsPDhncrj/2972tibdhfsGoCZfaaUATsCmT37yk6X2CjnyGpSqhPxExwB8kBtf+MIXmnQj2hApQja8TUMwSaXxxje+cVMqp4BSzo/nrfOBYe6ffPwBwKY/T7yIRaB45ic84Qm/d4rrQgQkmsIzKS4OgNpaoDKAmQgQgJRoErpCRgCH2QKHokepDaLdt7z1jU30yStecUzttOOSWrVqdSMz40Gf9cN5+tKOnBH5Ia2FNGUAN20nPzhhATyAGnQb+EXfo9fRB/PLGDsn9TzMD+PqfPfVdgqe67d+5F4BD93PvY2tdvTbHB4fn2giLADRvF2df/jhhza6JeWL+ySSJ8RHxq4NdCednP4kImZwUDoZqbHW17x5g3W3u929HvqQh9evf/P9Ovfi79W6jRfU+OSq6hvoqxofqisuHanlOx5cj/4fT66HPOjh1ds7VEODC2twYLjGJ3pnMqW6c24hCdALdkYdAzrK/ojOiB4bf+MO2EtqodSBCqEaT/4QHT615ZOdS3oldgPQnHsAr+OpLQIOgSdiiZ6zh3Rf8Wv92Vq7cguJ6zbdrHkcEB8pDlz9+Mc/vimi0jiwbcatHdFjXNkIpC6ZOwfREGKLHbSOW3uMoXa1YbzUTpJWCGHB6z0EStYCa7s+Ib4AyYkASQpNbUqtJ5Wjw3UZe2TY/e9//+YaJL7+eLdAllkr9UX0RWpLsVH6mqiUtpNH1hL3lbIR6aGvQGt/e/dgG5EZ7icSKRGx7UEnK/ppTnivEQXC6UN9MHptLiFo2P9/+7d/a8Bx5L7z2HXruf+r5eXIe8m2vOfcppXxVuwcYgqha/zoi3dBkRp0w7iJ+qFP5kPee40re0RnjCud9XcOekMv2mslfWML6T5dcg/3pLfmj/XcPThTaNcPnU2dHHMo52rD2s0JwjlIuOjZrSjKWb91R4DMuki7BjsJdBLoJPAnk0BHgPzJRN3dqJNAJ4FOArMvgblOgAQADxASQgQor1inzRlgwabMphF4AZxIEUebw6RLsbGz+U+RR6CuyAtt2xACV1Lk2cYf2cGz14bR5tDG1H2ANYDZgM5Jw7K1o+96kRVAIH1rg8Vb01bAd8W6eRUCA2cSleJ+imzrQ8DkgDPPeMYzmjakxeCFGE97Xq8AKDL79re/3QBOvGrJhfwASYAhYCDAySZfO/KiIw2MlXv48cwBubRHxgCm1772tc33NveO6c8S8sQ1xlMqEOnRph8B2eLBavNPb3ga53lnIueAmgHvPYf0IEm75fvZIkD0R9/yzFPRKhvrq189sfGAP+igA28EPqYIEPodwCOe08aAziM+gBPOMU4huNoRGjyv6XfmT+7t/q7j5WmehVTQP88KAJGjPOk3gDGRgfskQiSyy3j7DLhpHq5bt77uete7NZ6k9AewfO97H7YpuoqHsnz62kTGhHQMIRVP8USsZCymgMSempwcq57ecTEcNT7WX/39k7V0yR512GH3rj32XlgXXfLrOu/iX9XIxkuqb1BtoNU1MTFe4xvn104LD6kj7vX4esJj/7b6B38XYTITnenOmV0JGH/6/Jd/+ZdNVAadp3vR05BrSfdCH+lXanykaDYgsO3RngiBdlSBngP6zHcgNp2ih2yN9sx9JKg54zwEOpvFY7s7Zi4B9aeQFKIqQ5iy2bFTPgO4x6udTQIWA4dT/wcxIVLTeGRtcB5AWZRZahqwWQBfEY0hSdi+pDejQ9Y37dALupLD/V1LB/XJu0FIM4S/yDXvHtpN5CP9oRvsJBIGweD5Uo8pIHXWw9g2tta9XWdN1J57scMIbQcikLOA9JVPe9rTNr0/aCu2Me0637qHhEGkP+lJT2rsuagQER/Wa2v55z73uaa/oj89j7WYrrfHYeaj2525JQnQB+Ni3Nkz65/3Su9cDhE6bE5StyYCJOmw6HiIvEQ402f/R5wk6qg9n9gy0SCIPkdSzLFz3tkSFZcoOW0gx7RrHRY1zbaagyJHvB/HWWJLz3t7+r4jQG5Po9X1tZNAJ4FOAr8vgY4A6TSik0AngU4Ct2MJzHUCZPrQ2dj967/+a+OhCDRtR2HYzAEuAMA2eoDWbPLyuw1eokDk/QaiCef3qW1giQ2djb90SQAaoIcNI8LE9QAHIILf4028JRUDRsRL3ebS36IRHvGIRzQbUkdSPm2pLd+3Iyj8LpWBjTMQbmtSEiBAeJOST8AnYBJwxcZZnY8A5tKPAZSAT2QolYh7+n6/Aw6qjWS/esorcdnyZbVs2dJmgww0BN4jDETTOJKeZjpxAAyTskhEQjuFTVsm+uU7nzbovGIVFN3S4Xygm/YBUiHVtnTd9O+BDtJ+SRWinYzF1rYz0/P1GzEHaENYAK88d1IAAcd4YwbUA6QA0OiyCBnEAdAiZITnBmRoy7P4CcERD2RtI1GMuZ82gRGPUmMp2so1gEPEo2uSsirASGq4JB1WAJnMCQCPuQGAkUZG34EtSQOmPcCQdCHSy3h2f7uvtj138pGHOEtkUfte5B1v69QL2Hvvfeoud75HzRseqCuvPr8uveKMGqszqno21Nj4xhoZWdsURN93t6Pqnne/fx15+MNrl533rp6+3ppoiLwpL/X+/oEanxC51NtEnfT19ldPz+882Gc61t15Ny0B+oSMlYKFLiFY4wmd6KTMxURDxXO67RGdukJJi+Uc9kzbKeib6BIRH3QIAYJQMc/kvwdM+xtgDFhnd9nM7vhDCWRM2p9S6n3sYx8rtaYSMbYl2bXJEOuWdwBruEgG44DwYAeMC93wLiA1lf9L8YPMFQVh7Ix9rsl6DAROPY84RWQN4lBh7LVH56yDdEIKSGQB+5o0fAGVPZf/uw/yhL3V53js07kUk3Yem+RaP2yr9FbIGt+x41IZelZyAIJLXSlCRK0uNtL/b4rYJ/tjjz22aUcUY2yh9VZEjH6IYhEl6T3He8mpp57agNzdcfMlYE3o7e3ZtAYbjy9+8YR697vfvanOUAg967fxlQ6UflsfU9uKPiLaQlQk7VUcaNr2j51zHt3wruww1olOMkeiMymGbg6wZ6mpl1ojPvXFe7HPvIPQz0SN3Hwp3XZa6AiQ285YdD3pJNBJoJPA1kqgI0C2VmLd+Z0EOgl0ErgNSaAjQH5/MAAQUucApgASSRsV77h4QMZLDtABAE7kgdZs7hIdAMRX8wMAYJMHaAaQ2BzagCInpMHi8SkNSoAK3pQ2mFvjHZlUPvoINAHGiIxIyqeAuDNRv6SIiucfAgAoFI/8mbSRCBAESOTof6I2eJjaXEuxAVAiB/IBdNsEkxMASPqpxnu3f7AWL1o0VYR2YrIGBvtrdHQqVZkC5LxJbZSl+mqnQppOgOjH6173uuaa6eB1nilgPHkByUXQSOO1pSO6gQQBHt0UwTKTdjwDQuI//uM/Gu/IWzL1DTkAuaQnQTK0QS6/IzpSD4MeI/KQGsgI1wHNRFY4EB/yyTuktWh7b7Y9hs0bcyAenu3oDv0BqABLgHsAGvMScKM/5EFfzNGkHXJ99DyAoz6EeJmKdJnyaEV+SfdCv3zP4x/oAuzzLA7zJ9fqT/Q3BI728nubpExqsZCNU8DSWA0PL6w73/ng2nuf5TU+Nq+uX72yVq66qCZ6rq+RDatqovfCGh0VGTKvdtv5TvWA+z6+Dj74sOY5d9hhcY2sV4x7oCYnEZl0f8NW2YYt6dxc/z6gr9SEUqMZb7I3/42v8cxhTKOHsfeJigvBMUVaGafRRk94YAMG/W4uAQHpaepLpU6O9lKHwTxLKiQEOY/ugPRzfbzaz2/uk2UIduSmItunnHJKYz9muoa2iWbr8GMe85iG3DAG2mYjkB5+R1CwUcD8pEJjW+Iw4RwEhL/ZpZC3SesXexdg2bpGX7Tn99g3a7hztBcSLimBEpWW1GyukUpSyksOC4leReZyOoiOeq+RTlJkBmcOdTg4YiD6RV+GaHHNS17ykiZShFNIiOab0j0RJN5bRImKXHJ4/3nWs57V2FvPpSA6O4wwsmZYT7rj5ktgYKBvE4mhNWP/9a+f0qQJNRb0ji7TRzbIO6p3J84NqQFiXOhZotbos7U30VPsIKLOtc61/nofpC/WcjpNN80/KdXiAJKUgcab7bP+WsP937tfHC3oOmJMf9yX/UOouOf2dnQEyPY2ot3zdBLoJDCXJNARIHNptLtn7STQSWC7k0BHgPzhkL7mNa9p0jUAogKy2gymJoJPm0qAlk0cMMsG00YxwKfzgS+AVJ6hNv82ckARBAgQAljB0196CNdrxyYQ0CDdFIIkgOqWFC/AWEBgID+PTH+7F7IhBTC31FY85+P9rtg1ckZ6GEfAmC21o09qgCBA2t61UkTpj2eWb9yRjbHNt0gOMgJ6B1gfHl5QOy1bWt/93ql1j7vcrfbcc48GWPZ8PH21T44KsCa90+YiMPQdaO/+CrW67/S6KPHuJzf9QQxIQTOTw/nywQMCpBPZFuLCNfrnB/GU55vJ/bflHM97zDHHNMCGn9Q7SARS6nvQH8/lb8CJOSBqwgFkQxQhEQDI5ArcaKeoCiFkzERFIcGSBzyAccYCiYIMQ3oAQwAmQGDnI1boDuDRGCFdfBeCRRvG2Xd+9+N6/Un6mJAXzpOOjfez6+Ws58V85JFHNvcGAiLpPF+IlXa++gCvmachIQFE7tHUFqrRWr9uvCEvVl+/ugaHFtdhhx3aECLzhvvrsssvrksuOavmLVxTazdcLCN+TYxXrV0zVkODy+tB931CPfrop9fS5fNqoH+4xseqBgb7anwcuD65aW6F0NsWHZjr1xhHev1Xf/VXjd0JkWGsM6ZkFH0K6UWv6I25GsIjIDgdMP5AXmuFSCf3sRakoLn5xO5bF3zvMK/otmik6L37Aba3hoCeK2MagoAsE8FjDueYKREd4jukLecBdY6MhXbZc7YHQGsM3U+0DrvIRrAX9CDEg/nIniI/UvMFsZK1kL4Yz0T+aAfhj1xx/k9+8pPme/aPPdV2iJIQsJ4tNkg77BfbifxBqtFpRI3++3GuWlnPf/7zN+mr9Y0dF3X6zGc+sxFbItkSDQuITpTA9JSReSdgA9/85jc35Iq12HHyySc370CiQthpNUL0k9zIzPN0x2xIYKIZs0SuGqtvf/u7zViLNqOHIcWME90w3nQ2Tjexbd5hXE936Bx9Td0ctsp3/h9bZAzpqyNzzffttV+b9KCdltT5dN788K6sH/TCOSeddFJj+7xnTH8/mw1p3dptdATIrT0C3f07CXQS6CSw7RLoCJBtl113ZSeBTgKdBG51CXQEyO8Pgc1eam7YIALieVbGCy61CGwCQxTY9NkEBoBM+L6/fQfYAkzwmNe2TacNqKgPBIgNH8AAUAFAblI8LVvW5C6faQHItsexgrlqjKSAq34mHUvbk/mmlK9NgNh86seLX/ziBjAJobI5cmF6e54fgNKOhrCpRqQAt23IAUr/83/+z6bOBtkA/3gP+p3sESBN5EpPX93xkIPqU5/+dH3lC1+qiy+6oNmE+/7/Z+9OoDS7yrrRPzV3V8+dOaSTkKCMfgaDItcIBAJe0BAU+GSQQURGUUFFBlkMisCVTy8iIKCA9+IAiCwvfJIgAQnTBWXdT5BEIQEyJz2mx+qqruGu36n8m0PRnXqrUp3uVJ+zVvdb73vO2WfvZz9777P//2dQJ5aOAHUhTwKqH4p8iNXsH//xHzfETMKCtOveBsLIS/4PCVvnOwKUAsiQT0gTQOdijgD0gCxWtfr0SB1kgmzjcQHoiMUyq3WHdtH7JDelxwCzhFoRSxxAJ6SJPgcYBuTzqf8CYvjUxwBK4yKgsefEUhs5ksSs/la/ADDx+CDX5NSJZ5P6aQNQRR+SIT1SN58ZSwC8WLnGQhuAA6DTtuQrUZbzwGuhuADjvgf8Th8lDE2sY/1OZp4zOy5nn6cNu3btbnKGDAzM5vw45ZTT6/73u3/d5z73ro0b19U3rvx63XrrLdU3MFFjE1tqYHCipqaRKVWrRjbVfX74vHrURY9rEssiQPpqqCNAlmBgxMvH3IR40F/027yeRNXRqXhI0UF9SmcCHtKxeAvq+wDUzvM4Sii2zE1+B1DSuXgkIfN4JQkPCBxEvplTJDSmo93xgxKI9x3w33xpfCRnRpI69yK3kN/6icU8kjyW7fH0UJ5+pyPWaf2vP4G1rNYzX+k7fUl/AibTnYDECdmXeUV4PkRDEqUnJxTdCLitLL+rSzxfci7Er/BWQiciU3h20J2sacKoMRJISEq6+qEPfahZf813iIp4vqkfAwUEPN386Ec/2pB5cz1BUrZ2yflhreIF6b1JHhDhyJBJ1mhrivLkVaHf3bE0EuANu2LFrNGBOYguXHrpJ+utb31ro5/Ggvctek0f6NQTn/jERl+dS2g3upX1y7oW3VHLhMCk/8ZJPKQ9z7xEpzInMlDwe94ZlZl3uba++tt9mQMZv7jnYx/7WDMHMqZYjl5CHQGyNHrfldJJoJNAJ4GjIYGOADkaUu+e2Umgk0AngSWSQEeA/KAgARsAbNaLQE1gvU2+zSBQwGYNaBGiJBtBoETyBdhQBjS2iXvoQx/abERt7ljjyW0BIBFy5+EPf3gDHjs8T04Qm9Lf/d3fbWKAB5CYW9O2ZWtCarBYB9YC8tpAxkLCX4VM8clqD0mRRKhzQ0rdkRqGAEE0JG8I4Jv1qfAbLEABQ9qozQBsVqpALBtom3HJgAGSK0dW1vCqlfWpT3+6vnv1NfWfV11ZH//4x5s45pLGszwlZzGvY719qLqFANEmpNOv/dqvHUzqqr7tsEe5Xz8I3dEOkXKosulGgG+hTISCADKQPTCAviS8yHxyiweDT6AUEED89IBeC+mH+aYK4JY2BuADjvBaApjEolR/0HsgmVAwwCvALKDRNQkPE9AuXiQBQEIOGgP6mHxCeESuPp3POAkQ6DoWom2PDvL0zz3kiqQwPumQMZQE1klSnbBosZZOngayiSy1kV6qn/A32q+NQERgqOvSv/H08ilkm/FMjgA+BE/C8QSYBUwJW7V3757atXOsITT6+oXukUh9platWlP3Ovdedc4559Z97vtDNTW9v3bt3lq3bvluTU6N1fj4/pqZGayxvVM1OdFfq1evrfvf/0ea/CLmD32nbiHcllI/5tOf5XKeHgvPxxuIfuj3gN8hP0Jqa3NCEmVuiz5n/kzIoeSNigcIsDDgt/nPuKIf5m19iHQRduhf//UrNTwyUiefclpNH5iqd73zXfVjP/6jNTVFbwabmP+zsf/7D+rwHXkBRSdCTrb7LSC237KuZOy3x0gvHm15Tnu+nKuPh6pDL3rUHschlzLGhM95+ctf3iR3znoXL8ZeCXt92Q7XKPShdcUz4tWWuVmZ8XIzZ5mjQ3rGwwdJG2+wzInxoDRXytthTTTnMJKQEJrhguc++9nPbtZHeTL8bn5y6APvJN4vHJ6ZdSWGGXRKLhukjLnaMxlbWCtD8mS+ePe7312XXXZZM4fSf/WKJ6lreRFYq+WkSiLrhHZz3rtKCG7rAPAaAWMNMZboPSMCZViz6bd1+6d+6qca2cTbZK6+pM+0zzVt3XNt+99cfcq5tk4dKoRXWy9DaGcMRO8zptpzQM6170lZqXfCh6YumTva80T7+e25Ze7YnDs25o7zgb5qCJD+vumamZmqDRvW1dev/E7jwWht4EWkb5BSPv1j9ECHvI/q73j4+PSd7tE5ck+d23mNQubFOMj7LEJQf9H/rEXGiGuQLWljcoORkfo5rNXekz2PDjEQktvN+rrY+aKXOeVoXNMRIEdD6t0zOwl0EugksDQS6AiQpZFjV0ongU4CnQSOigQ6AuT7xW6jZbMI8M8BfAVi2dgG2PTdhg9wAWwFAgS4jYVbLFCBFza6QAGbQptOYIN7eX2whlSe8FcIESGUbDwBwCwpbRDnAjgBrLK5tun0PHk6eB4cKkzFQhQsIB7wQ3ikxXgyhADh4RGgANGDpHAAwW2oecNoBwAJ4CwESDwR/C4MCVDbZlloIoCOmNMO1qxijgvdAbBGhOgjB1DoUHJzTh/9xV/8RT3hCU84SHDl94ASAbvlCxFSLCBMAMK5oF77d3VFKmg70AGgkNA4vYDTATjSDyyRX/GKVzThwWJtvlhQIIQM8AmoJwRUrIcTkgWQASRxOEc/AXMOlsXAiXjPxCI61qTAOaBK2zJeXekzkgDgFyAkwKK+El5DfYwrAIlr9buxQv+Awikznhj6xL0hIXkNpc/9nhBFro9ldkLChVCJHANs6itEhjYas8aiMHDGIdAOGQIUBdjQWTIT2sVzkR8XXXRRA/Ypd2RkuCYm9tfExFTt3Lmr9u3b3bRNu2eBUXraz/+lCWeljBNPPKnO2HRGnfej59X973/fJvn5LbfcVNt33Fpj+/bXtu07ama6v0499bSanupv2k7v9VkIvDbY3Yu+LWRuWM7XZtz51OdAaP0csFtfB2ROOJc2cBuwNqBgdAs5hySjY2LghxxJLh3lI1yig3T9q1/9txoeWVEnn3JyrVq5ql7xOy+vx1z8qBoZ4eEkUTVSbNa7zxiN3gesbPdT5qb2nNEGiaMjWbsC5CujXd7hyI12uXOf0Sbq555bqC5pZ+ZR96qPuUmoQASIvEkJVbfQsg91Pa8F6w9SOO1Irg99GGv4yCgETchZc0mOkCsB8ukRwtU/8wmLd9fre6GAhJ1khGEttC7Sn/RHzqfM5HZIeEHvLOZSZSf8mvkhZJH7ktgcSeLdwb3CfEWuKVubzGfq6/3E7+Zh87m5x3PIQh20m0eJ+d/hXjKKdx2DBnO6dyBJ0Xne6b8QuJFj1oe5ejt3LlvI3Hao9bJN8qW9bXIh71mHu3cu0dImO2KI0Z6L87wYYkQ38px2fXJuvme7F5F+96aVWwAAIABJREFUwvp1tXff7pqc2FcrV6yo7bunGr2ynsYDRD9439IPctNps/dd805IEHXQJ/5Z+/IOov/1ne/u8z3/Mt85Z020dtKHhBgNCUwf/O4dId4fns0gxSFXjGu84yEEvT/RyV4IzKUY73dVGR0BcldJuntOJ4FOAp0Ell4CHQGy9DLtSuwk0Emgk8BdJoGOAPlBUduQ2bjZlLGOtGG0gQN8JKEkQCvAL5DBedbx7nXORtF59wJ2hbYC3scy1DmAF1DivPPOa86J+e07INkG1YY0ydDnWt5mox0QRn0lzAaUKyNhehajSAFJtJdlqFBgCwEa2s9EyCACcr9Evqz7bJyFUSIrYI1P8rPZtUFOrHTyIrtHPOIR9dd//deN/MiFBan6AY3IgEcOMIUMAt6FwGjXx7ls3t0P4FLHbMxttBPiJmATLxEhs9qA56HkGu+CAHD6RA4U4Fz6q1c5hjAKIAlYAliQXQD/WN0upI89X1nkCwAD9LOw5EUAaKOXLI6TiBQ4og5khQABytFnVrwBQpzP+NA37lXH/O45yuRNRK/bHjr6E5Dm2UATzzMu0n71ZXWMHNR+ZRqDIbcCOJOB34Av9IfXkDYah/lNu7WPvhmX6kWGwKEAyek7nzyTJGkHgMrXo83uk9jXfcAadfLb3/zN3xzMA5G6G4vr1q2p9RtW15494/X/funLB/M8TEwIhTNTgwOS0s7UtAQhNS3gWPUPzJIhI8MjjV5u3Hhi8/zTTjvp9nAlU7Vv3/6mXWvXrm5Cxak/6+7uWJwE6EUSnutbekkXzX0JBWNeBey2QUxPCwmXObcN7NExY4KOAZqNNwQIAFnfIsGRdPrSepPxxnr+6m9eXRNTE/Vj559Xp5x8Yp1+8kn15v/xlhocHKnpqb6aODCbkHvlitXf5512KLAw80jq3vZeiaV6LL1D6AA1c1/mr0OtQ/mtfR+5+O55AVDn9kyvc+Hc+TveHZn/eGvqO94fZB2PnMVpwvffhfxHPD/qUY9q5hf/eCsClfVZW45ZL+iSuSa6kfVIvQLsJ5dSyHr30APr2Fve8pZG/+IdZFwLH0SOIaWtdchYuRJCeuZdIOtUQv4JKfnKV76yWTMTHjAksDVKyCrPksRcyErkSkg/bTA3M8Sw/jJeUE6IjXi8xggkOUuEuYrngbKf/vSnN+sHDxDEotCOCBDvTi984QubMZY1Yy7hNvd7m3BciBHA4UD0EB5tfUy5c8mQ+XSqfV/6O3rhM+MvepDr06Z22+7oWe37XDc5OZvrbWJCuMnppv+stb/yK7/SvA+aV2JIYC6iR947cy5ePyF3825rbdMvjFKQcMqM7irHfBbPEe3Vn65P+Mi2EQpjH+8PrkOs0CEeUtbVxzzmMc2722Mf+9hmjaY7Qv7RSe9+GSfzyf/ucr4jQO4uPdXVs5NAJ4FOAj8ogY4A6bSik0AngU4Cd2MJdATI93dewF6bPJtMm3fJnYUSsDm12bM5szEExAJaAzgkBrLzNneAgyRr5gXivI0kEMLvNo+sOllVsl4FHANXhICSqDukgPwTc4GnbIBtXIEOwGVAqHIc8ThYjGrapMczACCSEGALLUs5wClJ5VNfsgT0AcwByz5t3IHqZOaTXCPr5GhgERhvALKYzYEwG1df7PSEQQKu2Cwn18lckG0uePkP//APTZ+wNgxQ0Qb9/I0k4WmSBLQB9eb2SQDQWHOqxzvf+c4mFIk6zr3+juQZ4EBZCZnC8wCZos6HCufRS/8oL2VrB2CNhwvwjc7QS/KIBa/fyJY8gSiAWWQEr5aEmVKma7SfDrZBo1gJs0RNYtRYv/LiYVkNEAaAJaxcGyRSJg8flvj+BpqpE0IlgHUAwHh50N2cA7BkzCZ+vvrS6cjV8wBBCDntBxjSSR5FyBj1lRw7+vf3f//3TRuVkZAf5KF9vLdCvNGXtWvX1OTUZO3aubP6+5FvEzU2BhiequqTwLxqZMVMjY6uql0799X0lNAuA7eTIbNhXtzX3w9U2lgXX3xJ0379MzM9Uxs2rmvmCaQpYJLFbNuKejEgcy96tByvCchPfnIZCPlDN/Srz3hnzAKOs6Gn2l5drsl3ZcQq39/WAgAkfUT0GW/GD52nJwgR4KA1wTzYJC6+bVede+45dfY5Z9bQQNVP/viDqn9kRf3V+z9QD37wQxqr7+HhkVq1anVTBmKP3sf6329AenpvPUt9fZ8LHLcB2AC1rm/PhZkfo19zSZG2/NoA79zro5MLAa+jb+5JmD11QxaQG2++gLe9gsi96DACBLFiXZHLyvokT4dPfRaZ0I3Iay6RFLlkXnBeG/zuM+tCiBJt0s4PfvCDzfysT4WQMi8jIHiFOMxH8TJN7pmEKFI2HaMD1h8h/byD/PIv//LBfCDpB3OG+guxSEeFz3SEGPO3+cY67r2Hh0feL2JQENLQOuBc3lnIyJpg/UMiud87hbr81V/9VQN6e3eRiF172jpxuLmrvb700od3dM0dPS/P1z9tncrv7c/22t7W78Ndkzq1x9ChvD96bl8fH8K+mp5BsszUTF9f7dy+tQlzZZ21diNbkQue6TtCAmGhb/UbHYhxSAgR64r5ImuqT/VUDt1zuEaZ1mTrszU0eUWUiawz/9FNYf7ojDnKJ1KYjvzSL/1So1fKcb95y7iW000b7qxHc89yvIsu7AiQu0jQ3WM6CXQS6CRwBCTQESBHQKhdkZ0EOgl0ErirJNARIN8vaRuwhBSJNftv/MZvNBu6WJv727/E9E6YneQIAToEOEKgBBiXEwIYEevQhCIApCJBeD8gBWxMbSpd7xNQkPBDbSAo4bjUU+zuF73oRU0dA8YsVoeAAsB2nhc2nwEAFlqecoTmAZwECOANAvQDtAirkcTRLGoBgiwHgX822PEUcC1iyGbdZplcANTa6bvNtOsRJzwkyD/AzFyQrU2ABMRBcLCQDWkyt51AGl4SQpMo73DydS7gVsoCLJCBZwQUnE+OZBUwrG097W9JaVkEs8hN3Pf5ypt7PgSNT8CaOiMglE+HkUvCVAXMBZY49BHd5BVEdsJpJNFpgGLjQhl0Hingb6RAG0zT58aMftN/SCx93AaA9KXwUwDj1772tQ145uCJg0STHJ33jyPtcb+20CP1Uhfjj2eVMaY+6q+tSDjXIF8AdMCWJGX/9V//9eYc/Qc2KhMImbGcfgYGyfGibUAmOqgtAB9gE08RoKe2uf+kkzbU8MhgDY1M1eDwVK0/oa9OOGmoTjl1bZ1y4v1ry61765pvbq3tWw7UFVd8oSFBGrIIWdIEyaomPNYll/xcQxyN7d9fkwckWR9sACayAppqZ0DYOwWqLVSx7ubXZ44STs8cQ08zxuhSwL8QoJprHorHT4D+zAEhxDM29A+CA5BtLqMbvnsu/WFdnbw7xsXoyIoaGx+v+97vPrVqxUidc9bZ9bBHPbKuvPKb9chHXFQ33Xxj7dmz++BcQQ/9owuJ4x9Qk24as9GHhC3ShoSxST4L4ychjea2LZ5yxoe2++76tFXb3UvfkxcjYZJyb7wgF0OAZD70yTocaMr7KkByPLiWShV5fyA+rEvmXM8yns1dGWMho0PsRifa7VNffaMf4oWW9cD3kF70TD8oXyg94THNx3mfcI+50PsAGZtn4hVi3WSlb50CIFvDX//61zdebMhRXhnm4+c85zkHSXDvF/Jbmf/MHfJN8XhMeMM2sM8bVk4GMmcwoD3xqsh6lfn4Pe95T/N84TgROtr1hje8oWk7skP9GBUo33OFxlRXxFLKOBQ5cTidmUuWHOq6Xsjgw913KMKwmZMx2D0ehyt77vrVSz1/4JEzs/UYxJT299WByQO15ZbN9Yu/+IuNTMmfrhib+s072AMe8IDmXYtOmCcSdjQko76i674b3wnd6O/k2TL2vQd456L31lXn/K0dMTLw7uB7jF/MReY8hkXmQIYS1i11U566mWN44FlPD+e906Poj7nLOgLkmOuSrkKdBDoJdBLoWQK9r/w9F9ld2Emgk0AngU4Cd5UEOgLk+yUd8NlG0aZR6AZWazZr7Vjr8fAADmeD6LckUQ4oZNOY8FiAYOElnANwsLyL5TswF+DB+s2mkxcIK2RlukcOCqBEQqp4ZkJ9IEiEDgDSLPTIZrttdQ+UAFYAQgAVC/FcmPt84Acr2hxAD3JFaGSzy9slIDNge8/escbTYN++vXXiCRsbgOfyyy9vNsYAIR4BAV9sxoE+ST6NaCCLyKcXgAJAro9ZIWajHdKH/D/wgQ80XgEIKhv7JG7tRdbqyfvBp5BISYQeELUdDuqOytP30T+hIZQnf0nbujoEwHz10jblAUTkFPGPngJAEBOAB+CVT7/FUjlAKQthwBnrTfLwdwgfsolXB+tleV4iS5+AENfqS3oAaA54GV0EeJC18eGZ4voLkwI0Ictf+IVfaNqd8HEh/RK2RfnAV7pkzCE4kG10GakCZNZ2pAh98iyAHcLDEWvfAFP5LXL9HmDVV319EpKvrNNPP605PTU9XitGRmvPnrGmf8iisa6d3lfrT5muVRt21rTQRZO7qn9wvPbs3l+rR0+uv3339XW/+92nkcnOnbfVCSecUkNDA/Wtq6+s7dt21QwAdXq6aTeyVMg8gLl2IFKBoeTL0hpQ265rL2NgPp1Z7uejg3RHsmg6YowlrFqs9wF60Y8Q2/QvVumuN0e7zlhQnt/M69YK/WsMALATIpF+mP9dkzwhxhUS0Hd6CyD0DHMRcFAd4vl0JPs3ZWe+Mh8ATPNpjNI/86/2+YwXgPGa+cA1IWASwi8hpcgo5EgSKWtzSBZzPJnGUyYh7HhlffSjH210P2StMR0PF+MhuYGcj9dOmxRsz5/p17au/9Zv/VbjVaUv9Le5B3is/Y54XKi/ekReeY9IOE0yC2GReTz5FFyjbYgJ85X51dzRDsXYrpMx71rhMZXpWVmX1FH5SAakAhnyGHSNvyUlv/TSS5vE5u51jfcMumcO1FaESBK+x+jD83nBeC/wzoIYTv6TkE5Zf7SH5T4y2FrNgOBTn/pUQ9y7Bqn0Mz/zM02IwfTFF7/4xSZcJE8e7zHqm/eb5T73HKn2eY9E0FtPjUvfQ5Aat9ZC84pxS9eSByQECB23frknXsApwxj0m2uUn1wf8oP52/pufaaXnkUnefq4J+88nuM9Ix523rHNi+Y3ZBh9zfvSokihIyXYJSi3I0CWQIhdEZ0EOgl0EjhKEugIkKMk+O6xnQQ6CXQSWAoJdATI90sxFr8BfIBh/gYQZ/OWeMQ2jc4BdoAJNosAnMTzjhWlzafNnI0gQAvgGst59wDfgTVyCvA0QA4gPVgMA4htOsXfFmKgHY7BppDVOiAUiH1nDu1Oclf1AYrEQnMuANzrc9SVxT4L2gCMgGxtJgfPZIEITAFwAYQQH2vWrm8sTT99+afqZS/7nQYAF+sc8JJkqWQcABABYhONfBLOKSE88sz56mtzDvQR6sSGPqBPLHsluEbCAJ0SyqFXi8RYBQvhBODR3pA3h/NSOVR9YwHsXgdyCkjGGjjAIhn2Wi+yAabyHELukB8gBPFGnwKKkDkLUrrh8CxyBmgC7QC35E0PWWQ3luujo43VMf0NOOcTKOIQAggYAsiLFbXzAcOUL5SGZyasTcJO0QNWrQE3gS3GDB1ApCkzRCIATv3pCmKAN5PQKx/5yEea6wAw6QPPDkgaMDsyD+HRBmGav/MGLH1HYw08UP2D0zU9WbV+w5rmeXv37qvR0cFas2Gw+ob21dCKyRoouUfG6radt9bAwIpaMby23vfOK2psbO9BS++nPe1ptW37bXXixpPrC1/8XN1w/dVVfbPJrv1D3LDCVm9huoTlAcyqM6CSrNtg/Xxj4Hg/T47Gjzka6B3wmJ4Av0MCZ06Jjsz2OyJs9l8ID3qVnAyxrk6eD9fwBPS7tcEzzQvAPp5XyWORmPmuQ+Ypz5wM1LwrQ8KkrRmjbWIwJFDkkM+Mlayn2hSiKGOaTLUtwHmek3kXeGq+DVHCS8Fv1kRysEbR+4Q9DCmD8EwOqTZRZL4iZ6AvcNZ6A2w3d5hz9I86IoGdVz/rkDwK/ja/mcPNKwmnlzwX2q0sa7S5lFzok/4EFic8mXWv7SlibjX/Ck3lmbw9eEkmhNShch+oI8LAeoS0DfGrrXSLPMxxiFAyMj+mH8yF6sSr1brLY5KnGvD5Wc96VhNqkBeIZ8STRX/E20dIRx55ZJAQb/HKcY/yfZdXSx/wfvQc362j9MAabX7jqeKevHeYx8ztwl1mHNGJXte0430Om9t+c9eTnvSkxrPCO5c1Ox5IZG5OoffIuZCV+jpjLmGu2gYB0Ws6nHdR48XvPul3Qu/5ND4YQXinoOchKl3vvPmPLrnOeDHnIfcZsqhHQtEuNx3oCJButHYS6CTQSeDuK4GOALn79l1X804CnQQ6Cdik3g7fdcII0N8mQQARQAlhnGzSklsglp7xALGhcy5hlZJTwe82lSwsAS6s4gGXgGKbO5tP51jT26giRxJCReJjAIWNIKs4oX+yEfR8QIv6tYmKxfSi59nsqh/ARZkveMELmr/vLNAmZvmLX/zig1bTwgsBobXXc8lATglyEo7IJvkP3/jmxtL/wIGJ+oeP/H1zL3mxInUk/FVANiB8kqkD8N/+9rc3cuo1HIp6AI+BXYCaNoinDICbpK2InFjlLtQ6FbgDaHryk5/clKHd7fjv8/VbLND1e3J4AMCEGAHQkok69WINHsAKkAp0Q1QkKa6Eo8JshVShe/QiIBjgJN4GngW0dQAVEYSIIsCXUG7qo4/8To4sTvWTMBj0LeOtDbCElEAGqls8qB74wAc2Vs36KfHwjSMW0+oOYPG3soxX4I668e4BSvIACfAYQFV4DYQlAIZOImWi801O8sYbpPm/iave3z+b8Lod8oYHyPS0V2EAuJBVI7XpzBPqR847p9auG6rR1SM1sqKvaqa/RoZOqP7pdU2c9v6BmRrbv68BUtetXVfbt4zVN77x9QYQ2rp1c11w4f1raEVf7dzaX9/8z2vqoRf871V94w1ZiiCNtxlQGHBEVvL/AES1C5gZoPnOjuH5dHM5nM9cQlbG6uc///lmLgCKA+qi69GhNiAXEs81dNE/R8aj88kFBSCk+xJYKyMeFIBwegksTJx+JDiw2nekoWuAg6yj2x57d4V1dMiJzKvaF+Ji7vht60POhUxsr1/tesdjL+Rz+1wMCYxn8wejBOTtve9972a8pm6Z+3K9egTEDZFgXgMGZwz7br4KWeicNd13fWbesA7rBwCyNcq9rguZkHwF5jlzY+ZXcwuiAuir74Q+s+7551rj1pqP8HCfscsDw1xnLgvAPHd8aac68OTw761vfWtzScIbffjDH27mPcSDOS1yiUW9cuUu805DD8051nsEjrkVARJ5tQ0uPJOFP/1DMrsnBLJnJzcLooiem1MRRmQnd9U73vGOBnC37vgb6aLMticVIt3cpU3Wi149JJfDHLTUbeCZyWOJhwYdt86TtX6i2+YU7w5ZY5PHKx6udDzvqPohYbCSH4xe0w86TNddY7zQI/2sPJ50DHi8o3mPSO6bGDDQTc/zfmfeRYrRC+8I3gXNwd4tOgJkqbWjK6+TQCeBTgKdBBYrgY4AWazkuvs6CXQS6CRwDEigI0C+vxNsyAKq2KTZ4Nvwsba3mQO6xvMjoJjvNncJFxQixGfAaiADIM3GE0hsc48kSbiQgJqIDsCO6/xtE8vKFSCEmGDBGlBA+A+gJyDlcGDJfCoW4CkgkjayGn3uc5/bACfAvMOF4pivbJtWdX7+85/fXKqOwmEBnIFMPgFDNsjayerfpvr/+KP/0eQ94f3xipf/bkOQ8AwhBwCJTTl5A6QcNszkQ94O1y2EoEioG6FCgF029I7IhEWx8B3qHkCPXvSyKXe9a8lQjhYkCivHhMdph2O5I3kGEAwATwdYeL761a9uEq2HoJivT7RJGfSNZTM9BI4oH8AByCBjf+sjv5NPQvQk5EtIwgAZAduNFX3Kgh5BR8f900eAMLJ0RI4BvwIW53dAo/vimWHMsMwPOAagVhZZeg5ihD4k6bpnAGLoBH1BYmlzLPjbnh/pH6CNv42n/fvF6p9oytZXs/r0vXoHCEeArFw5XCefsrZOOHm0zj73HrVmraSx/VV9AzU4MFyDg301M7mmVq+4R80cWFm3bLmhrr/xxhrbt79uuOHa2rlrW00d6KuVK0eafnz6059WQ6MH6tobvlunnXpKrVzRX//8T1+rm2+66aDn2IUXXti0DdAJ2AJWqbs5iBW3kHn6qLOgnm9EzJ4PqJz5DgCHTDUeEGgZr+n3EJK5N3NBLOVzXUI7BVAGDBtXwpgZY+Z//Zdx4rnJC8KLh04DKM37gEz6zRswnmC9EJ69SWD+q9q6NJd0aN+dMZzfMuZCFP2AJ9Xta0PmhZzP89rg+qMf/eiG4DN3HaoOeUbI1zb5F5llTmnPOVmffDqfedv8imRG4vNaePjDH35wbTHmGCUgx1P3gMK+6z/9aW0D5iJKQnDpbyStNVD/Ij48F6nAu4tHojVPew53qOPLXvaypmwegSGVGQAgiP72b/+2Abkd5BAvHN/V05z6jGc8o6mnkFXKM8fy0lQ3OhuL/awv5ndhrSQyt263Q2SpPwMPIRrNTd4l/uzP/qyZmxAgZGiOlWwdcaNsc236Ibm1kFzmeQQ/oiVrzfwa2l3RloD+QYAgOcjUPKOPyNu7A72xrsdLMl619MTc5HvCUGY8GXPIdroTr9C8P/FySl42ZB9CQ9/TL/OW6zNfKZ++ud67nDFirPAm9cx4zRlf5uE7Ggd3x17vPEDujr3W1bmTQCeBTgK37xk6QXQS6CTQSaCTwN1XAh0B8oN9F3A74KxQEqwa49Xh04YyMckBVsDYhISwybPBCzgAgLX5A6YCh4G3AAYHYBjI5VxyKSBZbCaV99CHPrSE/7F5takEVKgXSzskiRBIvQDxd6Sh8QAB3gFOY5EKeADQxbtgMVquvsiUgGJCYrGKBQbxbgFSk506iAnumWff89x67nN/tdavX1eXPO5xjXWgTTIZsWgl+zbwJ4QJuZKHzbvEmuQfUGq+egdwcy8ACmmTRPUJOaQNwkUFdItF83xlB3xKmI83vvGNjXyjIyHb5isnVsUBYiNP4U7kWUHQ9HoAswBd4m/HKhNQgfwhQ3qYBOJkz+qXNbq//UuS8ya3xYEDjT6SF5kkbIUylJ+Y/oB6ZQZYDBjZ9tJRNvBDW/Wn8eUzJBE9EVJFmUJhAXEAOAgr5/zTHvcpPzl2ADaARp8J9+W56gOY2bxlc91w/Q117r3OqT17tzeA0MAA4BHpMVSjK1fVmtWn1oknrKut27bWZz/7L1X9CJa1dcqp62r1muGanNlRE1PbmhBXw0Oj1d83UmN7B2p4cGNNjo/W5MRI7d+7v/r6xuvXfv3X6y/f+1f1lS//Wz3wx/5b3fOcTXXFZ75SV1zxL7Vhw8YaHV1RW4UrOTBVFz7q/Lrw4Q+qvbetr0sv/ae64frrD4JYg0NDddKJJx7MR0C2xqq+kvC4O3qXQObAzHlAbwmv6Ql9y9wffQ3oF5CejmaMBtQNOZgwP8oGHPIAQDya+9xjbjdf0XWW+a7Rl74r3zjiMUB3XSePQ6z9jyQBkrLbhEV73kvbQ763SfiQCHPPZd46VNl6y++ZY0O+xvL8la98ZTO2rVGpR8qPN0q7x+eSy3O9Ag/lRTMXaEWAIBSRTnJXOGLUYB61diMa/LN+OJKPI4RDchJZA/QvcJ+lu7nWHMWr6wtf+EIzrzJ+MC8hCfyzTiY0V/qB7ikzcmKcIYSW3FfKQUDwIOExmXw06mWOtn5Ex33XJtdZi5ETyA2fynTes8gp4cj0BfJCGzyHp14MJBAe73//+w/mqjI/I0rIVM4RpLb+Ex7RdcpOkuyQ0O1+lJNLCCehBDPuDkWuLdb4o/fZ4e55pTVYPyJOQ4AkRBndQ0zIuRGPKPpqTc81+jVGEPTN3/SJLmTtJ5mEzPJ38tvoa/OWedM9dI5eRW/jhanvGFz4jhyOl6i6K5chjPeSIznPHY3e7QiQoyH17pmdBDoJdBJYGgl0HiBLI8eulE4CnQQ6CRwVCXQEyPxiB1ixOAWuAtuBHjbuNpXZfAMpkBk2bs6H/HDeBhDIAYC1wbfR9B0IYoNoown0YDHnnE0gqz2bRfG7WfIBNjzz4x//ePMdGA8QCmC0EI+HdovjUZCNK8tRwMNSHDa1Ql2w5FS+tklyymLWOUSQDbjQUL5LEp5NOM8WG2h5HcjNeYBMckeECCB352zynQdekxFwsW2lPV97YgGOnFGHkDEhKBAjyJyU2QYF76jsgG7qq67COAlzJpRNrJXnq9vhzud+oVMQYvqN3gGpEsopwGz0JO2UhBZIgbxTDiBOnRAV6gkg0UZ6CYgAwJKx7/oSaIE8QNR5hr7ST+lndYpHhTBNypgLYrg28nUO4Gvs0OWEi2H5rmxlkVuIQDIxFoEm0Rl1cR1SBEjjHO8h3h+xag2A5pO+eOaGjevrym/8Z937fvesxz3xx2pqcqqm+rbX+OQNNTXZX9d+96b62Ad31KqR0Qb4marJeuav/kL1D22roaHttXf/rVV9+2tiYrIGpu9Ve3etqMmJoRoeXFXDQ+trarLqpJM3NMnSgUif/cwXm7pt2nR63XDDTTU0NFz9/TPNWDBW6DjSc3hoqHbv2dPo99jY/jrrnvecff7UVDM/kOmObdu/j5AiL+UAGe+sfi1WL++O9wV4DZkcD42AzcaUcwmdRH/IN8BtxhWdpnuZT0OC6DfXWB+Ea9NPLPzNC+ZznyHDeUop1/XGnO/GJAKELgCpzzvvvGZ8Lifwt018ZL6iS/rAOsADT3g+sl2KI33WBtfJM6GiyFcuAp6W1oWE/jOf8Www55ozhY0yF+pD8ypT1JO0AAAgAElEQVRy2fxpjUd6AJjpj3BTfkOo8MxQvvOf+cxnGtL+3e9+d0NcmAOt7dZDJIPnWY/MDd4H4lETAsrcRpfoCdJO0nHehjxlXBur/8wH5tyEPEREmNMlVOf56Vnay1Ah8pk7byM2EO7WCl6TxoQy4+2B4FcujzuJ1c1T2mNuRu4Ji+VdyvvTXO+OPMun+5D75mjvXyHZM5Zy71KE6lwKfTrWyjDX0AHrJB30PeQGHbPGWius/fH+8Eme/tEr+kl/YuiQ9d2Y0YfeC+i29614dQhfSu8815zGMCHrsdxHPOr0Lb3x6ZnqY8wI/0YfhU+zniM7kWwdAXKsaVdXn04CnQQ6CRy/EugIkOO377uWdxLoJLAMJNARIPN3IgAGQMA6k0WajWTCNfjMBhH4blMIKLHhs7EEXGXzBySxqQQU2yQqj9W7jaPNYJKeAwqcs6kEWsjLwOrXeRtKIAsr74AogICFeCS0W2wjmzYIfSHBKXB1KQ6bYKBO8okgOgAiABRgBmtYIAjvGqGhEEWxECRLck/OFe2L1TMCpQ1ekRPZAkbIkTWrzb2NdS/5DwKKx/pX2AUhOzw78gGESd6qDrFa7YUECYAaa2N1AhABMedasy5G5rG0FjIFoSZhfCzRk2MkwGI+L7/88gaEokuAEdfRUTJE9oWYCPmhzf52ffIb6B8gLFkDi90THQ7gpz94j8wNbxXgNuRQ2mAsJPE58MM4SdJgfYMs9EzeU4ibxPpPcmPgGrIkcgXOqIMxCHAWngWACnQxdvQtQmK68WAZrTVr1ta2HdfVzz/+5+tr/3FVjU9urgsf+b/V9TdeXR947xerb0r4sNFatX5/vfCll9S/fPLrtXbkh2rlytnx198/XOMHxuvse26qmb5ddd11360tt+6pnTt31cTETA30j9TmWzdX1YF62MN/qn7yJx9cl1/+6fr8575UU1PTjc7Gi0OdTzjpxEYldu/c1QBNIZGEeEuS+sgyumvsmjsQKI7lBhwtZoz0ck/kbnySGa+i5K5JInRze0KnBZgPwJz51/gIueZa/zJv0W3/WMq7jmUzHaaznmseM7c4H0tsJKWwSepCP9zHK5CHynI72vNpW2+RAshdhIOx3su826ts2nNRyKSsGfoC6SIEjzGnX5BQQlNaf/1LiKiQEbwpzJUs78175lZ5n6yDxjTCAKlhvQMGx5PI+4U1R44sYakkKf/gBz/Y6A9wWHggzxda0DxnrqQbvD7kPKJDj3nMY5rwWUhfXhoZ/22SLPpL79QViXH++ec34ScROeqKAOHxQgdD/LXl6XfEhPcbALqwZOpKBur1vOc9r1nfeN3J5eGZ1k7zNyMPIboSnu9Q/aS+ITV8uh4gzvuPvAK0H8qDp9d+Px6u874oqby1z3qNaNXv+olOZa2wliQUK3mHBHGt97MY7fjuHU1/WuP1k7Id5kZrtn8MDvR18iFZt9yj781/PE+y1iUHjN/znkAfGfxY4z/ykY807xdLOeaPhb7vPECOhV7o6tBJoJNAJ4HFSaAjQBYnt+6uTgKdBDoJHBMS6AiQ3rrBBgyYAWCw8csm3MbO5tHG0IYtCWxt5mwCATaOhJDIZtC1QAvghXsT7gNJEOs8YAtQ2gYQ2MAKVegJm0WhIQI6J2TXYsFOG1zP/NCHPtRYji7lIaEqi1cba+QKMuSpT31qAzACTyRqZU0KMEns+xBKCcFBNsk9gZQAiLEW1Af6xCacnG3wgUKSmQOBE6qk1/YEUAG6C7GkriFkWLAKX5XQTQHOeik7FruJZQ+EZwnMojeb/l7KOdQ1bY8GfScWPGvg/J4wbvFcoZ+AMroVoCPJfQF3wBBHziXUhboLBdT2MKGHnoVYAKaEpAJWsSQG1CV2eOretuxWRzqAdPEcfRuQ3zkeH+omvwf9MU5YAwc8juV2cnS4XzkhbvydZPORh/Gmb+kNUFn9EY4333hzff7zX6ozN22qLVu21iMffWH90z99vPbs3VMXXPCTdfqp96rvXPsfdeON22t044314J8+ofoPnFMTu85o2nj11fLa7KnqG6ytW7fV4NBEbd58W21Yd3Jd+MgfraHBVfXv/+uqBgQanxiv+93vhxpiRHitVaPra2TFUK1fL4nyytq7d19t3b6t9k9M1OT4eN1y8y2N+M7cdEZNTk7VbTtvq927dtf09FRN355jhlzVgzwBTIAj7Z8lZg6fR2Cxerfc7gvAFvIQgEznjRvgLjA3YynzBB3K37GuN1+080C05U8vlQfINnYuuOCCRozWgYRHpK+8q2KVbZ5MqDr9CmgEMgOoE0YmXit39z45FMjJevyZz3xmE0qJdXgA3KVoa+bwhHDK+kneyBbhBXlEWr94JJorXKuP2h527svc7jwSQfJmaxEC2BqH8Ii3Gw8N5MMb3vCGpizzm7WdtTsPQdcJqcVIgi5lngvJor/pEB3lacejyNwMeKajv/mbv9msAzESICtlJCQXnXRd8gQhLOiZ393LwEMIPc+ml3ONCFwn0TqPE3+HZCZPemudf9vb3tbIL6GuEEA8XazN1uuMs0P1eebqzGlkqhxkDUIFkRTi6M6un0uhR8dqGdZhYdSsb/oRkZuQZt61GDTQUX1GN6y9IV7bidAzPiLzGKXQD+9gfreWxkPHvcpHhiR8nU9jKkYZ1nI6q2zleM/17uE344ynMKKXgcVyPDoCZDn2atemTgKdBI4XCXQEyPHS0107Owl0EliWEugIkN66FWAFtGB5a/PGgs0m3sbSZ0ID+D0gFxAeCMyKzuYweSmSPwSQzxIdqOv+bByFwHGtDWo8QYTAYDkK/GV9B1AAFNgwqsOdCXcD4AAwAfxjsdybVO74KmXx+GBZCsyxwdYOADwQg5yAJDa8rP1tvskSQWAzjEDi1ZBNNpBJ+wEjvBjIjhdJcq+4VtJPcpOsNr/P15ZswiNbdbMBR9SEAAHcALECAvQadkMfBUCy+Y+3jvAmwpjZ+N8Z68aEWou1MWIM+N0OJdL2ACFv7RKOBfDh2SxFJZtlXQxc1Q9+Tx6QkCH6gfWzseA8GfiOAEmycWV6BotTbU2i1PRBQMe02f30n8VniCLXBthiXawMxAHdQLQAFf3tPu3QR4lrDyAmU3UTsox85NTRxyzu/S40B2DFb8qhl/QPcbFt62113gPv34A3N964pb59zXX1i//9yXXd9VfX8Mr+JizNN77z/uofvrG+/pWBuuHq0SYvyIknrq+TTtpYF//8RXXT9bvqb//ug7Vt69YaGV5V/QMHanBgRZ1++mm1Zu2KGhwYakDAbdvkWjlQe3aP1dT0RFM3z3X0DQ7U5Mx0TYxP1PbNW2poYKA2nXGPhvgLmGmM9DW5SmbzEpCTpPBChgBgAyQuF4B8vnG8FOfJlj5knvG3kHrGFDC+rcf6yxFAOWM9JEjGeu4JUYfwA0bSXc9RrnHThGPbsKEhPIxJ1yN26TRyF0jtGnrLSt/8uFyPhO6zViBAEP/mzzaBemfbntBQykEiCLNl3td/QHxh5BANvDNCciT8lvkpZLhzCZuV0Gc8RxDm1iFzjb6iL7nune98ZzM+tcl6Ze3STsQBIkMoK6G0EC8h4tRzrsdK6kWneMmYJ+N1+LCHPazxxkCcJV9ZZGYeUQdzujwgCY1E/60hPs2f8Upqy1odkDZ00H2I6gsvvLDJnUWO5h5503jN8JgFfMsB8qpXvarx4HMkL9pccjZrcTMH9vUdDOGlrz73uc81Bho8QLXJ+qSc9rpxZ3ViOd3v3fPpT3/6QQIEIRKdM9/QO+FWzTUxdCDTvEv4jKdh+x1CX3iHjWGK+cl7qPnJYR0yp1mr4905ayRw9UFCLX2m//W5az2LJ5L1md446BCPz+W2hnUEyHIaaV1bOgl0EjjeJNARIMdbj3ft7STQSWBZSaAjQObvzoDJl1xySQOOBTAFTAAA/EsC54RoiLVwYl07D1SwcbRBBBjb8AEMgMCuC9DMOyCJbxEgSBUkgWuBcX4T6ghhYeMai+NeNomxqgzw4F7WzcCQ17/+9QdDeswvlfmvsMm1kRWGQQxvnh6eixAB6CEabNLJxQYYQGTDa6MOGCQjbWQR7Tp195vryA744Xpl6hOhpQDL5CR57WIt3/UrUAAAxfJUO3jHiKcdEGoh3jZt0D8bfwAoYA2p4qAv6tu21J1fwt9/hf6//vob6nnPe35dduknZ+sqY8XkrPcEsO3lL39Ffec7326+AzsCKCIAyC3h2BIKIzG6025gRDtxPT1FniDz9GdyqAhjoQ+RWSE72p8JGQSYY9ntk0Wza5rE5Js3HySOgIjKYpmsbwCESc6q3o961KMa+QWUIUNgpu8B0nhGAGkAf3S+HedfmeKSG2MTEweqr2+mbr75llq9ek0D2mzefGvjbTE42F/nn/8TdcqZYzUzM12jQ+fWf155bX3qU/9ce/ZInD5QgwN9tW7Fxjr57HvW8KrRWjU0UIPTO2rr1t01UX11684ttbp/ZQ33j9SBqZkaXb++BlaN1GjfTN164801sOOGGj0wU6uH++uMtX01un+yzj1zqP7ihtW18fRNTZ/pmz2799S+sX0HPXJm84SMNXOD8YUIjP4vRFcXqnPL+fqMR2QzryGyD0lLTwPSZ2zo/wDSsdoPMd2em419Yw0hZ95HFka35fwAHjrvGclvZA50zj+/I0/Nmcupb9seGdolsTd9BpxnrSXreNUEXM0YJ/N4iCSMknmj7eEREtrcYG3iaeEaYaeQ89Zpc4N1B6EgPCOCwLqS+nlePH+i/yEb8908yIvCvCakonk19VM3Xoa8S9THWKULvBuQ07wrvvzlLzfvALxHojs+4+2Zz8gFIaENQk2ZHzyfhyGjDWuYNdX8LHwmuSLSzM3qx9I+3qTqzzMF0etTG6y5CeMWWccIA/mN8DAPI4yS4JzBgPcYADwv0N/+7d9uyNmFHgHZ40mI/H7a057W5CsxFhIGMesqvcnaspzGxkLl5no6gTiku9ZL3pQJC+p9igGJ8eVdzHggyxBh3lHpUYwh2nKOFwnd9S/rOh1B4Hqe+xIWK+uyNd366572GKLXrnUPgwfrPw837xr0SAi6O2MkshjZHel7OgLkSEu4K7+TQCeBTgJHTgIdAXLkZNuV3Emgk0AngSMugY4AmV/EsfpnfSgMAytLQELc+QGPCbcUq1AbScCK70AVmzzAisP1NpjAB1aNrCKds3m0WfSPF4h7bAYBBzaDNvySkwqJZXMvlEYsgucCMIdrVUBRm1v10wZAkNBeSRw+v0R6u0Kd5CLQfvHSWQiyqBVSJPXWDqE0bMaTAyXWhjbSgHrhpxA0AJyQPf5mCQqU1A6yYi2LBAFYIYoS77y32n7vqgAoQCTPJ2/Wrk984hMbUMDRjqu+kPIDYmmjOO+sfnkoBOwM2LU48KavkQPdueKKz9RLXvqSGugfnA2VNF11000312Mf+7P10z896/2hLcBX4D8QJJbGfgd4JA+LT/qMQBDaAiABsKDDQAv9S48kvXUva2egmb7iDQL0aFsxk1cb2NKX4uEbA5dddlmT6Fd4FiCc8aN/heoQtsvfQMEmd8ft40OOHP3BCtqzgMXqnH70PHWRHN2Y07YAZj5DPgUc9YyEudMPwD6fq1atrNNO21Q7dn2zduzYXds2z3qQkIk2k8t0/3Tt2z1W23fcVnvH9kBKqwZWVt9k1fTkgZrum6yZyV1Ve8dr1YGq0ZmqHz5nQ52yZqz6DkzVORuGakboq/6hGu0br4ktu2toaKpe/62NddLZm5p+IHPtDCiYXDXqLNwJwN54WmgIuIXo8fFwrXmJLM0DdDThXAKyk38bXCfvzMP0JeGLAtTrH+POfcpmgU2nfUd4uB+pYf4HHsdjxDUAS+uD/lUXpDLAezkBg7EGJzcAqH/IgHjjtAm9hPTLfBlyImGiMvazBpgTgObmI31gzvUP8cDiPP2mL3gsWD+Q6C972cuavBzmyKxLvei+8pAo5jH3mhdTp5AJyAPEmr6XQJynCA+Uxz/+8c089eIXv7jJGcJTqB3mMkRKPskHecLLQr4Yayvg2LzEk4WMzNXmZ+SxT+1TH0Q1OSCZ/U3HvQ943zDHe9/gyeLdIN6G2oacQR5Zs63rCA79ZU02ZuSYSqJrhKy5txcDjUPJNvKKd4iE8S9/+csbYoznTDtEWAw8evX+7KUv767XmEOe+9znHvSuSO66GAuYf/LeFU9mfaafkk/Np9+8ByUPFb2yVtLpNvEU4x/9xUNHH1ibssYag/rHHOawhtNd48986B3k537u55r3CWNBuEo6zUBiuR0dAbLcerRrTyeBTgLHkwQ6AuR46u2urZ0EOgksOwl0BEjvXcqqnFdAwjfYFCIlbASzaUwCR4AB0MHvgCzAVkIHuR/IlRjbPDDaoZ7cw0LU7661SQ0A7JyNLYDXb7w21COg8nytCRBtUwpQsMFloQnkCUCzWM+Juc+22RUKw3OA/cgQz0q853gfaCOrZ+1KEuyAt8gHbRUayIbZxpvHjDazBmVNHaDexloCWCGAnAtINp9M5p4nG6AKUACZwoIX8ZWQNQl5sxg5zfXwQNiwoI2Fpc8QZwutN6x9aEis9/31x3/yR3Xf+/5w/fRPP6zWrN5QfX1D9Za3/FF99rP/0gAQkZm20lW6Rsb6JHJuh8ICjAFQ6CIgBIgIiI3uIZ/os35kbfz5z3++KQ8AguRLculYTpMDkM/97mFBjAh0vVjxwDeeT2LcB2Qx1vTBpz/96abfHcYVAoReJHRavEPmApaeB4gD1Hiu9oUcCTGV0GaeSS/1R8AeMhhduaaqf7x23oYUEiZsZwM0uo9eb1y7toZ4Ke3eVyP90zU2OV57943X+oG+Wjk9UYMzk3WvM9fUmoGZOu/sU2tk745aMzRe+3ZsrvXrV9eeW/fUSWdsrG/duLvWr5ip/hqsLXvH6o3XnVpn3h5eT/vILCHhkgvC7/IPACwztpYTQL7Q8XBnr+f1BZimA3SGvsfiPnNAgG3PCoAfD4V4fzhH3/1jhU0Pkeh0PXkl9Cd9BErqM0mvE44GgO7vgJDGK92Um2SuJ8KdbfPRvD9rk3B4yANzLhnGey3eaXPJ/uh6Oy8HOcun5R9vCrJ+yEMe0pAL5JkQe5lbQjC4jyeI+Qupab1n+ADQXciBIJBPAxkhvKTnRw9iJOG7tnqvMKe69s1vfnNDigCFGQ2Y33hhxNunTSLEy8WzkAwIMV4rIdx4SiDtJWSPfrrHPIG80EYhsqy78ThJ3jJzHgII+I3MiAdH5MZ70RxsbPAy4fmhHUgQJI426w+enyGYFiK/9rVZM0OE6G+kEYJIvXiwtEmQyGUx6/Ni63gs3ucdiO4iqKzX8TKz9ptP9AsPEGR63gfi9RFyNx6H3kkYQNAP8reeIyy8rzEQyPpp3U7YPtcmJx79tz56z3AkFx49S+hGxCMiTl2VgXimezykFmcQciz2ymydOgLk2O2brmadBDoJdBKYTwIdATKfhLrznQQ6CXQSOIYl0BEg83dOwGlXvvCFL2zC/QBjAMk23kngbPNoY2fTaCPou80nUMVnrOlipeg6m0TgA2AWCAzssWmMF4h7/M4LBDimHKCNe5Qvx4aNbK8bRBvVAAM2uSzshMoACi01WEo2AMTnP//5TZuE3iCfgDH+JidHgG+bXzKwKY7MgE/apzyAFlAHiKP+QG/nEUY8RgAiAGDXaY+N+2KOAGIsXAE7ZKx8oHzChfQq8/bz6VJymqg/QogesXxMCB2gQGLNL6TusyBEfw0NDdau3TtmSaCpsfrJBz+0Jsb765GPfHjd+973qj179jXFAi6SywYwAYAjf+0i/3h4xJuJ/jkX0JdsAjryIErseb8B5YC8QBNl6o8AcyEmgBysj4Ux02YEB2t3AC8rZX2akCbx2si4Sv4O18oTABBTTnKOhMQKYKe9ftNeQHasUo0z1wCUyZ/upWy/qXNIkI0bT2iSlO/evbcOTEzWvjEhkfY1wJJxCqTcdMrJdcvY7hreM14j01N1ylkn1sVnbqyB226o/3bamtr67SvrnA0ra8fuvTU+NFS1cqjGJ6dqaGCobt69p37q/PPqqq99o2b6Bmrbln3VN1Q11j9df/Dtk+qUk05t5JFE7+rbTgBvPAGN1CPeLL16hi1Ez46Xa1ksA9/0vz4WLz9gbDwN6Hr+JpeA2/EGMddmLIc88clbCVEof4I1wN+ASHOMcWHsxlsEkeiahFU0FwEshWeyNiz1vH20+pcs6S2ZIAGErdO2rFnRad8DhpMtvXfOWADsC7Xou3UHIZCcLJmrtC9GDMoPweJvhDSviZCLcnlIKJ55slfPP8C/e/UljzXfoxshbOLRIESVMW3+uuCCCxqrfe8MvEwRI9ZBhgTWsrQha48yeWzIHWK+pRfOqb9rH/vYxzbeEvKBJD+JOYKhADkKwRi55r2EHrK+R8CoB1Ca9wwvSPOz69/+9rc39WGM4G/GDTwPkYbawLsFiWXNUA//FrOmqZP+NQb0b2SmH7SVjBhXCE+ZZ2TOWy7jYrHjUR8giayr5hL9Sm50Tb96b+Lpg8BPro+sdWSnn7M+0pUYDnhXM2biZeleZZobkW3KjhGC+zN/CcmFNDMmvG96lhxu1mNkoTxx5twYDlnTX/e61zXvjcutLzsCZLFa3d3XSaCTQCeBoy+BjgA5+n3Q1aCTQCeBTgKLlkBHgMwvOpsvgEJCXgGvuOnzDgCMOWzaANs2+YBhwIVzsUxMTgu/JwRBiBVAtFwDgJ/2s9wPVLBBBIwBG2weWbECemwubUIBEwCdXgF5dQqIDYAXJ1rdj0SSWRti9dNmMc8ld02IoXg6eC7wXfiMgB020GROzjbprA3V23eguoP8Ep6Ip4CD1atrkSAAtMUcAblibSsMiDwXNv1AoQAtbUveXp+TjXyeoQ0IqCT9DNi3uA3/TJP1g9z275+ob3/7O7Vz9w3V3zdaX/tf36z3vu8vGgJk+/YdTXXJGlhF9+J5A2RKnht1pFfCU8RjiEcOgEPf0WVWm3QeYMbCOlbr2qVc/ajPjBnhVxxAW2W4T/JcAGFAZGANsg9oQs5AHMCJI6QGACb5PQApwgGxQFbPjIFYxseTA0DjHCtU/9QfGIOoAS4nTF08j9RN2CGy8Dz1ct3IisGamuyvrVs318Bg1b69403bPA+gtH7t+tq5+9v10of8UJ285Wt1+llr65qrb6tzTt9YY7dtr/VrRmuob6L2T83UeN9QjY2P16knn1rf+e7WOuNBJ9Y1/35DnTazokZWDddN2/dU3+Bw3bx9vP7PG8+tFSfMjvHIWJ8ZE+YAc4Q28hwgO/WJLvU6L/Sqw8fLdUBDnnlINn1PnubJALGRcXQ3c31+p0OujydIrouHFbDPfGI86Dv6RtfoEV2O3tPJhKqhp9YCOvCHf/iHs2HXuH4tk4MnGa+EhBvMPEkGsTwP+WEOsKYIE+U384A5SH/5lxBxmTsyttvjIfOs33guAIN5fThcL/yi9dEaFG+RXsYTIkUODfcow5otwfPcMrTPOLaeA3zpHO8J5C9SA6HAy9N35L525dDv8ia5Tu4QHiDqlrBsAbOdUyYiBYEsPJY1FylDn8hprmzMweZ29SUT87Vy6J25xrzofYW3pbBbvBjpL1LO8ZSnPKXR44QwDOG8UDWNEYP6xighpFg8aXm/IGbIyZrh97zLLPR5y+l670SIBWuXOcc6Yczoa+9I3o94gPA+C+mQdTWey+7xt/nPueTm8r5m3iJv5dMJv1nzXW+OSl4R36255sLLL7+80QnleZ9CyliDkbrRRWPfOxH9Tei15dQv2tIRIMutR7v2dBLoJHA8SaAjQI6n3u7a2kmgk8Cyk0BHgCyuS20oWQcLYWIDaZMXy32bSyC9DZzNoQ2fjWNixyMxAB+uB3zZPLLI5AlgI5icFjaQgA/AQogAG31Jnz1PCBRgwOMe97jGSi4xwe8IoGmDokALm03WrUt1tAkcccaFM/qTP/mTpr3aw1MAyBfQ1nNjeU8eNtA2yzbv2izMFytScoi1LhAnltU24EgQRFE8W4AvnsPq1T0JVxOAcr62JpRNrLjJH4Ak1AaL2vTPfOX0ep5HEY8eYchS317vne+6f/7kp+uMTafUs3/ll+usM8+p/v6hmpiYzUEDhOAtQH/Jnn4Cd/0jU4c+cADBABVkQ0fdj/Rwn/sdABXAmfuj28Ax8tJnAD79637jRxl+pxchLJSvTgBfeuJedWEh7/muNV6U758xc/HFFzdhWADKbeIonibqlt/dizQBkgFf1EkbgTnxMnI98BoAHcAIUK0uscJO+5zXfrKjp+vXbqz65tfrDc+6V63ZeVNNVtXG1QO1ffvuWrdutHbunaipA1Xr166p3Xt21CmnrqvbdozXyExf3TY2XWtOGazJ/Qdqy42TtXv/YJ3YX4Vifc1/rq6NmzYdDMeVHC5tMF6bzCPApwCh0eH59KQ7/4MSCMEKkDcfCdGWeT4hYhL+MFbnCSMY4iNgLbAvVtSxlkYI0sXkAUlYtyRCl+sgwLR1xpzpAAoiucxxkkwvjiw9Nno88x1Z8xgA0v/e7/3ewcqF7PCD8Q/w501mPjLfyA8gf5D7jMmQ6r2QFAnb41rlIS3e8Y53HPRUUCfzPhLfGpm6zpV3CIesLzxPgPJyGeUeOoSoyHoXPYmHm+fLnYHM4dXIGwRRwROGBwc56H99b441N1oTtUGeEvfyhHOdw+/x+DDHyTWlLJ5+SApzBUIlpLJ72mHBvGMIc2UtTlnIVe885mfvN0gd7zW8UJXnvYYM6DQZ0Fm/t+uUfmnPzSEGI6v0S9aE9rWH01rJ38nHu0Y8pVxrfgw5rG7H00GPjCWGCogrJJbDnOUd1Zqmr6yDzsebkPxcQ6/jaZt+1CfJ/aFc15iL9DGdNoe5x3jMmprcId4FEkowcyG9j2eK9xFzoVvS1OcAACAASURBVHnAmJurI8up7zoCZDn1ZteWTgKdBI43CXQEyPHW4117Owl0ElhWEugIkMV1p42c0EhvetObGkAg4QDauQ4AMjZ3gAGbOeF+gDisJ1nLJdGkjb/7gJcAHeCGTaPNoXMAckeAYaAvwuMjH/lIEypFOZKgJmSIjajN/h15KACUgTtiLC/VMReoEIqEXFjzJU+BMAc25mQCVIw3jXuBV4BDMhAaAdClfQAM52zY473iOmUCgpUH7ImXjpAcvgsrlTwOCVvVS1sTQzzW3p4txAeQAJDUDi/US3m9XANYUm99vJSA5v794/W+9723PvCB/6vufe/71u7dyIapBgAhZyQEwAKoQV8SSsbvgA0eGIBfwJnzSZaOuACO0Tm/AzcQGyyl6W5CUQE6AGeup9dCW9FrwElycAQUDAjnU1nIL/0WbxD9QW8BesaVMaNMBAiwGAmW8C8A54CM5Kld6mncAe/0qXogTdQ3QF9ATPfywNJewIy6BNRuEzz0W52UzeJZmKpd//5v9bKfO6PO7N9aa0/YWNdcc11tuseGGtu3v/bs218b77GqDoxN1fBMf83sm6pTNg7VjeMHqm9soPoO7KuZmcGqvv46MNVfY5sH6v/bO1P/9951tW7jqU071EmfhTjU5hBV2gEkDsCUsGq96GB3zfdLgOzolblWeKEAvwnlEytpfZI5nF6Zc0KM0KOQtUmKjjSjn8aWcWEcGg/00bhBgJhrJOz2DOf0qz4O4EiPgYzmjKWcL+5KHQhQrU2SHgvzJL8PeZnLEZAIU/O7tdZvwjEJa2UNjBdj1oSFhiYMwO75yG3eiQDhrCXqJ4Tjz/7szx5M4n0oYsVvIQ/MSzwrrM3xXtE/5j1efvorukHWIec90xwqx9Gf//mfN3XQ/3KEmFP9UzfrZeZmaygPGGsgbwzgf+bSEKAJEUaWQkWZK+mZOgKo83z3JXG4e+X/QKjQOfNbwlhddtllTQJ1njreHcy/+ocHnnkRcSOEF0IfQWPtNm4km0ciRW/dF4OFEB6pi+enb9XL9xBFh/N2cp5sP/GJTzQ5U8zZIV4SNuzuOk4WOya9a/FCIgvzSXKAkAejDh7FdCAhrGJUkPcAso4HSMJBJlyk7zEG0JfRHYSY3+kNeVszGTBcd911zW/mO+M172XqlHuU4R2ZnjzpSU9qQg4i83sNO7dYOR2N+zoC5GhIvXtmJ4FOAp0ElkYCHQGyNHLsSukk0Emgk8BRkUBHgCxO7DZxQkSwlBQWyOYOsRFQPptCG0jAqHOAYKBVAC6/2VD6BMJKRmpzagMYLxGACsDMvX5jAQoMEZpF/GthUAA4gAXWq+0Y9YcCa+IBAtBPcslerGV7kZJ6JJSWZKjCswBGWLDG6tnz4/Viwy08lnBVrOdtjoEoAB3lyLciFAxiKKFCPMPG2rWuA0yywHceKAYcktfExvpVr3rVwXAg8XDoJSeI8m3GlZVwXTbxQqEAyWLNvVRyU3cghHq/5S1vaWQQ8KYXud/RNdrCayUJx1lo+s2/888/vwEfEpKH7iX8VUKJIAvoHmtm4FeANQAG3QVsAbnICrBGj4XV0Cb9nHw2noPIME4QX4jAAFIJEQQoS2JdegKcURZdcG9ywyBdkgA6ddC/wmu4z1hwH7DQeXXzaUyqa8Ymi1hkCpDFv5AG5Bk9RDZoK4AxQGfCq7hG2QBCMjQu169bW4NXX1XPvXBtnT20t3bvn6h7nHVO3Xztt2pwYKTWrOmvbTeN17lnnVX7dm+u0ZX7a3zfRK3qH6mhtafV9ZPrauvas+tL39hWV1+3pz77ratq/6qhGt2wqu571r0amXlm+kqd6UoS0eoPFt7mHX3uuu5YnATopdBELPGBiOabAH8Jhxjiwu8JyZMcPyFp48VgLqFDmVfoHr0xtjIvGkP0l44i9LJGuC95mowD1/gN0O77sX7M9cbSXvLxu5wU8mwA+x2IAmSIa/wu9FJyQAQ4TUL0EP2Zl3wmVNJ8Mom3orlEDi79EC/KzJHqgnSJccGhygyA7xxdefKTn9yA/vH41P/63FqoD4XpitdI2yMTSO3dQN4D677n+nzve9/bzE9CdLmPHvH4sAYKcYRwQJAxGODV6W+HZ8bwgC7zOJLzI3lB4u2nPHpmvjBPIrtdAyD3fuO65Gfx3oGMMi54uVjbzbPkZJ3gjcOTMYSFcaKeziFHvBfob/r76Ec/ugmVhWDPOquenpf+nRuas+0R1O4LcjEOrAHIHc8y13t2wjst1Zo6n14dK+cRVUihrM/W4IQHQ4ghXq3H1op4NMZQICQdncxYpRvW9Paaapx4p/VPnzNc8e7kPYA+If6Uby3X5yEKM0fqa+8CdM18J6QaY4PoiNwzrl1u5FVHgBwro6SrRyeBTgKdBBYugY4AWbjMujs6CXQS6CRwzEigI0AW1xU2hQgIG3bgIwAl4VF8BkBJOCXfgR82gAD7gLGJ0x0rYiAQIAbw7Bqbd+eSFJdlfJNsedOm5vkAWpt+G9VnP/vZTViUOwqFZZPqHmA7C85eCIFeJRQLThteFqQIGXG5hdqwiY3Frc9YcrrHZtf1NuMBKbSHbAIsxusigJFNPQAxYRXI1abbs3nMAILe9773NXIJmJKQIPO1J0A32ahDAC7WufKBAJmX0iox5QvBAngSK36pyJV/++qX65nPeE49/GEX1jeu/FqtXDlcN910a2NpTE/oAtkm5AUgjM7Fy0HdhFzRDwg/YL8+IhcHmSorwCOARFlAjIBZykA2AHcBmfoD2cdCODqT8CSeZTwl3BYAC7HgPn2ubN9dbxwhB2NNjEwzznyXFFdbWCcDXwCYnu9+n54LXAT2GUvIs4DaygAQaZNrlccy1WfGFvnEg0tdtU/dV69aUauvv65+9cJ1deL+HTXZJznzYI3v3FfnnLWiZqqv9g/uq9ENZ9V1u4bru/v667+u31Zfu/ZAjU3317Y9k7X6pI01NDxTp61bWVtum6hrd03X6PjuOmHTaU37kHtkqj7q4W+5b+QkigeMT32jTd2xOAnQ8Xe+850N8JywMeaodsjAENgJ7ULemf/prv7SF35Lsu0QbQgVcxggEljoMB5D5gKNWWoH/DP3JxRNCBAAtDw6x/qR+ay9LqqzMYgoF/KODMx9CAKEuPk83gBZP9reAgl5pW8y//j0e6/hjnjhCJ/0j//4jwflnPlfPwDskZ/mnDaJ05Z3fkfeMipAEPhNf8dzwljU3yzb5fWgR22yxd/mK3Iwd5GT9ZzXo3cL6zoPj1jdI76EqEKYWMd5PZi3zYdCT6lH5mj3kAny3pr4iEc8ogmNpG6Rq/Z87nOfawBr9eY94J2Dx6M1iacJAN14sMaSl9wmwm8ibBAgjCrk8fK8WP/7DBGUuUldzKvmMTLxTGu2saA+SBYeOXTBHJf3BnU8HLmV9yzPJn8kDGIrHopLHbbyWB9v6kfPeOGSITmbW/Rt8g15jzFHzSVAMj/5dF/6MuPKWslz0jrtXLwmQ1R4d6Wz1ndlm7OMn4TwCymXd0995z0NQUc36UbeGb7yla809V9uR0eALLce7drTSaCTwPEkgY4AOZ56u2trJ4FOAstOAh0BsrgutWkTUsKGHwAq3wQQzKYO2AGYdNjYxQrSp81gLNADBiVEjw0k4BXQwCIuGz/32WwCxGweWSMnPADrWOAHYNpmFRBhg+pQn1hMJhSOjSUQBHkCPFlKy7qENAGO2Miqv3AeL3rRiw4mZI53hc+E6FInJA5vFkB3QhfFijQgYu6xaQfeCBHCMtbG+ZGPfGQjd5aI5KdtZ5xxen3r6v+q9es31st/95U1ODBcN9x4XeNF07aa7h+YzRExPTWbL2T26DsIXjbf+voaUOnCC2dDsKxZu6b6ajZUS0iZycmpg6HHvpdvZLbM1F05AQPb7XQ9nQHcCLsSHQoJ0yshkvLJVr2e8pRfrMHBkdq9a0/duvnmmpw60IRiEr+d3gbID+EBRAOQ0NuArPFKEg6IjrL4jZWu6xAMrHjjbRCCRB9olzK1nw4r2xjQh3QdyBagjpyVjzzRbt4/ytcm/QzMSt4S5aSvQoIgQMbG9jV9C0gEGM/WZTamucMnoFK9jBehORCK9CZkgvoAZh3GFYtqgGySiydEiLrFA8TfTZ6Q0bU1fM3X6yUXnVyn9m2r4dWn162bx2pkw8b65i1b6pY9Y3XTlonavqe/ds6srB19/TU1OFSD61bVRB/idLiG+/trqqZrtKbrrFNPr7GBofrmNVfVySec3MwlQjJJ+Cw0j7ZrA3DTmIvs23q2lGN8cbPl3fMu+nXFFVc0HjU8iugki2q66+92CDd6ELA+1uzx+KBr/g7IrVx66H4ebPQaCec83aRf5nDkB4I3BApgEUmgjzOHAYol7W6P++/NYUsv9/ac1cyZ09MH57e54HTIiranFxBWXijEA10mWwA+ksE4a89zAb4zfx6KRMk1kZEWHw4kT32yTvnOqw+o3yar2lIDopvb9H/W60PNxcqkG0B7HqGOkPzpG59IW+3l6RfixHUZt+YZRARvO/8QHcpEaqgrspnseGDwDLEG0gXzKLnG4w5ZzBvDewldQzJ88pOfbOZP7wsvfvGLmzkE6aIM5+PZpj7yhbDmV4brjQNyUgdeIWShfsgjYLfrzN08dtqGDnPXuuhLfg9ZmPYjkoXPIifzWjwWzf+IRyQzWWgHmUfXI0O/WTsZVciNIswnrwJycW1I4azb6evDkVtLP4LuuhKRH9ZE/WLcIRb8ba7yXZ+RR5KVxyOIDPOPh1rbECTvYgn1Z013nzXduCNj5Vl7nfPduul6euLZ6hDywz3C3CE76SHyU92Sl8w7QK9k5l0n2Tv/pI4AufMy7EroJNBJoJPA0ZJAR4AcLcl3z+0k0Emgk8ASSKAjQBYnRBtEFossRG3SueqHtAAqAP8BwzaMvgMhbAgTp9yG0d8Bd2I57x5kQPIpqF3A7CREVzZAABgAOJOMmjWojSXwVxgO5bcBuYC/PiVjBYAsdX4AbbX55cnAU0JdeIEI0ZFnHQqMTVgGADur0ngKxDsAWEE+QI5sxn2P9b7EmeRBbsBzz9X2FSuG6/4PuHd99rOfr/XrNtbevftrYkKC7vGGlAE8Ahg3b7mpAYrO3HR29fX1356ce/VBMmMWyJqqJz7xSfWnf/q2hvT61V99btMvwPIQX4ODs6FE1NFvs2DB94iehG8JWOe8NvquHDKiT8qQ3BgoF8KgTRLckcYGfFIHITBYiAPkgGZ+I1vABxkBGgLmK99z9V/IO59IEESFugKdlIEAcT9gA2ClDLqoD9IOZdFH4JwjoTS0B/FAh5UBYBG6xfXpb+MCwYeUoPOAOPcpjzUyoC7eQgFc1AtpceWV/3GQYPFs/dnfP9Dojn8BbMiaRSrwRbsSYksfAZ6RGUJ1qYuxmGvi9WE8k48yEG5+d8/q4cmqG2+u51x4Rt3yX/9Vt9w2Ul/dcaBumx6qPX0DNXriiTW0Wri8/Y0sB4cGa/LAZM1MjjdeJtqt38hR+cBQ+v+a17ym+VufOY/g4UWjL+gPAjAeLIub0bq75kqgTSrEK0DYH3qWkHrx3DNuMpaNlRDhySfh/njj0LGE+QM8A6tZY8f7yjnrAJ3idZX5P7mh6C4ihE4aIzxUAu63reWPRI/GayBW/VnPYoHfBrxdY3xYJ80/PAS08ZJLLmnmtw9/+MONtb/5KTkEjkSdlakunpG5Vh8hjuSy8K9NpLTrgIAwJv07HJEYclXIxr/8y788GOZnblvUQR9aG81NCPXkkwmwbC0HWrsWCYFEltcCEYuoFRoM+WEOABozZgAqk6W5jBeYOdP7iLaaJ83hjAQSVjOGCdZpc1d01FziWs+StF0OLXOa/GKIGV4g6qIOdJjeMspApitbAndzZZt8XUx/0u/kACGX5INBjFjjA4ojpbxzqaPxQj7q5HAPAoWHymtf+9rGgybvUnkvar+ThEzp1dBgMe26q+/RbzyKtUk/W4PJxVxl3b7gggsaXW3ntKJ3eafRB9bn6GbCr2WeosP0xYHcUC4Sk256DsLWO0GMGJw3z9GdhNJKyE1ru/XWexjywz3mUO9a5pYjSere1f3ieR0BcjSk3j2zk0AngU4CSyOBjgBZGjl2pXQS6CTQSeCoSKAjQBYn9nhXcNF/yUte0oBRNow+HUkCHctDnzbsrBcRJkCKhBpwfSz+fdocimHNKtbGEGCRRNVAf6EjbPjlFgH4s1C1of3Upz7VbDx5hfinPkkMntBSb37zmxswAGAdD4yl2vTbpL7//e9vygdEeCay5QUveMEdhnQKyEFG2i+EhRAdyXWgLACLcBzAeMCRON/kk400MANAQv7kQmbA4ln599WDHnR+AxB96EN/31jOkx8yAJB88y3X147tO+uBD/yx+uIXv9QA86xueWPEKnb7jlvrJS95ab3pjX9UH/vYJ+qZz3hmrVg5C6jpxyRaTX4QskjYroCFITziBRP5+66ftUV5+g4IFgvztqXrHWmregAXgArkCPxRLiBIffzuWfpHCAuAhN/i+eB5+Qd8AJ4BLnkLAZ7UAykDAAbMOZSrf4BmCCVyTdixeGYASVwXoMUzXaPPXO8QqooOp0wyA2gBR/W9vqX7+ldsfHKKh5RyyV1/jo3tbdqufUC7qSnkVV8DpngucDlWwOqg3oAa7dIObaM/wEXALWLE9epGtgF6ySnyS/JqQNzowFBNDqyq3bu218qR0RqvldU3fKD6ZyZr/96ddcL6tbVly7Ymv83Wrdvqs5/9l0Z/AIeATe1GGMoXYIwCQbXf87QXgaOuGbNkGBDL79Gpxc1q3V1tCcTiP150+ga5bH6ibzyo9IlxDujPuA4ZEdBOX/mb/hiPjoRtAubSX8Bg5gDl0n19a/yZ7zMujMlYVBtX7gF2O9oeGUeqJ7XNeEi+K21S/zw7ni4AeWEIgepCOf3O7/xOo7N0mRzNb8YeXae3CTV3pOpNliFR1R+pimwWnlH/Ge8hsdp1QNqY18xDbU/E9jXaJdQjTwPeEYdaT+mQPleG9vOU4AWiL9teW0LZIWaU5d1CXoR3vetdjZ6Z9/S5Oco6a36id29605uaOYxRA/kmZxhCQn+Z58z5QmtajxP2iseKdwe/k435RjuRONZf3kU8TnheeMcBTPM0E67Kp3qTI88ShgRkyIuTPiz2nUI/qa/2klPb4yB5SGJgYExZ4wHnPF9DpAsJp72SuFsvAP3IHDronSKhMMkhYcjyrrScPEF45/AwI0fvj8aYPiNfOoQ0j4eya2KEE8I1xgrGp+vI2/0xzDAH0DsyNIayzhvXyqDbjuRx4aVEvsgSRisO11lbPct7sbxk+oxeWY/pFn1abvlbOgLkSM30XbmdBDoJdBI48hLoCJAjL+PuCZ0EOgl0EjhiEugIkMWJ1ibaplnYCWABoIE3RqyAbRhzTcIB2GQCEYAUNoI2eIC0bOgDpNlIsvz1Oys7wIJNJmDDBt45zwHwAidY3QExAHMs/ZQNXAFoBJhPaAi/AzPaoUsWJ4FD3wUAYVkarw5hM3hb3FEYnoDjSYwZEMSG3eaXHACCNsmSvgKE0i6fwDQgIWtiMvE3cGfPnr2NjHfv3lWnnnpK7d8/Vh/84IcbkIplYoC8yUk5MCbrHvc4o26++Zb67ne/0wD8AdhtyGfqQN16y6114YUX1Y033lLf+tbVtWrVaL3jHX9W09NT9aUvfaFWrFjVAJnaGtIiVpPxjCC1WJO3AdKElNIvrHUBrax73bcQ60fPpVPClgAg6U8sjwEMwAfhdZJsvO3RENIuRIx6BmQFtPHQCSmDJHAeAOVISAt94PnAkYCO+gBw6/qEwzI+6LNrEhLOM5I0NXJKSCxEFWtQQE68p/wmfwByhPzUidcPGQD2WCuvXDlaK1asbGRIL5IQXbmxYnY9QEj91N34RJTEYyYeRUCYWPKTKd1zHwDHOWPxxP7h2lbTtWL16tqzZ1cNrxyuB//Ij9RVV/1XTU331e7d++qpT/3v9aIXvbC+ceU36jd/4zcb8PApT31qExonhFpAH+WGOMuICyiY7wGlk1x7Kcfz8VxWQhjFIh35+qpXvarRjYxv/ZRwVu1QTyECMjboX8DWhP0x//A2QlBm7qJPiYFvzkOQIPNSNr2NlX28oFj9m9MyZo5kn7VDFkU+1i05I4DixjQQk5cZ4oCHSkLYRE9d+573vKcBrUMOZT4/UnXPupxwkkDxJMomW2MnScDbdUCA6AdEQAixueC+vkZcIA5irR7ZpKyMa+ddT5eE0ER6tsM3veENb2iIjjyPLpCV9YAnA31DRpvLhHcS6kl5jAxC7CKKhRZzLxJDWxMyCjEFFNde93ieOd07xhvf+MaGRBDC0lxkbkXEAKORKdrvHM8zZK/nIWmsJwwSgNXIOGv+YonY6Ejuz3tLW55ZX+lVCLgYGWgXYsgYNa8ikJDGwivxsBO+UrsSSm7u2npH7ylHSjePVLnew8hCm8iDPuTdiv6YM4xXa7Fr4tWoPiHVrbc5Mue5LqFcYxQQg5KEtzSvJSRWCD794Tlk752AToY8oUv6yTyofDpOj+TDiZf0kZLT0Si3I0COhtS7Z3YS6CTQSWBpJNARIEsjx66UTgKdBDoJHBUJdATI4sRuU2ZTboMInGDRBnQGgtrIJeRGLOfi5WDzh6Sw+WNJZyMKlEkYioQUsTFkFQ9ocG2s6JTDQhgIAZiVXBLoj3zxt/ADgGRAt1AVsWj0aUMphJBr4xkCPFmqTb/nAVuQMQBwm2H5LFimzgWEDgXmhhgIKOaahCbxCdwAQEoG6wjg4zMWyPGkAQzNJqX9+brpppvrE5+4tOmTHTu2N/KyyQaok/OqVStrz559DYA+NjZen/jEP9VP/MSPH0yq7prx8dkQXKOjKxtPhCqJQwbq1NNOKmlDTjv95PqPr19ZF110UQOYIaPI+AUveFHj5aCvkQX6EWHliA6ljxJeBtAg1I4Y5ryGQlb1qqlADfkg6Bq5xCsjlubAtxAR8SxSh4Sd0G9A2XhyCMvib/cj8Hyy7kxIH/XzTGW4lxVxwN6AKSEW6JuytDEhNtwfItB9AF8ACsAmsgH20umQFcYYHXv0ox/djCfPBez9+I+f34gpiXZ37txV69dvOBh6jg6k3voi1tDtUD6Jae7Z/sXCPUnQ4zGjLuRHzxzG6tr1J9SuAztqaudYrRoYrU9cfmlND/TV2/70bfWJSy+tm26+uf7n//M/69TTTqsBXjET4zU9NV19fdW0IeRGwKZ232csuCagcog1v5FtwvH0qivddYeXQMBRfQEsRrTRU+Oa/ocwDFhI9iEC9VU7r0SsqhP2MFboxgLLaISsMEvuCxlH5403JEjmT/chZ/W7OvhnPhcGK/PJQgjThfZ/SMyvfvWrjeU9rzrtVneeYjwSHfQzxF301m/WO14X1gXjKUD33JwMC63XfNe3CQgkun/Wgax9MVaYK7t4YFnXDufVYN0355v7DzdXZ8zGq4EsLr300oZc4A2SdwDkkLmN917mTnVDKCGYyIsHo/wd5gtzu7WOR4h5U5g8+vLABz6wIT8Q4AknRZe8A7iPlwldRa5YT4X6Ms8jMIRN+v3f//1GRuY2bffP/Ywv6L36W8fkbPCs6CeCBenwB3/wB4uy2k8/td8Bokfa7l9CV4WMDjHtO/lmbQ0Z5R7vRGT70pe+tAHZ4zkXbwTvTsmrdiTHz3x6upTnvXclRKV3D+slGfm0ZhqvWUdD6JN1PDXJLV5R/g7JpIzkDaFDviM66UPWUc9Lv8T7LXlm4s2R/vOeYv5TJ8Sf8/SQbnsH5mWy3I6OAFluPdq1p5NAJ4HjSQIdAXI89XbX1k4CnQSWnQQ6AmRpuhQAAIgQZiFArc1kQoUEAEuoHdfbUAYcSs4Om08WmTaBwCKAg7jINuz+ud41QHiABAv9bNyRLwmf5XlPfvKT6ylPeUoDjAHVxPUGUCzF0QZgAxiwGk1C3oQKkgR9vhBYvdRHecAYwBlw5nCESsoShkH+Ed45ASUDjCQ0FZICgAjAseFmwQosAv4jtMgyIYf0o2fyOuAJoV+QDDbpwBX3+dSPCCvAIMvY3bt3NjpgE+/7tddeV+ed98BGR3h6JBY8EIBM9SkQS5x87USuIQJOOGFDoxPj4xO364GQN4Dzvub3hPBQR/dIgKoeGzeyshyqXbv23J7HYnVjDRqrz5AR6g6QzCcZ+ac+rDVZnZOj80mmSn89GyAWQITOayuZBgBRtwDzgMKQCn5TBhk74mkBRPFMOg4gVMcAhwiL5AfxO9CEbifnCAAl3lJ5Pr3RFu1zv2sTsigWxgnvkZB1GWsh5ZSV8EUh2UK6uZfOCFuFRNN36gXUoVPz6Wov+t9dc9dLICQUHTCvA+Povv7Wz/TPkfkk80CbyKIr7g9hmHN0P2sAwNqzWP773XgwpswN9BHxEkKRHiJAQs4FHDSvAyBT57nSCnjvmSEn2h4NOR+AOeVk3UK6m/cSeol3IeAe2T33yDMil5CYyhJ2B+huHj1SQHPIQM9PW9XR30gE3gBCQQYsvyPNQpKrd/KEZF5ILqrkVDKXO9cOZzWfxqqnXChIfeSp7+YRz3zOc57TfA9Qr74XX3xxQ3J4z7A2yL+BrDD/0S+f5mHrvPUr4TSVYT3iUei8ssyv5MNLUD8IB2bd+fSnP914TphjJVmni8KU6UPzmXUA4WYubZMVmVc9k5cI7xoEfvKO9CLr+eR1Z89rJ0JAaEthw4wj3yW6R44wDDCG6TYyiycTzxjvWOSbMRedouchZ9Qt5/N76uu5GU/tPl1Kz4Y22RidoUNZO+mGOcUz4wXlvVL/5l3A+07eWdseISHntCEeoPqzbUygrfqerMxJMfghC7phXPBGYTCgnKyd7ou3MMLXO5V3K3rqXZl3L6LycOTjndWJo3V/R4AcLcl3z+0k0Emgu8l1RgAAIABJREFUk8Cdl0BHgNx5GXYldBLoJNBJ4KhJoCNAlkb0NmgsecWdZhWZPAxtosDmz4bQphpZ4XtyLrgfqADwioW570B6IHsAjYRtco3neY4NonAjNpAs4oX+AR4DaXhlsG5k4QnESVinO9vqgO7ZxAs5JaQCjwWHzXaSoC8FAUI+QDiWzq973esOGWIjdckmHhAkzEobHGiDYzbm7gE6ZnNPvg6AB4tF9+tTXg1XXHFFkwgWEOj6JKpPgm8ACmBUu+NBcdZZZ9Zpp53exLsfGOivHTtua/oTACV8iE0+0AAp4T7yA0oAtwAwISD02/Oe99zatOkedeVV/9HI90HnP+QgyKXvtQN4BUgFPLF0HR6ejfm9b58Y7/dtSCTeLPGCSBgqz2yScg8ONp4U7lWW65Tr+XQsYTLoLV0GXgABAxwFFKHj/jkCtJKZfgSQqG8SrgcMTigpsolnks9Yxau7awLqxJKUDIG/yZsQUJhMPTtkTkJtuV+9295XrKWBhAF2JNeVp+NDH/pQE/7FATASQgV5pQx1EaJD+wG7QrOpE1kEsNbXnVfGnZ1tjs79Sdar/8TTR2aZM3xHLvpnzMdzKnMiHXcd3aObjnjnhDwLYEo3zWsspuUdiqef78aw7wEE4x0UDz66aox5Bst+a0qumSuxeJf5vU1uzPV2CnBpXbG+AMvNe+Yi5DZiM2Rt5nlyah903/wQkiAh8RAmwiEKT3ckw7WZ09XfeI8BgjoYl/JImcOz1s6nWYBx6zRSM94dsx6Bckv1N6F66AH5zBLUvecriLX9E57whMYbRPl0CVERr5AYPvDs5Fnxd3/3d80zzSvkTgesLYBiumSdF9bKO4h5VL/z1PE7mQtRqf/UE+EhUTYCwJr26le/ulk79Jv1AAngHMOGNgGXdTbELn0PMaQOZE1u7373uxtiJWEsjwUiOF4i1nRjGuCe/BfkgihwWAvkVCNX3rbGIbJPfi5rBfnHACDeS9H79rucv/POFiJQWTECyPvhfHq4kPMhIOVBoSPWWf2ZPFLWPb95XwsxkveffOa9KJ6f8cC0tlr3eGgaT3mHpTPJxeUauqfd3qP8TvdmPXB3HMxhpQz1I1eknvdURKD6IRTNa95lEW9HiixdiFyX8tqOAFlKaXZldRLoJNBJ4K6VQEeA3LXy7p7WSaCTQCeBJZVAR4AsjThtgp/xjGc0gDUwQS4IG1EARECv5PIIOGOTaDNsM2rjmfwdrrPxtFm08WR5zCoxSSYD8NjUsqrzDCSIa5wD1AI8lGljylqUNaeY4UsFQrRBEPUQWgJwE7IhoUUAcwiQpTiAEgAZwEXCMRyq3Fj1i7HOYySWwO1wQQkXE8CQXBIGJaG1ArAHuHcNQAS4ZJNP7kCSyy67rAknIYQIkJT1q2slMJawHXAPKAA2eK5+BFaKtw4EsOlHcEkY7Fn0g274BwgAHshPsnHjhtq3b3dtOvMeddVV36h7nH7O7V4l1zYg3LXXfrdJDO9ZSA5EhkTbD3jAfWvb9u112qmb6pvfvLq2bdvcABOAKiSOumqHA4mATJicPNCU8a//+m9NndVrcHCoVqyQxJll8mDzPSBbclXEUhZ4EaAt4X4ia+CP8zxilJt8IP4OwZJr/OZQfkC2ALgJhZK+9AlscbQt3dOPsbj3PPIi51jFGq+AXsAWGQB79REiC+AFMOVRJMHurCxmwU7nlQGkYbGfZ8f7JFbwS6H/XRl3rQTi/UOvjEOkBOtxfYogBADq+yR9jn6pZfI6GR8BsTNG0grzkbnfP4Q1rwjzgHKsBcaNecZ6Ym5wGEN0McmHrR/GkVwN5sX5LKXVgf7G0yPrgTYiPHl4ID6MDwC4NQUZmATu8cRSl4y7uc9se015HnnxSNNO3gRt+RyJHm2HTFLvkCCPf/zjG8Df+M6cMN/zeVjwugB8R/4Juaj/5f6QbyNgeNa9+cp1Ph4UnmH+fc1rXtPUSz4NXjI5r6+QucKLIVkRJiFhQsq4jycR7xGEiBBacl54d/jYxz7WzE/mtID16ilMlXqbp8nJM+kRjxTXJ7cJr5m0fa6nULuv483qN/M4ufCKY0RwLByRlfoB2cnbevmsZz2rGQ/0NAm+Q36SgTFuDTf+r7nmmsaDCClpnSUnRg/IS2HCfI9xQXtdautF/m57Jy2FfKL3ZK8OwqRZj+lO8sflXdR5fR3vyRgJuDehsrIeO5d3ALrinVSZiBD647rMC+Yih3fYeEMhXtxDTt5XXa8+8XK25jIqcM57bMLBeq/iAZqceUsho2OljI4AOVZ6oqtHJ4FOAp0EFi6BjgBZuMy6OzoJdBLoJHDMSKAjQJamK2zqhB4SD9yGD8gN/LIRtKmMxTzACgBro2cTmVAqNph+t9kDrGRzaEMJmAJqsJSz0QSA2ZR6JgCWFbKNurKA8J6rfGC9a/5/9u4ESterrvP9S4hASzO0ytW+druuSnsVZGpmQQgEmUKCjIvEoARIAwohIENAhqggEOYhMo8BkoB0mEwiEohEoEkUwyDa2t0uafu2q9W2HQBFCHd9ntPf6oeiTuqtt6pOnXOyn7VqVdX7Ps/e+/nvvf9779/vP2Tdrm07aUmXRSMLedaEwIPIgwBAIbAe/ehHb1vIDveABzHZWaoGjM8LLrxEQAzAR9L3AOs5mK5PAtTJJLAiS9csRX2elSZCSlJc+Tn0Q6AAq9rAx0iWwptd4xrXmixIy+fy/d///yze+959VqWFnkCAAFaAEeoq7JYQHbxQAKB3utNRC8/+1V/JGfMPi7/7+79bHHn1a0yeKSyDkS23uMXNF9e//vWm8SMmt/H1P//nXy++4zuvu/jKV768+NSnPr24/vW+a/EjP/JDEyBhTAF2kHYSw+ZVZHz95V/+jwn4/JM/AVh8bWoXwsT/X/7yvvH7V3/11xOQ4X5Ai3GnLOCScWss9LvcB/VBVvK+z1LbexvXhYErVEaJVs2JANx5uJHGwBzMVab2qld7IsyMkdpcue5BFgE5yZw3BwBYXcAv4CTw60EPetBUprIKh9VY67cx4blChWQFv+0JMAo44BLIsj1vNuMGyGneIMfKH6Nhkd2ecb8xZc64p7j4/k4/+K6weT6jw40tgGwhanyPVOMhAtwOOFWH+Z3eMu+U8dGPfnTDRN6B7Z4PqNdehDLdIcQWAgb5guAz/ssfFFGSRbjfgeBzD4B550Q+BpzydEOsIKPz7Grt2K1OnZOl5iNw35qMBImUWWYt/A//4T9M6w6d3zqQTIQd09dIkPp4K6B2pLvfp5122hTiCrnOkMJaHVhdP9PHvDbsKSKB1/eFz91jLHhPa4AfayadHaiNKPFu9C/Le56HPIusY8YgkkW7Hv7wh099V36bub6be1xG1rQm5klpb2DNJH/jey+vuXeU9zA+hbZDPMp3Eoift1Yk2fy5/ibH5hAPGzlxrBGISnIUQgyoT0+QrfW2vUTzuD7cCZlUZn1iPvNgVK/9gLVVe8vB5X6eWHmGWHMjTubh+VqP6S77E2UoEwGbZxc52cvocx7ICEPrH51Gf1lLG3f2Oe2NrctID6FalY+oo4OQHvYj5CeMWoTjTsjpYCljECAHS0+MdgwJDAkMCWxdAoMA2brMxhNDAkMCQwIHjQQGAbIzXeFgCSDzGyDO4pX1bABogC/A2WHPoZSlPUtfhz6HS4dE1qkBIw6lDoks5FiJOniyAu3gnOWdw66DN9BXnYgQB2+WfABdYbQcdp/whCesHSb3Z727rDTU7d20W7gOHiaFK/K7PCYIEKGotnuRCaBB+A95PfbnyeLAXmgQlqesadeDNhEigeJzb5ZAD98F2mfRCewSEub0009fs+r2nTAN3hdArq5ko8+/+tV95exrQ+Ggvjl2uPuBkSWRl+SWR42yeYjoR6DUd3zHd03EiZwef/e3f7f4Z9/+bdPY8LzQKEcffdfFv/k3N5zu1559niBfWxx1lx9b/OEffmFx4QUXLW59q9svrnPda09eJ8oCngJujB39Bqz0ncTuytV24IZxCCgCfOgD7/bnf/4/pjAnP/RD/2bxute9fiJrtP0G33WDxec//7nFS1/2ksWP/uhNp/cAqAJW9E3EhjFB9t4hQJdVKTmbH96jPCH+zpK+kDvakJVp1vLKArgAZ8wf5QXG+B9Jty+nyndOQxIQ5HvA49Of/vRvsqBvnATudX9z2rN5t+Tp1dz1f89tZpW/3bkxnt8dCRib9ECAqGTRQHxAMh1ubM3BvfRJYF+EnXsiZyMh0knGtefMQeMSWd2YVD4A0bpSOLqsvEvg7VlrhmfNRaGYNgLhtck99ImwbkIuue+kk06aQO4IPZJM91VXXkz+n3vMubfxv1EPqDNLdCGcmv95aS1DQKzSs9pYXgF1Io+AwUiB+jQyarPykQTIa54/ka90pT7xGY8M9XnPSP/ktlnZ6b/IeOGYWL3ToXQsvUSPkaN2WF94GN74xjee6usd04HzNd33vC+MK/0JaBbeSlk8FLWVpyhCr/eKNBKmDPBsjPEGsRbxbIi8nnszpNsaF3OCz/uVw8Z+iIEI2e2POFtGXtu5p/FGNoWaM36FDLMvs7a3tvSO87nQ+G0+zNeFOaHnGfsx+w/kuT2S8ngZCkNqjuZJEQnfmJnLdn/vOq+rv/Nu8cyRR1598fGPf2Jaz6yHebD4zvqHECMLXmzaVtjVvC8jLr2HMei3vafP7QWQJsaGtisLUWFf4Pcb3/jGyRumOaJuhB150z10mrYymDDe7Bm8A3LPPOW1xEuskHN5LB1ua+ggQLYzk8ezQwJDAkMCeyuBQYDsrfxH7UMCQwJDAtuSwCBAtiW+tYcdXB3WEBqsTB0IAU4A5jw23OwgB9x1EPU5sJnVfGQFsAU4G4jLik4ZvkdkCFvgMNqBt9AFDpIOs74Tpx1gAUxzCNcm4LUDPoIEkBEY7PlVDpd5SAgL5H0B2OvLIRM5OxxolznYb9YTwHmWq0CZja71lposCoVxIb/AmCxTN6tr/ffeDeglbAiCqxAkJRzVJgApuQbUz4H+rdQXsAJoUJY2/+zPPnbxq7/6isXv/O6li3/8h39a3Pa2d1h8/OOXTJbCAVwsT3kAsVAHnAIn/vqv/2oCuXiR/NZvfWwCGr7ne/7lmgdISdAD1dzH4ty4RJrxMNrnQQHQX0zgBotxgObd737vxROfeMriqac9efE93/29izv9+FGL6133ny+uda1rL4444huLD190weLSyy5f3OAG/9cUagsopE0lxiWrOVhpzCLszA1zAngyJ0HIBSBYMnPAiv+Vp4/Nv4gHwF9lAF6M87wyGvuecx+ZCdU2z0uwP4JtK/047j20JZAnQ3oFoGz+G2PNTUBguth8p9uByy5jt3j//jdugYbGcWPRs/SK/41FICJCQ1n0tueNbZ4a7kuP0vPWCGPWeqFOeQ2Qw3l50B0Ax5e85CVTSETP8nKSeNvY93xrUiTwTvRY64D3py94ACDlD+SVQQL9QP/RV943gH7Z+W3NQXALlzQHvJEpvMYQK6uubZGlAfKMHOQnoX+tXeVRMRbkGhLK0noOsHfN17uN1vD6nw43DtRDv1ob7E/yxpn3S55M1s2zzz57MrygZ5EzLuMxIuTK+nPeNmNLOdZH4bQi2yIMD+S42Kgu6yt585KRBN58i7DUB3NycCttjTD0u7VM2EtJ4smjfeDtbne7xQMf+MBpnFb3fExFwDavG4cZwuwjrvZ5aeaNYb6/6U1vmdZS9+n/PInKw2HN93d56PICyQMkIjfjHfNZGciLvGUiMxAtxpacL/SXMWM/whvEd9biSDvyzljIHKoM9yubIQgixKVtq+xPt9JPe3HvIED2QuqjziGBIYEhgZ2RwCBAdkaOo5QhgSGBIYE9kcAgQHZG7FlfOiQiBBwsAS6AX4e4rGGz9Ct2soOgAx5gDCjlEOgqRrLDIkDEgdIh1gGaN0DWxQ6PylefMEgOmTxLhEYCkjlgAtYQH9omnAWguRwF2rHq5Z2AMkC3vD/mZc0JkCyeV62LjH77t397spAFQm4EYK23uJdYkwyEo9guwBcgIZ8J0gfYULgPv8XNF55L2C3tmIcMWeWdG09krK7LLv304stf+fvFUUfdCY22uOLrV1tc/cjF1N/6HYDCohO45Z1LTH6d61x7AiCMI/JAVF3nOtebgBbjxudICSCq54Ty0HbjFkACPONJ0jgRmsI9wqsJXfH//vANF//9v/9/ize+8c1TSK6vfPlLi3vf65jFda5z3cXd7nb04sSffug0H4Ajxh/Qh7Vt4zfr56zCtQdQbB6UTJXsAwvNE6AmoAS4U1iRrFORLAggxCEA2Tt6Xrn6xf3AKHPTe0uKLOSM+5StPetzNazSf+OZQ18CzXnjxg8r+nvf+96TrjNGjJf0gLd1v/FtjBUK0Ofu8YzP/S50TCCi8agsJLZ5iHhUFkJbeQBF1tHWgSy+lWmOmlO8vq573ess7na3u09jW5gZZQg7BMhmee5/XoGRNYGzhW7aKZBxvr7xOBQeCml/oK88d4R0orNY3s+B+2W9NBgkCHUFvJ/LjjcG8ll/Fhprq++YN0rrFqAdEStXFx0b0Mzz8cwzz5y8j+5whztMIbkaB/vrt95vvbdFn+8v/FJeb3Qn7yDyY3jBIyTyaNn3jERIpwL9rZ28Fbez71i2/mXuIz9rh3mA7EIuIQx/8Ad/cE3Gy5Sz0T1zr465l2keWtYf6ysPXmui/Q3CgH4w5+3ZeCaauz6b529Rnzb/nxxziJp9icitn8bQ+edfuOZtbD8ZGWs/qHz6g77wnef0Sb+Nm8gwnxcCT72ecdlXkJ/67Cmtqb/+678+tds70mnWYvfbQ/B0znuyHCv2p8rwbkgPZfB2Ew6Op62y8yZetR8OxucGAXIw9spo05DAkMCQwHISGATIcnIadw0JDAkMCRyUEhgEyM50S6ESAAgOlKzOzzjjjOkQmZdGZAWiw9+eKYFyz7OUZWHvcOmQGIiA/ACIiO/tkAjMKsa8A6I6gL7AL2X7HvDlc5+J9e2wDIh2OHag3g7o5UDsgMrqGMBU3Pv10uQB8shHPvKbrFVXkbi2sroFBgFj9md1m9W23xIXkxfSYrsESCAoQBHR0cG/hKH+956sSIH3VxYaZrP313b9k3fOvnc6cvGc5/zy4vGPf+ziyCOvubjWtf7Z4oor9ll2SnZqLAA1eHTMAQvEmf8BEIGe7uERZJwiSoAeAB8ACUtNYxDYqjzvZ+wAYv/iL/5y+o4sWcre8Ae/f3HGGc9bvOQlL1785V/+z8VNb3rzKUm7tv7t3/z94sd//KjFQ3/mxMl62Hg0bnmYeC91ey8kRl4zkYL+V0fW70gdbdCeYoqTrzYpC1AshBiAGqg095zpnZVXqBgAELLoF3/xF6f54MqjaR5OZrN+Gt8f3hJIx8zBS3qd/jZG73//+0+ERTqADjSOSooewWEcZ23vd0BkgCP9DegDOvuJMPB5+XQApPR4ZCDJTwmHJ6+s2y9u8F3fvbjGNa65+Id/+Mdp3UBw3u9+95vyO8zDyASc13PpisIfrdKjc2v/iG4hj+iSpz71qdvW/au2KU8187zwRxHLy76vMhgNCHWVBb7QgQwR9P9Wcn6sf4/k1vjyvzqsqepkyGC8CIn1whe+cCLyha0SVpKHnr1G69L6siNVlO3v7m1Mb/b+7kPIvfnNb570Kc8Uunaz52rHesBf/X7I7fnPf/5UbrlMVunfnXomwse4JWuA/NOe9rTJqCMvhP3tNbbShuZF/eL/+bysn/IIIyd7F3MeiUDH6H9tspZav61dhV078sh94foaj3KafPGLfzb1vfXeGklv0VH6kycoPeF/3+vb9BGZtFetz70rvWZMaosyrLXewb6UHrQ3uPjii6c22mvSXerVBt/V1jxqtNUezX7JPb7nvYzgc8kfo9xlvY620h97fe8gQPa6B0b9QwJDAkMCq0tgECCry248OSQwJDAksOcSGATIznTBHEB1YCuRM3LAobEcCA6MDpBZ/TpcOyyWLBfo5XBa3GgHUeAYoBvo67AphILEmiz4XJEsDq4sCCWRVA/LQYdmgI0k5cI8ANaFxnrSk560FlorcGgrknBYBhI873nPmwAuQLb3ml9kwgoZMZD17FbqmN+rDgQIMCDAf3+AUsASQkhyWaE8smhc5V2rR7ksmgFQvCXyGvC9vwE66kOCFG5imXAhG8lkni9jXxlXLP7zf/njKbfGgx744MXVrnb1xde+dsXkDSPshFAzSIXGA3ACiabNSI7CT+ijrC8LQzHPGVKCcJ4iQFcheYAUSI1v//Z9uUPIUtkXf/TDi/vf/76L009/9uJP//SLi//23/774ru/+waLa1/7Wovv/p7vWZz5qtcurnPd60+gknGLoADe3OpWt5rADgCHcW5MAmGMc7+Le08GhQoqIXkxyRtP5WwxNzznffNuyrLUZ+rLElWM+xNPPHGSyRyM8b1nC2u26lgdzx0eEpiTBQG6jRlz8kUvetFEyAYgFjLGPXOAMy+BvC0as4XRIy3l020IEPofWagM/5uvngWKFlYvkvTYY49Z/Kt//S8X73//BxZHXO3bFieccOLilFMet+aVoA66gG6KUPWZv12FzYmEXKXn5gSI9vFIQxi88pWvnNodqbhK2as+472EFuLBEckzJwKWJf/J3BrGMyNvCv0jJ4c1r75bpZ2RF3OQ2TiQR4E3ANKBhwACRxvoZuG4yBv50hqzkTeFfijfUqGmfJa+29+6lOdM64SQWzxd5IwJpF9GdoUgS5825rTdezzsYQ+bwmHtZWJ07zH31CIvhgLe8y53ucs0hoVHXHUNV34hGed5o/Iam5OZETF5jXjO1XP+9hkPWOHcEHMMAHhV2F/e8573WBx11J0nAwEyR5pd73r/YiqDvBEWxqtnGDd4Lzom3WUM0gHpLuMgw515qDLvlJysl3lwNrbIDjFjv/uFL3xhzeim/W8EcHln6CZ7Ax602myvYt+hX4w5e4KIolXm2MH6zCBADtaeGe0aEhgSGBLYXAKDANlcRuOOIYEhgSGBg1YCgwDZva4Bnpx88snTgRFgHAjrcJe1pwN3YQxYu7HqdehjPZdVYodgh8Ws9hyAhSgCxAM13OtAqlwhBIBpnhMKy32AY+CzA7QyxIIH5rvmlqhzMCbJRO7UDgd4xIfQRoiYuQXrXJrKBaAAO/LM2I41pYSiDuP3uMc9lvJe8c7iagttEZi5KgES+PVLv/RL0/sgCALaA+OBAEJ8ABd4imQBvt0Rtk/+/7T46j99efHa1756cbOb/dvFHe9wp8Ull3x88bjHPW7ywAFeaEckVBaVgRR5HGUlmpUnS3EhOIAorNsBJL7zubAWxioCw7g0NoyBv/mbv1189av/uPjyl760uOa1rrm4xrddYwJSJAmRgPUGN/iuxU1uss8K9PLLPzMRbkA9l3bVBwGy7kPOSeJcMnbtDVAuVEzJ5LNCbtx2X2GGsrJ1nx9tQyAef/zxExkHDK4tjcfKmoO52+238fzhJ4EAYvNK+LQs282bCI088ozDwE5jM0A6XZiXV0Cj/y+//PKJ2EZc+7wY/eaf7wCZLuUqHxj/v/7XX09EonF9oxvdeArZ1Hwv9NuVgbjbHfPJJBBUOD7gMR0Sub8dvb/ZKCILIC+QNbLD2oSgFy6SHOd6f70XzJWVzwsC+SCBt3qEpqIPhc2ja+uHzdq4v+/nss97SP8JLcl7RugtBD6r+nImyUElJ4k+NqbyOFq1DVf2XKQ/3QmgjhyO2Cg80fr+Dcj3u3fM+MNvMrSH4AmyUd9U3jJky3bee6735+uTNUN+Fx43D3/4w6d5PvcO3O54XmbOzcfp/P72jsY6o4J3vetdi8985vem/R9DCOMSoXDEEfvIfPtG/eRv+03vxpCh/ph7opkrkayFlWzNjtDxuX0n4qJ2IVcQKrxW6Dpzke4SxpJes5fw01yM1I2Q4elirmqLcH/uo+/sB1bds21nXOz2s4MA2W0Jj/KHBIYEhgR2TwKDANk92Y6ShwSGBIYEdl0CgwDZPREDTSTtZi16y1vecjp8cvcHCjnUAYiKrVwSZ4dFRAhPDvc7SDpkBvJ41mcABJZ8gJEOk+5zuHWPAzDQV2ijH/qhH5oIGHWzruMRAhiTr0KM6ZJHZ+G5XiLKLS+Csh1sJTY/99xz10iAjaTouTe96U0TYRBot6q0Hb5ZPpINwD9C4srKcw8iQlxqB2nXqsBFoDrgSR4AcltfVoCFEBo8M/Ynz1VksA+s+NLis5+7fPE7l/3u4sd+7McXj3/84yerTiBDbdE/ALE8VAJM84BxXx5DxWb3PPBEWR/72MfWyCVlGI/KMH4CgYATABWAh7BUAb76xpjkNcIyldwBk8LhIEHm4VjWy8D7If1YPrNyBogAQ4ztLEC1u/bXH5VZHPdy0fhceX4fd9xxk9dQoTZWHQOr9Nt45vCSgDkAoGa9Tj8bh4gHetd3xqz5YKym5xujWTMHmhurkR/uVY5k5/4++uijp98AQuQGy27eAH4i9oxjxKV5mieVdQSZuBHJt1s9kWcFHSJ8E480c21OjO8mkE3u5VWhKySrt36ecsopU39sJxyhkH3yb/Bm8Q7WTJ4/Lu9XaKmdkK3+ZMwgaTz9p26fCYc1z+HwgAc8YAK9I9w2Sma+E+1RhnfmiSIE13vf+94plNHcmCBQXFs2uyJFMhhgxGGPhBzPe68yAr0LHbVZ2Tv1/dz7T3uF+fSZdT9vh8b1TtW5SjkRS8np7//+b6c9H48xe0N5W651rW9f8wAtNwg9YW6U1B5ZkvdHSdBbY+kx4673Nc7osMJm2ROYb/SPvYN5hjBUh71Be1efW4vtRRs/eauan+SqDfYh/rZv9Tw9275zN/XHKvLf7jODANmuBMfzQwJDAkMCeyeBQYDsnexHzUMCQwJDAtuWwCBAti2UWbs4AAAgAElEQVTC/RbACwNR4BAvLBWwyk/W9/Pk0j4DdhX6yH0AZZ/57YDpEOhw6AJ0XXTRRRNALOmkw6kfQJwDrLKFInGI5ZGABHGYZFnMQ8SBFLAtnJODqWeysN8I2A9AV4dnAMoOuIEk+xMCq36W0p7bziFWm4T+8h48WpYBsR3c5f8QQsRhfTtXIW1YrLLQ5oWyvg2BEh/60Icm4KAwJdupt2e/9k9XLK55rW9bfOUrX16cddbbF7/3e59dfPrTl00EmDFCvgEYPQOIyEulMReYYVwUQoWFqLAVxhQQRegw9xsPrvLFBLxGJhXGwjiILEGAsFb3/sY8TxnyKIlrIUHWy2Ru8WucmDue40XFMyWgxnPJGVjo8zkIqc1koY+AyHe/+90n8Nh8yCL9cLQo3YkxNsrYXALGzqMe9agJ6AMEmnPybBiDeeAB84zRwEM6Oo+s5lxhsACA8xBG5g/dzBqahXV5QMw5Ooh1tM/UZz6ae+bun/3Zn02gofvoHUB943wrHg+bS+Bb7wgw5R3H+8N60xwNwFxGX69Sd+tP3nYIfv2DBHKpXx8l763WIbcQAoQnBsAeOfsLv/AL07obwbXVMq/sfnIS6vF3fud3pv5HvACz6TC6zRh79KMfPXmI+CziYTtr62bt8d5CvX3iE5+Y2mNvku7PK3CZMFERIN2rDOsNrzykFQDc+8xDlh1oAqRxmmEKmb/85S+fyCi/d6vfVxlDkU/75rccJt+25nXKW+e6173+NEbtA/LOsn9EgPCQsiYaT5EQ7o2MIAd6xo/y0yHen2zIxfqb7qJ72ivYd8770rprL5AXsnFbXRk3aIu/7WUZQZx33nmT93J6ZBX5HMzPDALkYO6d0bYhgSGBIYErl8AgQMYIGRIYEhgSOIQlMAiQ3es8hzcHTzG0AecOjQAqh0UHPgdCwDEQy2cOjoWZ8pkDIEBALOWs4R0+swZVFlJAaCskRqG0sioGDrMG9KyQB8gDdUqODtAAfLtXiA8gGkIkcHsuFe+R1TILQ2GXWEAHPnU43og4iQDx7tuxnFQ2DxAHZD95A1xZ77mHfOScEH4BCL9RvPRlRkBgAwttSbTvc5/7fAsB4v0iini9sNzdKbD9K1/5hwnAv+KKry7e9rZ3LE477WmLe9/7XlN9SK/Cqvkb+MBSXJsjtbx3XjPF9EacADE8Y0wBXZFjQA5AIrDEODRWjUuX8gAYWex6FkGBpAM0qts40l+8ZIRvyStjDmytlznwY27lHADlPn8bf0gRQJTkyu4V/gPRgRzUZglUWZ4rK4BOe7WLRXzx3XcLLFxmHI17Dm0JGNc8AM4555zpRehP86FQLXlH+V1y9MJQmWuRiHkPBPDl4WfcIleM68IetVYYw/LxGPuFpfGcMITmhLUknfyRj3xk0heVv5tjXh1veMMbJjAV8VJIpnKeBHzvZs+TNV0lrCOvAvIL2N3OukPHvOAFL5jWSLmD9L212toZQbxT5I4+Mm6sMbznkANIXCEKhYtK577iFa+Y+l97dqru/fWN/QvwWs4kRJB+Jgvy9v6RMslis/W4ceh+ZZgTxs1973vfycOkd5wTEbs5btaXXR9k3KFtPpPcm7yRQObhbst9s3cujJ779q2r/8cwgH548IMfPOUAMZ4QIOaAdRi5SlfICec+e4D2UnmCFNav3GCRtn1uD6n/yMgPeViDrfvmhvGS0YQyEHmIRPW1VtNVdFfec/auctZpG49p+8Zjjz12avN25u9mctyr7wcBsleSH/UOCQwJDAlsXwKDANm+DEcJQwJDAkMCeyaBQYDsrugd7B70oAdNh1B/80Rw+AOgFFM6QLoEkQ6JwGcHP8BuVneFG/BsgI/7WIwiNQBeAeElswTWsw5WFuLg+77v+6YDPcIEOeJAzKITaKT8/QH2ARfPetazJo8O5TjkeqesNNeDbEACIbDES49AWRWIUwcCBJHjZ3+eBPPeVBfA0LOskrdjCe1Z5TjIs859yEMe8i0eLXmJ+C2EiZwlrJF34tpnhfmNxccuuXjxyEc8anGb29xusvh0lfujMFYBplmd10dZavsc8AGYQGgBLVieAy79jcwAvgF2kWssgMu7YYy5J+BLXe7xvsgPZIi8BIANhApr6cAiZezPojOQtHv9LjRbzwXuzgHVLOErN2Coz5N9YVf8v9fg1U6Mh1HG3kjAWGShfNJJJ03jk55FrvJ6Mhfm4eXKw5E3FX0ZmFionSz4/QYsAoSRkOansHHmqvXB/CwMFnKy8e1+dZfguOTpgGqeKeZpoXt2S2If//jHJ4vt5z//+VO7IpojaXy2U0Tw/t6BrM8444yJ+EA+J/O8w1ad89ZOXg+Pfexjp7BTT37ykyc9GaG/07I1pvSv9QoRpm+FceRxad3NO05+k/IqebdV19XNxoRy7TV48gGn5bhCej/zmc9cC0cY8b9MWXOPjowKjBdGHqeddtoULrHk8gfa+0P7vYv5FjGTh4K9mf3SIx7xiGlPY/+011eeGftCUx4x6Q/j8pOf/OQUgvPa177ONFaFLHWvfaT13me3u93tJkKCznIpQz/bQ+QtmneIfYL7fK9v6LxCbRp7yjVOzT1/Gyet2fanDG8YLniObCu/vSoCF3nCUAV5Ytwb64jH7tlrWe90/YMA2WmJjvKGBIYEhgQOnAQGAXLgZD1qGhIYEhgS2HEJDAJkx0W6VmBArcMfkEj4DOAy0iEA2cG02PFZ2Dn4R3wgTljZAb8cXB1EHTRLbuk75QtbJM+I8gIQHHC1wSGUFSmgAXkAsANkAzU+85nPTAdn7XLgzJI54ChwQznqF+aENeoyl/fg/fLQhz507SC7KhDlvXgTeEdETqTRZu0gAwA+EGk7QFwAuzKQRYCw9dc8brn2yQUiBNoNb3jDNeB/mVjpARLzhLMAB32MUAHK8HQoibg25fUTMGrcGENzwqEE94Va016AKZJMbG7Aic+MKffK79Ezxov2AL+qV5/IJwNo9Y4u8vbuxqkQVo3FzfppfD8kcChIIBIVGChJtfwId7jDHSZwcO61RPflOVWuncKz9Z7KMpfz0jKvAK90NSLxjne84zQXPQ+4LJwT7y7z0Px20d30QeuKOXfb29528dznPneNeMj7a7syTse1PpjvyAHeAYW526m6Nmpr3oiFUao9iAphoZAVJZvf7rt6nqyFfKQjkf/05G6+Hx2L7DK2eBCqS9/zbGEVL7+SccCowNq6D/w+ctdI3fYnd7nLXSbgX24nRAUPg0IURRKsKu+89JDuyrbOl1Oifo7g2U2yZ3/tr05tsNeyB7KuSzieEUvjcO7Ztduk3/7mx6tf/erFhRdeOOkSeonBTB6ceYpZs81deiTvUO+H9CgMlu8zuikHGKICoeI7+0Hj1f1kpD66yB6yOegeY7j785B1f/sxnyFQeIAgf32ODHnrW9+65rG7WwTfqmN2u88NAmS7EhzPDwkMCQwJ7J0EBgGyd7IfNQ8JDAkMCWxbAoMA2bYIr7SAABsHON4DgAPAmHA985ACwCOHT9Z2gCwW9J4BQhdrHBjmQDkP7YHccDi99NJLp3IdIj2XFa4DsEuZ6lcG61K/eX6o5/LLL5/qcHiV7DQgaw6eKxPoL3a0JOTLHkiBJsAbh+LAjFUlzjoUsOfwvmz93gtQ9PCHP3zpZzZqXx4gvhOCRALy9VehGgIHPcMqGZilHcXMXqbteSxk5WlsAL0AfSwq8+YokTKADqEFPPNMHhuNsUAmbeSBJARayXONGf3zu7/7u5OnElDEWDA2kCXAKPUhyvISUY6xxVrZGJUYHjgiRwErzl/5lV+Z+n1cQwKHkwTmBO7xxx8/hWspEbk5Ye6Vo8Ocd5m76WNEost35fWIJIxkNvfNT3qOd5X/zS1zD7DIWj7gO48n64l7/E/PACl/8zd/cyLO595P2+2LdDhglJ6QTFmyYh6BEUDbBcSvrI0ZFXinvFu0Q6goeT8YB+xkbg6AsRxS1syf/dmf3dVwPBk+ANfJGZBtPCHG5AF50pOeNHkfem8eGNqVgcIya8oqfR/4L+wVGQhraM9x1FFHTSC7Ncd4D2DfSh15gEQEen/5KeSRkROkUIuNub3wCPE+kZ55FVlr9ZGQWHe+852nPnCPfVm5ZiJGtiKP7d5bO+WIES5SG/QNXdAajoigiwp5mq5qr1dOrfIbzcm1SCn9r789W7jLxh8v0PLV0VUZTRRqSx+2l/AMYxYeHzxSPGufigD2ufCl7VtWzeGzXZnu1vODANktyY5yhwSGBIYEdl8CgwDZfRmPGoYEhgSGBHZNAoMA2TXRTgfiEtkWWoFXAKDZ4Y/1fdb0JZx0CCx5bomtHSgdHAFmDo8Or8r2LNLDwVxZQAPfldTcARRoVugBh1CHS+UIU6RtDpa8QsSMLyZz1rwOt4Bwh2EgE++Dc889d2r7Mlaw7gOcAMK9Q8TAKhJXH4tYycd5sCzrSeH9Tz/99Mm7ZTvhStQfqIEAOeWUU74lrIv302d5Yaj7ta997UR2seZ2LSuDrCP1N1Di6U9/+hSHHAGU9w+ZZmWuferL66dwO571XV4ixgSPGCSW3/pIOSwukRnuZeUK1HWVs0A98xwekSzJFCmjLjHzgUJyxCwzRlYZC+OZIYG9koD5Qxf+3u/93gSIG+MARpc5YJ5FTpoP/i5RNB0fEBnB7TnzynytLGuAXAPWDB5vvqOL/XgOCepvc9A9yueBZc7yEkOAIFroa7kVltWVy8h0TnI84QlPmLwuSvJOP5ZTaLes3+ceiWRL3yKZ73Wvey1udKMbTTqejOnCnbgQwvpV+CPrjnJ36920lwyFDdTniPMs69VL1uoW/ur888+fwGG5HCLed+J991cGLxT7C8C/y1hFglx00UVra95W69d+c8nexd7EOCoE093vfvcJADemC+fZOD7QXiCRjO3hym3zgAc8YNqPMK5wRXKmA3Zy3m0m2+YFHXPcccdNRg4+I1drt/+N5UJWMoBpX5e+8p6eL0G575vvERj2lvpEWeZE76o86z6PYqQtHUUvIsjsM+053Y/UQiDluay89qGFvDTW7ZcYUTSfI5M3k8Oh8v0gQA6VnhrtHBIYEhgS+FYJDAJkjIohgSGBIYFDWAKDANm9znOgdCh2yAfUSG4qXIj/XQ5+DoQOkYUGAGr53gGxRKMOhCwv5bNgaSvfQtaR7neodSh3yJWcl0W+g6fPAFKuLP0AZ6ws3QvYQXAAyzwjBJLy1C3Wd2C+drD2RK4EwC8LbotTPvcAWdVS1SEd8SA2tLYvU07WwoC6F7/4xUs9s7/RoL4IDuTHS17ykm+5tXsKC0H25C42vvAp+tFny4QBy2rbM+L5I1JY4Boz+rByjBVWyqzFgZ8AC2OusDolcQUiqbfEtcJieNZYcun/wlzxIvF3YSyQKvOEqAFgWf0i0AAZLEONLSSfmPWe0ZZxDQkcLhIIbDZHkIZCIhUmzpw0P9Pv5SnyOyv2kgM3L/JiiERIRwAQkdWIasC7eVwyY20AJvpd8ml1s6Lm5Uf/mL+8IQojs1OgfaDuy1/+8snzUH4rZUcOk0Wh93ajz9OL6vSDFObhRz9GUm8n1OH6NgvLdM973nPyakvfLbv2bfX9rR/CKyFzGA70TvQ2+dLDvPWsB/YB9hLyYi2zFm61LfP7826QW4Ws8yyQe+xjH/vY1OZVxhfiD1kV0G4sN36EVrSOWPPtdVxz75/tvM9Wny2sVWM/Tw/zGvnG2+JFL3rRWqJx48M9B5IAaV7YC1h7hZQiL7IttB79gXywl/SZvQldVXvJJe9in5eTKALI94gwYdCUTcfYQ9p/2pN41h6xcn3vPuNWGfYnZEJvuOi3E088cSJKeIGQpxBYcizJC9J8267n8Fb7+0DcPwiQAyHlUceQwJDAkMDuSGAQILsj11HqkMCQwJDAAZHAIEB2V8xZ1wUQAI6ErhA/G1h105ve9JssB7MEdoh0aASoeVZMeECY/wESfgOxWdYB4wBggd8sNREgDpEOpa7CTShTWQ7CLI0B1w6qfpAhDqLqVq52KgNx41B68sknT+DHVmKOI0AccnuvVaUdAfK4xz1uDfBZBvjxnHaTO+IkeWy1HVmdkjHLXElG1wMctad7C/fAmpvMhfYopFWATs8UvqLfte/Nb37zBLIAN/Vx1rC+z+PCGNKfeX80RuZWkyUuBWwAIHwHWApA01bjwU+JUb2fOgEQPtOHLNCNO2PAGPGZZ4xNeW60Q5gWOQl2Cyjcat+N+4cEdlICEZhITYAfvYIgFr7Fd3SMH2SGuTOPsW++mFf0CIAv8iAvLSBwyYYvueSSaY4KB+M+IKPvENRZXysjnSEXibkZ4GiOvupVr5o8/Oa6ab3uuTLZpMvm+km7fuM3fmMCvtVfYmPvVWL4ZXTzdvpkDsrLjVG4nbnn3FbL1wfzpMveC3n+7//9v5+AWfqu5M5bLXuj+/OkTLaAYH3Iiv6Rj3zkRDa45mGu5CSxnkrIfp/73GcKjZVX0U60aX0ZtdH6IY8WwqmQT2TNsxIJeMIJJ0z6PkJvWfA/csfvcuU0v5DzvF14ApT7ZJ4TpPVltz1gIl4aW409Y84Y0U+IIHsM+6h5mLi5B9hurofaoT2MZOx3kJ/qznMzbxsEidwleX/k8ZERTntFn/P6qK/N8wxq2kuY62RBR9E56maI4X9zpZCu2sE4gm7yWXtInqb2Kjy3fG5vwbDEnjNjEs/u5JzbjTmySpmDAFlFauOZIYEhgSGBg0MCgwA5OPphtGJIYEhgSGAlCQwCZCWxrfSQQyawAggNTHD4Q14AEADNDpwB9IXacD/gi9Wdz4QYAmixEHZwdDgEsPveodNBVTlCWgmfUu4Nh+PAc3UAqlnzKd+zeYIIRwHA1h5tA/T7DeQWlmJZYCOQDYAPsJkDdSsJb7GYEtwiQLJ2XKYc90oGLBE7sDKL6WWend8TgeTwTiaAmWWugEDhcliJlrg44AfoE2gU0FXoM8CbWO/1Y5aa+gaYADADhhpXgZ76M9Iir4+AG+Oo0BMsiQEV8gkA91xZcas/kAJgWx36PnBDu40VbQisYNHJ20UIjhK4r2IZvIxcxz1DAnslgQDRwE3zDcAHBKZv6d8SCQfmpnvN/7yzzNU8GdKX5dbII89awfPLPCzkoflJdyNc0vmIEdbYAEhrRLmf5MYQPq95GKBYfZvJsHA/7vNO5jtdJlG1thbub7Nydup775EstYNHIEB3Jy46yxpLn3k3+V0QSMh/pAR95/tV15D1bcyy3m91CvmESGah/5SnPGXSpRtd8moh3IQcYu0PON7KurwVWTXWvfexxx47eYYKt6bfy1smL5i1mTGFvUXPbKWe+b3A9zykeFcI4/b2t7998npxlUvL7xJwH8h1JgKkXDfqtgcTukyeMvuM5j15mKOIiEKYriqXK3uuMSQ0GhKhEHvmq7b4yVtU6LI5AVKf+d276e+8R9WrT8w7l70i0teYK7+Iv3ntIC8y2qGHEDH6sDxHysmAxv1kJ6SWsWNvgUQR6tSeRxvaC40cILsxakaZQwJDAkMCQwKrSGAQIKtIbTwzJDAkMCRwkEhgECAHriOABg7srDaf97znrYEtDpMIBgfU8nXMAeRAMkC0q9jKDtWAMhfLPgCNA6bfPA5YJd7mNreZQHdgQSGZHCyzynMfQAcJwmtEvUCYz372s9NhmJUpskQCVmW7N+BrM8mpQygPybsdZLdjyaes17zmNRP4FriwTP3u4YVSou7Nntnf9wEDvheL/dnPfvZSoUe8c143wAnxwucAarL0GRkBLn0G4HrMYx6zuPWtbz2BB+QekRHAGkmmf5EbWSjX1gALbS5viD4ElF5wwQVT3+pnVqtIkMBR9xReR92F1FKPEFfKFefbuGWRjHxxn3AlkqFHpARQrSrz8dyQwMEmgQjNYt+bl4UXFA7KXPF/oWe6r995fKRHzTl/l1tkrg/Mc/MS4U03u+jrCGCEY55Y5RERPoknljlt/mkvXRK4qYxy+SwjW+0t5A/dxBtF7iBrBD0wJ3CWKW+793gf9QJVJXnnKbFTlvUR0NZo/cFjDwFy4xvfeMr54p0jorb7Hp5XX156+vFOd7rT4kMf+tC0DlhjEFdzj5TqdK/31sfWVh6Au3nlofLEJz5x8lAR0jIvQG1FxAnVBtCO4F+VkMgwIKKpfBRIFus/Y5EIqvKnbWdfsYrcGoPWvDx187C42c1uNvWh/VSEWvuu3QbxyZxxxqWXXjrpBe3MK01b7Bf9jzijWwpzlacqWfubXK3prjzaPI/4kCfMXkO/53kkFKB9AKMcBGwhQOkqddgnIDcKr2XcKkNILGXYt9ArvFztkeRVYfjhas+z6nhapX8PxDPDA+RASHnUMSQwJDAksDsSGATI7sh1lDokMCQwJHBAJDAIkAMi5qmSgCuHZvG9HVQdKIHzxVt2+HRozLLWobTQRw6KxaP2u8NjB0UECWBCPZ4BhDnosiB26HTlbaBcB1IHUWCS/3kFCI8ExHC/AywgAuEiFIhY6Fn7Lys1ANJJJ500lbcscbFR2d6JzBAgHcyXaYM6gfYSz9///vdfirTYqNxAoDxKtAMgsNlV0nP9IQ+JxKnAzPp3bkFdX5933nmLn//5n5+ICv0RCJk1tmd4buhXoIaxUw6BQpYUg9x4yhq88ScWuL+NFRaangVeaSNgw5h0Kct3eX2oy9h0n7+NN5bvQCljWCiQEgUfrpabm/X3+P7wlkA6LGIz62/Ao/lUQl8EiB/zLC+vgPrID5LK28pcm4dECoS3RgAQ6WafmXfVw8K6cIVZowMj/Q1cdJm/gHReEumirYYM6jkW7pJgA3d9pp7AzgPZ69YlXgFkk57aqfpb33hBvuc975m8MKx7r371qyfPB/p0p4DsSG/9KleL6xGPeMS0TjI4EPppI88O/WdNRo7ztuNZuJtXY56Xg58nP/nJ07iOeCAP4ark7Dj33HPXcuKs0qZ5yKNCSZkvAHahJ4XlRAiWH629z26HXFv/Lu3D1Nt80l7esrxDzROElu+11Tzfzv5nM1lGYiDG7OkKRUdXFJqOkQxZIhvopjyOIzm0P6IWAVJuo4jO8hcZe56t/+3t8nxDFrpfeCvj2h6JQY6/8+ohL3sMewl7HGOHxwdZyblz6qmnTvltCqm21T3nZrI6GL4fBMjB0AujDUMCQwJDAqtJYBAgq8ltPDUkMCQwJHBQSGAQIAe2GwI9CuPxspe9bPFrv/ZrExkhpFWhjBxE3eNg6YCJ7CicgsOtQ2TWfb4DdAGjHTiV4TsHXcC/wygAzUFUmSU3z3LZ/fKROGgCFwDe6gRwKwcY5DMHU2GwCuGymeSUJ2QGAqR495s9s7/vHYaBUD/3cz83HbznFs1XViY5ASCE4kJabMdaOJCSpwMATp6LZS7PBVSSx0Me8pA1r47CUyhHWwFIvIMQH+KeZ5UZ+aH/AAZCTXgvAIfnyi2QxWzATPkEkFzILJ5G7jVOPvzhD0/N9zxSA9BqbAFZjSc/kSeeE3YHaGEcua88H8aq8SUngL6JLPJuBxqYWqY/xj1DAqtKIJKi51k9I1bNFaAePenHXAMSpm8KbWh+BEgG9vo/a2qfeYZOVo7QS/Q6Tz5rgfltLtPPPu/vCEfJj+k5Xm/aml5497vfPT2fN0ekxmZyaP4istXJ+j+vhNq6W+GXNmob2SDj5V+hw9I1m73HMt9HEOs7Yajk2WDRLnwi8sffEU3LlLfZPQG7ykR8IPj1i74E9AP86eX1V1bxf/RHfzSNPTm6Nrpvs/qX/T6ywxomBKWcK7W9tdiY8Dlv0dNOO21lvd96qPxIxj4D4CMWyMZ8aC/jPbazri8rh+7Lg3NuxNDewFpqTj7+8Y+f9ggMHkrmvZsEiHrJx1i1PmubtZoOEg4LaUE/GcPW+byNjXWy07fJkY6w7keI+HzuCcJoQrnKRPj6u3ezJ7BPyJOZDlOf8uiiPJ5qn/vsdXiUMlSh0xB65JYn6uHm/UGegwDZ6qwb9w8JDAkMCRw8EhgEyMHTF6MlQwJDAkMCW5bAIEC2LLIdfcABUNiS4l47JBZmwyHR4bTDanGYfQY0cbjkTQCwZtXvoO3HARigxsoPCQLo/pM/+ZMp8ToQzOX5QmE5vCpDYl3Ps/Bl0Q/Uc8DlbQCQA7KIOS7sRhaQgRT9Xi8coMjxxx8/lRNws4oAtfGFL3zhFBu98GCblVM4DQf6N7zhDVNy0O1eypSbQ9zqZWLPZymdZeVFF12wOPLIqy3u9ON3WVzrn11n8dWvfn1x9atfbernd7zjHVP8bsQTgiNQArhUSBBW3/rdmAiATLbzxMve0//6EyjlyjtImA4yBJiwFPd5QIXxWBz8QB3P6nsgBtDjtre97QRwADvE7DZehCcBdIxrSOCqJgEeAkDAOQFSDpB+m0uRD+nK9Lj5nlcBvWr+FQqL3hByip6nE3xvPpdYHQhOpyMDAh2Br+9///vXkqlbB+SN4KlVmD26fT0gWziudJU2a78webzShGU60Ff6M0t6IRVdiHDXVr1Zrqz93tW6Sd7Ca1lr1PvSl750cde73nUK87ST4ZYCduXrImP9liW/hNoMB6zl+7v01ymnnDL1K7Kk0Gblg9iJvgrsJxvv/uAHP3iBTCvMYVb66jJuEUVCwQlnlLeMdSwSYNU2FS7MPsV+6cwzz5z2M+WTaG+R18hOElWrtFlfICJ5DfHmaZxay62j5WbbKeLGOJWzhvztH/VboTLphnK+CZdWTpJ5AnTtTaf4re/afyqrcHrInXKAeBfvp9/9CLmaoQ6ZuY+ekbuFMYe+a09GHvak3t/elQHFZZddNtUrFw5PkgiYnZxzq/TlbjwzCJDdkOooc0hgSGBI4MBIYBAgB0bOo5YhgSGBIYFdkcAgQHZFrEsX6tAHvGBJDIQGaN3xjndcs6QHOGdpmOVwh/5ye/g/i2j6VXcAACAASURBVP0sMz0D+HJJMAnQAZ4DvwHVged+F+oAySGuvAO6Z4QzYp3noIscAYKwAgbKCNnhf3XvL8RDHiDyXjhAF2N9aeHMbtROIUEc8Je9AvC0kXeCuNLb8UjIYptlsEM7a9TNrrwggArkeP7571v87d/+r8VRd77r4v/+3u9bfP3rcgAcOVk9stoGBAT2RVbpH8/qG33HopNnTuFzjAtghjAhQI+8hrL+RmDd4ha3mDx5lA2sADBEYvH+ibzQXmUFjs5D3ZSfRF8K7yHEmnZJUAuMajxsJpPx/ZDA4SIB86O5C+hDKrKyLsSg31lZByiad+ZsobDKmzAnkctvAFBk4W9OmsP+R1haFxAnAMkITOUAGXmByF8hUXm6ACBN/2mLayNQMZDWPKfjrR/KftSjHjWV1XMHsu9a++gc7eGBIOE2PZYn405Z1vf+vCCFemqdRFDQpT/2Yz+2FvppJ2QQyUWXXnTRRdNaWhhEXoYS2GvLRldeGRK03+9+95tICUQcYnwnLeYj6ZIxUJ/XaongW9MjRLTfWkBmxqH/9VN7jFXkVp6dxp81jiEGQs6cmOfOmo/tnRoXq7TZM2Qn7OUnP/nJxXvf+96pmMip5LZTbTSfzznnnIkYkoSdvkB6KJ+eoBeE55LDRZ+Y48aK9kQ0pJ/0lbnm/0JpKp8uiajN66s8KHSP/Yl6GWTk8et7HsgIEAYjeSdHaNFj9jNIPKHttJUhiLrLe7aTXl6r9uVOPzcIkJ2W6ChvSGBIYEjgwElgECAHTtajpiGBIYEhgR2XwCBAdlykWy4QOP+Wt7xlsvDtwCnkELDKQTSwah4ewgGyGOx+A2gcOgFFWW36zMHXgdcB9KMf/eh0KGa155BabPrIEvWoD6jmsAwk5+ngxz0dnAEQDqrCkLD+d1AtTvT6lxd6ikUoMMnzq4IzDsFi2QsPlRyWEXTEwwte8IIpRnkWoss8O79nHvpGWLFLLrlkCsWy2TUPl6GfvvT3f7N461vfvLjZzf7t4pa3uvXiy1/+yhT65KyzzpqAC5begRIRFP4X19uFgEJ+aA9AYp4XpqSm9UeeHIg1QINLMl/t0P9CWahD6An9k8eI5wAVfiLbvAeQQ1skKdVO4bp4gUhcWpL7zeQxvh8SONwkwIuK98cxxxwzzQfzbQ4qpnPMHXMroD0dDiQ0Z/3fHKSHAy/p43L+AAvpaXrcbwQF0kWddDI97IfHx7Of/ew1QpTMrTElU9em9WRwOs5v856eEYqG94c2pgsOZP8VYglge7e73W3SOdYyV15xOwUiK5N3nxCDwjglIwQU/XvUUUdti0BfLzfl08ss3nl7zHVtfeWd11/z8FMAZ7lArPVIm7z2tkP0r1/3GpP6APkhPNjc+5H8u8ffhaqKgDOuVwWx8xjIwyOjBmOT4QgPGIRLxgmNie14m+7U+I48EuLUfGQ4YR7N595O9ZP3f+5znzsRaTwv/M9IQ/nqtA+0ziPV/E1OESBzjw/PRdom62TZ/fYODGOMV/uR9nURs+kzOs34pr/MY/vbxnjvrSzGNbx65NwRYpUhSHuYnR7PO9W32y1nECDbleB4fkhgSGBIYO8kMAiQvZP9qHlIYEhgSGDbEhgEyLZFuK0CSlYJ2EEWOCiyhGP56TBaDoY8NgqRkQVewHPeAEDqiJGsjIvnzDL513/91ydvE+E8iinv2cA5vx1oAWw8CoBNvEFYBHdo9b3DrkO0cFgsTzcKcaHNwLN73/ve04F2O7HilSXsiTwgWwG8AtBYYiIsVm1DREYAj3YgrrZy7fOmOGJxycc+NoUY+9znvzCFfQCAIZJKIB4JFiAKDEVIiZNN9uJk6+dASW2IoCqsmc/KO6Ifhb5Q3m/8xm9MAKmLhW5hL0qiXrJWdfpev6nb94gwn7OEBgoCuj70oQ9NoO9OhqLZikzHvUMCeymBPLzMy5//+Z+fLN+Bg+YYUrEwdv53b/MzfYiwNrey/PcugblzDzbhbehgpDQdBpBHRNP1LK99Rk+3PgjZpH7z3dz0c8IJJyxOPPHEtfLX69HeJb3DY0RuCtbZ2lsYpAMp79rE6wPQzTuyUGIRxDvVHn2FrP/ABz4wFZl8rHXAfJ4wqxL4G7VRXyHNEOBkHFlPl2uD9gg5tf6qXREL+hq5r78A4OnynZKLcWj8GqvAfCHChKMsrJt68gBpj3DhhRcufuu3fmsyWCi3yirtaQ5Ylxp/7ZkA/MYnsopnA3khAf3eKWJhlTb3TOHBzPlLL7108fznP3/yCJH4eyt7mGXbIP+HvQFSAclR6DHjBBFhHJs/vkNm2Be279PGiNoMYugPfY7cJftI3TxEydqeAPlGP9BHERZ5jrrX895XWe6z71QvoqZ9g/6zpzruuOMWb3vb29ZyuqR3dnLeLSvP3bxvECC7Kd1R9pDAkMCQwO5KYBAguyvfUfqQwJDAkMCuSmAQILsq3k0LD5C/+OKLp+SeQmABugs95eBYwvRIEL+zygtI67fDZWREYacABg6/ABZAuPjwrAEdxHmaFGbE7+LIA1Eks2S9p2zWe6yPge5ZNgIgAHHIGnGu5yRJLy5UlkOtg3IJMDcVyn5uAHYgiVzLxs4OTARg3epWt5pAwlWvwEUkwDOe8YyFOO2bXYGJ5S252mJf373spS9f/Ol//eLkPSEsGdBCfwEn/NaPZEtmQkjc8pa3nMgHP/NE5HMAtvA2fkdkRFTpO4ADa3WESOBH92mnv/Wv+rXXZyVGD6wo6boxIa9K3xfaYzeAnc1kPL4fEtgrCWSN/6u/+quThbf5WThDhGZ6yjz2Nx2c7vY/PcuKus8Cd4GLLpbuiEjh63hk0QPl70CU+1t96kVWey4Cm65EGruHnqdj6GPXRoBiQDc9INygkF7CKylTu3cbVJ6TzPUnGfG4AxwzEkjPzL0Ot6tz8k4QUomefOITn7iWgFnZZHvGGWcsTj/99G0TvcnQe7B8Z7XPO4C+JXdyVidi+fd///entqy/1ntTIEnkjuLxc6Mb3Wh6JiA6ea06P+qTyXvxS1+aAHYhLS+44IKpzdrb5d5CJKkXMWEMnXrqqWvydG9r1jJtcu/cG6C9SvNEPbxk9A3vgfYYc2+mZerZjXsib7RfO+2nEGzCVCEyC4G2E8YDCA5hwSIX2schJ5AQ9mr6y54v74/2e/6PoNVmesZv45HOYKxhz6D99ieFytI3fuwZ6LpIXM+27/Fb/cgRV+G1lE0Gf/AHfzB5VpEPr1p7RXnj2hfvhpfXbvT1VsscBMhWJTbuHxIYEhgSOHgkMAiQg6cvRkuGBIYEhgS2LIFBgGxZZDv6gINfsd9Z+SImgBmAGGAzwN6hscSZDpMB3QEOhU8pF0iWdsoNzC4Gt4MyEkTscEkrxYZ3yK0dDq+FXwHMOQzzAAB+sFIVNgnRUcJVwpDMUluf/OQnL+573/tOz2edKuQSEO8ud7nLmiXyKgLULjk3JNsOlFmmnIAQlrEIBbHxV7nU6Z2T50/91E9NIWWKb74/K9f6Vp8BCvSj3BkAvcsvv3yyyCzXh3uUD2zQJz4HfLKOZEWpL9Snv/0EJGXF6b0AHrx33Odv4OhNbnKTKQcMkAKYqRx9hpRybyAZWenfkqj63Pc+Nx71O68PfS0WvxBo4xoSuCpLIC8E4YcAvoGC5jGgcA5qBzKS19yaPa+9ebiXvPLoezoEgPj5z39+0sFCGJqb5qG5rE75nYTBEkav0DM8Fj73uc9NPz6jX+hoHgO1rzq1qZj/dA4dhdTebdJjPna8p3WG/slrhc4FGiNbsx7fLuFRnb1bXjo8ZN75zndOskmfZ4DAexBwPc/TspVxn7dEJDddCrRHVqRvA46NE55EyHEJ2Pd3tbbxPDImkF1IfqGhyMwYM7aU1zjcSpvn91aXMYJo4Elangf3rR8nEYPaZBzxErSeaUugfHuOrbYp4sXz5ImUkZvkkY985DS27YP0qfW2vUwkxFbr2sn7ycs6LqwcXcEzNqOKwkhp+zLGHXlYRJzy9DKerPHpi3Jy6Qtk2w//8A9PZCq94bt+IkAibNRPbvZ/CA+/9R3C1W97GHonjxBzVT8Y02TuigBRhznk/jxSCuva+LS/0T/2owhXZPLhfg0C5HDv4fF+QwJDAoezBAYBcjj37ni3IYEhgcNeAoMA2dsuDswvLrTfDrM8DFjtAqwDgxxM/QRUBUr4vnBXhcLyu7+9YTlCHH4dQFnfffazn53CVLAadXB1T8Bch9vqRB4Awx1ygRkO0trGshDI4nALhOMpou2+U56Y6r5n5Vfi1FUk7l0f85jHTCDUVkC5QKU//uM/nhKRbmRRu2x7IkGAFAAMYUAKV7W/mOPz/nUP0kTScICmMGTzmNiACLJSJsBAm/UTGevLPDuyjlReXkHeoTAkERdACSSHe/Qd7yIAKlIEoQEwZdVZ+Cx1ADuy4tVGz+pzf+tjfc/r4/Wvf/0EtoxrSOCqLIHAeCQvEFZCa+QykHBOJkdSpk8DPulE8zRvvTyv0ivKQFqbd0gW+pkXiPvNychOnl0+4wViDtMV5rEQRIhjc1ZZ5jzPkHRFiYbrQ3XRkYhm5W1F1253HATqKici6bGPfewUuguBTv/sZCicQHq/f+EXfmFx85vffHH88cd/k07VDjLnZWH92Ir3wlwe+pusM2SQZ4THBj2avq09xgByXDJoa8xG1/xeIYOAxyzn8zKQR8G6ru2RL6uEf5yTTY0FxFogdaGp1vfLfF7w0ECo5T3aWrVdIsv7ZNhhf2LfgfiRnyTvioxE9iJ82/p+i7ixB0MKIase/ehHr43p9hDLymVuCMKTCGFmXdcXxll5WYw93kRCV6Y3yG1OghQWUxvsPXzHC5l+QUoyyLCXcB8DjTx/jAneoe4v94fP8lr2zpXXXNIe4VgRKghbuo3eUSZv2GU8a7era/b6+UGA7HUPjPqHBIYEhgRWl8AgQFaX3XhySGBIYEhgzyUwCJC97YKsIOcWfUAMIIPY7gHWDozdm9VvQFEgv995B+Qp4DervUInOSA7rPofAM8yUPgtoREA3Q6svveMAyvQSb3FgHb4dcB2cAWAy10BoNd+dTsws8hk+cmyD8HiMMyyz7WMdeP+eoTXwSte8YothSHJQhsgAEwTbmTVK4tu4KKY68LEAFrUsb9QI8WrJzcxrsVGJ1teGfP8LtqEMAJqKk84iNve9rZrlt4BbwGlgQmeK7yWvtYXiDOAR+APQIgXj1BayvceiKpAjEDQAJosQYFK/pY4GagKqPAeAArPj2tI4KougeZ3epM8zK9XvepVa7ovgrHQMZHLPZtnQ/o7ciK9Qn8ilBGX5rCQgzy1XEIUuqwJQERzlV72DOttXlpyFQEnswgHrEeMBqSrk+7m2cYLAuCZF8qB6uNA67wvPvnJT07A+Zy03olwQb0P+SOcebUJvYO4Une5sQKiye3YY4+ddPeqhFA6lUytqfJB3P/+91/c5ja3mfrOGCgfk7GE0HrOc54z5QdZf9Wu2vKf/tN/mpKB88rwmfBUyBXy8/88ufqqfTmvE4HPCwSZ5tpIJhE+ZMerVXgxc4Js9eE8TOMqbYr4n3tCWvuE5yILRGRrY2vnssTCKu1Z5hkyqS/oAJ47yAO/jcO8tJYhqtI3yiNjxiHCSSEt0gfeNw9VxhRkYowhNPL6SDe1F/C5n/pPu/yNrFC2PYo2+9x99qiINnrHPOJZqm30Cx1lv2AvQicVcks/GffKU24eJN5Bnp/G1TIyPVTvGQTIodpzo91DAkMCQwKLxSBAxigYEhgSGBI4hCUwCJC97bys+BxkkRIAbgdJ4AiLfVZ7QC4WvFnxOkgW2iHLywAB5QAZCqUADPe8ZxxUC7PkfofVABjWo0B5B1eHYQAaEMzlwKw8gL36EDTKAYojQpAzDrtf+MIXpu/dK9QD0E1ICmUJ+7BRovStSF8s8Ze97GVrhMMyz+YlA1x42MMeNoVSWeWaA0DeQ2gSITeUmxXsRkAQuSOBWPICA8iKjIFeJasNpAJAkrn47yxZ57k63ON+8s26cu51oj8KeSbsGMABiOYegGlWmfoQMGpcZBVrLBV7PiBG+/S7+oTp8v7eQ3gV4WAi3VaR5XhmSOBwkcDcyjpy129kRNbdAL88PiJBzCfzmP4wlwr7lEdI5If7PMNqnG4wt/1GQNKzyGZEpXlLnwMPhTh00dPi99NTPBzSH7e+9a2nfFOFc1Knuc6rDeiObGk9WRXwX6V/Iwl6L2ufNbC8DvNE2KuUv/4ZciWDF73oRVM4IuvfvA+732d59mxXHpFfQpHxZtSv1nV6ORJEm3z+0z/901O+rvVXa1FrvzJ5r8iVYhxpL5Ja4u0SSge874TceKfwOLEeR1atN2zQJhd5eR8eI8aYcWi92Z/nyDLtK1l8a6E6rH+MO6xt9k4MMITj9HmhlrZjfLFMuza7JwJSX+TtaR9hvT/nnHOmvvMuy4yxubGCtdp+oTCb5ELWeZOSNw81nmPGWSRHRi15f5AP+bknD2L9WF6wdJb/6R3jlr75zGc+M4XXopeQeyWjt8dQtnHoWfczshHKz15UfhhjCRHCG9n+kWdx7dlMnofy94MAOZR7b7R9SGBI4KougUGAXNVHwHj/IYEhgUNaAoMAOTi6bx5awwGZ5SvLXYdUB0IgmkNmsaKBAB2oA9cC4+ZgeYCbg6pyAePCb4gZDnAHnvHiYMHHq4GVvyTsJb11qHXYnlsMZsEJ5HM56AL2A94cePNEEfqKZe1TnvKU6fA7JxLyzihfSO+xEQDgHknQERjeO8vPK+s9dQEBIm5YGLJCjRwKxF8OGLliIgP2yfMbE6j40z/9M1NoFuVkze2e2ofAUJ/8I77ncZNXDZKKXOdgFtALOCAvC1ADcKGseTL7no/YUYb7AlLJQ136Uyi1PHiExgm4KGRaMdz1rb6ch9lSv/5yr7AwrIlZawIpCr21k+FoDo5ZOFoxJLC6BJqT5h/L/bPOOmsC9wJoAxzz9ksvqbEQhebg3BMk/W1+AnhZ+9PZwHrz2fd55fHuMm+tE0jWiBMA653vfOdJ35iz1pJ3v/vdk56P6ECI0N8PechD1sjQ1SWx2pMZA5AfS355klibLwMIb1ZjFu156rW+sWBHzst7Qj7r69ImP7e//e0n0L/+2ay+jb7PgxPRdK973WvNS6H3bv2LALnnPe857QM2e399ep/73GfxwQ9+cG3d1vfyXZ144olTcmyXsWGcNf5W9YjgTUhml1122VqIrc3a6HsemAwijjnmmGkNnue7SAbLtKl5Vp3z34WPfOYznzmFU7JOR6zlEaHeZDFP4r5Kn27lGe1Y/376nLen8Hl+W3Pbl0R+buQRUh/SKTwsvCdd0x6lkFQIjRKJIxzsBwqPZV+pnPYI2hJBkvdXOssew1y0j6CLKt8+BimrbHsthCvjF3tCP5/+9KenMVkOFu1jmFG4K8Y5yBD7CvqSQc5V4RoEyFWhl8c7DgkMCRyuEhgEyOHas+O9hgSGBK4SEhgEyMHXzQ6sgArhTh7/+MdPvx3aHRSzstPqkrd2qJ5bGTvAAs4Dsh1OHZBZ1AK+AsN5cTjQ+g5wJjwKgKzk61kCKivwPcvZkrOXMNMhWCgtwINwLZK6A0sceIH/SBJgDPAuq96kH9Dk/43AFAdmFtWAxWVCRFTO3EtCXHuhxeblbwRKbDwirpjev7qFGLnuda+/Fp5lTmQAAN73vvdNBITQE4AAhAR5Bd7MLSw9q5/0M9n5v/wbhSNzf1a1ZOFvv40VV6FbsiRGdAlvpsyAHyQYy9CID2PC+/jM88pSbgCM+4VgA3qcffbZ07siyarv4Js5o0VDAnsnAXPIHAfwIilYSdO1PCp8nudW4HvW6XS7OTknQSK+zU/f5y3iGYAjDxBgozrp6+Yw70EkNlKbzi4slv/lYwJEKg8wziPO30InIV6R1HS5taHcCssA0jsl8eqyBtGHrPjTedutI2BYOXPilk6TI4WXXLpvo7qEfNKuCK2ttqdwWwBpJJN8IusJ5Dmwr/9/4id+YkqGvhnRTG6IdmsHoisywZjgRSPPiHwTyWAzsmKzd7PvMPaMtYj3Zcq0NpE1rwdr4vr3yptks/o3+n6+/raeCv+G1EMOkGdGJrV1O/Wt0saNnsn4wjotL4iwmjy0Imj2Z5yRh5h34bXF04dRizGcR5d5bAzwDCOHks/TIRnQ5O3bfqI9pXp9R4fw3KBj6LT2GfYGPqcvjAP7G22yn3Sfej3jPp/Tb8rzI1dcRi/2mfKc0WlIWXvEq8I1CJCrQi+PdxwSGBI4XCUwCJDDtWfHew0JDAlcJSQwCJCDr5sdYB3YHTZPPvnkKUwAsJoFHgBF2Cnf55WRJWUHTIdL9xf6wSFUWQ6qDqisDJUDFGOBByxHWLhPKA0Wwx/96EenkAmFwipRaxbDgXjqyooyzxPlAF4AMqwagecs+xymxQN3yBWmQv1ZJUeq7I+QAJ7w/mBF2rUZ6OKdi1Wt3d5LKBNWi64AkWVGwBFH7POsCKQCOPzpn/7XKcZ+F7CRlTBLXMQHAJQ8Iy8iKwpVFWHlPpbd85wfhbSaW4O7309gjnqz0DRmkCZADmDCT/7kT04ECPKJ7PRjnh/6UrmA2XK9GBf6x+/CXgSGsM4877zzpv6cWykfSHB0mT4a9wwJ7IUE5sCquYPkFX6q0FTCA0YWN3/z/gIgplvN4cLWBCaWn4fuMY95gQh1pBygpjmrbLpdmchXnwEV6WFAKtL73HPPnTzozHvfKw8hQj8g2ZEgrRuRH3kYHkiZWodOP/30SdfvBkDdekUOdK4k8RKGB8av12mRwUIM8ci0dm227mwkr7wQeAMCjq2HGxEbeYn4jpcIoqTxcWX9IO+HdUeOrLmBAO8AOSb0v3XflffAcp6P31qrd5FXyhqIIC93y2bjRH3Wf94jPFuM9a79yX+zMvt+PgeNbTKwfiH55Hc54YQT1oihZNDcWraO3bhv7vVk7CPk/Miftt7TZV5/+yRzFZmJQGGo4N3JWR+Tr/lPXwjx5jP3R4CUCD0vM5/nlVb52teewP4mwwx7GiQsOdvr2EOW38Z+xpgw3iIw9S+94zvl0E1+m0/lvLHPsH+5KuwrBgGyG7NplDkkMCQwJHBgJDAIkAMj51HLkMCQwJDArkhgECC7ItZtFergyoLOlRWfBODiJDtQskJ1SARgA9AcVh18C5nQ/8BtIJzLYVe5vDSAZLw9HI4dRIsvr2xAmpwPCBKx0XmduCdgrlji6gAwdID3v58O0IA6BAcQ5xa3uMVkyQrMEePZO7EC9LzDvvuyEtTWjYAZB/xPfepTE5Dhe+3YzBMkOQQgCdmhHok28zip3Zt12BVX7CM/AsQuuODCxdlnnzNZBZPfhz/84QmAcogXb5snDFnnVeFd/V1CevLxHsBJ/QDMBDgqyz3kXxixOWhXyIrCVRXSxjMABnUDEfS7fnM/IsRYUX7lqrswFYXvQoYZTzx0GjtAQha0kvZGzKlTWasAgZvJeXw/JHAoSSBL7DlYL98BvQA4NPfogrw48t4K6KaX092FuuPll8ddYGAAuvroEroMeAj0dPG0C9wU2pBORVi6AKsAd3qBnqIblGFeC5+lPiGD0ol+m+uunfLAWKZP6RyeCohqf3ufZcD/ZcqufwL/rR1IDcm5yco19/CrTM+RPc9BOTkCppepc36PMuh/oLE1IuJ5fTlzQBxwj3jeLHeWNlofhcGyrkayqcM+gmU9kuc3f/M315Jbb7X98/vJULgiXjOFLFpmLXCPZ5Ey5oc1pfmTp+Yy5eyv7RlnFB7TvLLXYGwhVKUwU/Yn+r78N9uRw04827g0H+kL6z/PH3sv+yZzc723bGPV3LB/sDc0p91Lnt7Re1vL/S3M293udrdJ9j7L82we+qp9he8iP9pjIXPpDmH1yM0YS4/lXUoPIUeUrw3ud5XYvdBrCBB7yTyPzXcEirkuiXv7q52Q7cFcxiBADubeGW0bEhgSGBK4cgkMAmSMkCGBIYEhgUNYAoMAOfg6LxAgrwiHZIdEoTMcbB06Wc8JK+UqFJLPi+/scAs4EYLFodN3LPJY/LIODuQCjCsfMO4QCwR3CAeu+QFSAFGAHQ6ugWQOuQ63hXWJjJhbDTv0Ijwc5AFHDtDKFxpLHpJAQSC70B0spwMB1/eK92c1+jM/8zNTezcjPzwfAVJsd3VK5A3Iymp1I9BroxGBAJlfl1562eK3f/vj0zvJcSKEDOAR6SGsg3ID8LR3Hn9dfwEAtAU4ykIccOB+IELJ0cu9oq0BDuQeSFYyU4SWflcm0NPzF1544QSIKLO+Jw996V5t0vfGk6t44P42XpTlfh4sALTGZOTHMjlYDr6ZNVo0JLA7Emh+mFcAQ+FfANjmrvkdGEg/5klGv/sxj9N75lWhsApZlK5StnmKPKU73MtLz3y3HtADdAYSm96lh+h/uXuEwXnhC184hSACjANE6WXEySmnnLIGepaI2/so60ASILzpeOgdffTRS+v4ZXuz0ECtqWQiNJSk3Ml5ozWlfpUjhW7Vp6uC9OVkkpx7f94tEV7a4j7ek3NPif29L72uv62l6fTCDnln7TcOCwG5Fe/H9XV6f2MNocIgYStkAlkb7zxveA3I9WLsl9ts2f5cf19GEXko+t68yUiD9455I/m8dzcHC8O0ap078dz6PUreGzxdefoKtbmRQUhGC/ZSiB3vlqdpOTfy/ESOCKuVh0c6KCJE+YXCqh/6zB5CufQEgwm6yb36zjjT9wjLvD3IltzpGPPFvifii27RHwgU+xyh+oRSY9hCT/E6XtYgZSdkv5dlDAJkL6U/6h4SGBIYEtieBAYBsj35jaeHBIYEhgT2VAKDANlT8S9dOes4wD0Qn4U+ksJh1AGyA6ZDa1Z9Jb4EjBQCCyjnUO1wmgcBoNshN3IEcOZQCzBzSAWSIU0A6ixlT0d0bwAAIABJREFU3evKm2FuTTk/qDsEF28e0O7AzPNCeergqcASVngv9QBpEAgsZIXP8o7zsBgIEId94R466AfiZKWrLYGLAUkRHMonO2FfgIAO84V6qZ7kGMDV/wFjyvLen/vc5yYAEukheS7CABGCLNAngIeAjfWEgTqRTbx5kD7dX0xu/QcQcmXRWuisABtlAB88w7pT/wIVkCgsKpUJ4NNvxWvPcyeZzZOSKidipFj4wDLj5Z3vfOeaJ8nSg3XcOCRwFZZA+gShC5AuobDQR4U2LIxd4WeIKy+48gPNScZCZgEUhUJEcrD6py9LeE4Pmcf0hfsQ3QhWF/3Ay4y+99yxxx476TBEiPA4G4Vj2u0uzLONbhK2j+fMK1/5yrUcRauGaNqo3a0H1Xm7291u8a53vWsirOehkDYiN/TRm9/85qld1uBlrgiX8j7pv8c85jHTO+b1sL+6Wm9OOumkxZlnnrkWsnGzevW3UGbCUq0v2xprvSFfxgjbufIQANJrXyGnli0z4wtruRCfRx111Dfl6Fi2nCu7b25EYnxZG5/73OdOew/t9r3xNSei9O9G3hY70Z6tlGHsaN8ZZ5wxEQ/GTKGtrnnNa/3vEFf7PFJf/vKXL1796ldPxirusd7nOUoH+LHXoTN8l6FD90YGecZ6r+6MWDI0ca89XF4cnuGFbA+nXPuhjDaUX12eFyqtEK3q7z3oKfs9+zz7FB7JxmbvvhV5HYr3DgLkUOy10eYhgSGBIYF9EhgEyBgJQwJDAkMCh7AEBgFy8Hdeh3ThVO5xj3useXCwnANmAEyyruuA6bDpkAr48BlAm5Wwg2phRRxggeeF0kKOOLz6Hojv8Ox51oMIFxaznncfsGAengUgX7gnAI+f8ntEkiibpR+QnbWqg7lykDtyZ3hemcKyaANwjpcLS8HPfOYzUziZ448/fi1kTEBM4F1hNNb3aAQJy2yhN1idqnsebqRn8hYpLA25Ak/IDtmBCHJgR6YADMiuUBXakUeMsrUnOWVtyQPGc0KDASzL5RIQqt4A07w+5taq3Zclpj6SgFRsee+JPAGKqg/I4J2BPsZDlrrq9D8ZlxA9cIRFOWvST3ziE1P8dJbD3mna8F1tbPkOfm0xWrjXEjAP5WQAuJpr9AUCuMTPeXKklwIdI0DoHPMyItS8KxxNHn6+F9sfIR1pSU/Q6XQPAhthLYQhzz5hsITLedrTnrZ4xjOeMZWvPeb9Bz7wgbWQNQdadt6dDgOGk5n/594JrTHbbVeeH34j0t/3vvctXvCCF6x5f2S5vr6+gHLrk3UqD4rN2hN47Lf+ZCV/6aWXTonmXfsjnCJo/D711FOnBNdIqyu7kpf3QSYIS7WRrqbHC0fJcGI73j3qRJzps61e7S+sTwgl4bS8Y4YNWy1vf/fXd8nbXJQPhQx4kubttFP17UQ5xkueO9pvz8XT5nWve920N9tnDPGNxRFHXH1a7xlz8Iy15mdcYU+iDPsWOVfkFmsvEUGawYU66ADjzTzMKy0dZb+nXGXpI3sD5Wc8Yt/HkIWuSl/RSTyE7Jl8bw9XqD99YF/qu4wzeNDyzKGXXDs153eiP3arjEGA7JZkR7lDAkMCQwK7L4FxGt59GY8ahgSGBIYEdk0CgwDZNdHuWMEAg7wAPv3pT0/x2h0wWQEDtwDgDrwOt4WAyJOA5a97fOfgmuU/AL3wV34HFvjbQTZrPwSIQzTCArjy4he/eAKQWBNn0azukq7PQ6f0t/b7cY9nHIr9jXzxv8M7YsQ9YtSzBnZAd4939DkSxt+PfvSj18I9BWwUFirwzOfA/iwZA/55RSAKAAJZTEbURCwEivjtkI4IkMgdAQNE1BaAJsth7QYIRCx5BogQ2JB8gZZkCiwCvviJnCjMVaHFCgFRCIqImHkYrOJqz/tM23jJBER4P2RLHjH6s5A2iJdywihXm2vrQx/60MnrA7jFslTb55afOzaoR0FDAoepBOgd1s33u9/9Jn1Mx7l8bi6Zb83hAL/5PM+Cm54MKE9PKY/uACIihOl3nnXmLx2CAKGzzXG6gK6hp1yASqSJkDhAcvdbJ3g33PCGNzzgvUHn0j9PetKTJlKaFXg6LQ/FZUIdLtNwsmgNtXbxfqG7XRFMvl9PTERg0PlvfetbF09/+tOXAmjnxgH6Vr4Vid31f14h+2t3nofCRAlPpm+v7MoQAMFl/fy5n/u5b2mj9pApD5E3velN07sEWC8jv/X3kIvcGq997WsnD6RlyPFIqPJd+G0MK8faldfqKu1Z/0wy8Xl7Ip/pXySI9VvujMijCIPN8q3sRNuurIzGX0QImf3xf/yjyRjhzW954+I7v/M7Ftf/F9df/NM/fWPy/uTN4oo8olvSN8rgacpohgEL/ROBqtyMZdI9SA73IMcYzMjVYs/V1Z6EtzBytbnJS6X9XcSfPREdhAxBtPpN/nRanm3Gtb2l90CCydPS/me35bzX5Q8CZK97YNQ/JDAkMCSwugQGAbK67MaTQwJDAkMCey6BQYDseRds2oDCaRRqAggjnjhPCSEGHFRZ+gZCONQX57lwEw7APAGALw6eDqcAIFaFDsUdYAE0Dq8uxEkgGdBN/eUdYZnqUOugHAHiQKycwAf3uyJCEBpAl6yZ8z5waC6Jt/AdiBFAgDYD64SM0l7lOGyLjc4a0Y/6tcPfypkTMZEKAS/e/dd+7dcmsA8JEnGijepwGAcSApJY+yJMCiPh/dUBHChpe+EkyBrokLeNd8yyUhuQE8qSdJeMvJd71e/9OvQnt4icAIeAG+0EGukjYBH5aitvEnUgaYAYAAZ97PsIHaBFf3unLDwLOcFCHSikvUAVnkVzq9ztxmjfdJCPG4YEDhMJpKdZtwt7BNwrP4d5n94wB5vrhbvLW44OyROkUILlNCiUDP2JLM4LhPjocnUp228hsJAg5jawWfJ0YXNYW6uTvvTznve8Z8cSji/Tjer2rkIS0mEswJNbpHDE6zLlbXZPuSfUB2w/7bTT1hIuky/9thGI7zPtojOFJPqVX/mVpQiQwlz57f1Y8cvVkDfnRlbueaG4x/W2t71tWusKO7m/dwzEN5aOOeaYyUtxo8t7GEPyeiF0hK9a5YqksgfgffTABz5wqWIySug9PUQ+DAN4V8rHspPW/4HxtTfZm3+IG2uyZOMHY2J045EOmEiGK662OOusty7Ov+ADi6c+9SmTB+ld7nr3SW6MYZChdAG90P4gXWB/YW9Y/g+yWE+C9FkeuPrAmCvnWzqF7urSLrrFfcL8RXCQrb2cZ+xF2rvYP2UIw5gG6WHc2I/5nHcUomSEwFpqKo2bhgSGBIYEhgT2UAKDANlD4Y+qhwSGBIYEtiuBQYBsV4K7/3wWoQHYWeohQV7zmtdMAI3PCl/lMOyA6jDqIO1QWaJdpAfrZMQBUMcBGeng/gCneZgCwLjvHIaVw8IY2M+C+P3vf//i4osvng7gPvNTwt5AGf8XVzsrZuVFfgT6z8Oe+CxPhmJPl0vDO2kDEqMk3tpdEmFt8E4O06wNAz28v8/PP//8NWCwUFA8JXwX4VI+jKyGheAiB+9JBg73Lm2OZEAwII60PZkDI4BtQobd/e53n4ALZavHexQWIjBQmetB0UZXQAKLTONAe/wdaJdnD4tw7ZuHN9F32gekyKI50ooM/QA3hMsyhoCEWaIGRhaWa/dH+6hhSODQlkC6ylvkvQfgE8s/QjWgL0vsgN90ZGBhxLT5HahO59AhdJxQV4hbHnL0XTqaDqDTPCMvkITE5rBEwwBK+gDojNClk04//fQp95L759bzO9kT68Ft+lEoIkA/Hd46F2G+HdJ1HkoqQoEue/CDH7x497vfvZYEOz3eO29EgrSG8FSRSH4Zb4fe1W8eDvIb8NSsrI3KiBjw3tpqrbLOWndaHz2//tnq8pzcJrwWN0qcnk5P7o94xCOmMJORPK0hm/W5+43Lj3zkIwvhi4T1WsZTp3eovoh/zyKH7nrXuy4e8IAHrI2/KyOLNmvjRv2a3BoPL33pS6f5wiOkd8poI2/JZfp6mbZs9R59sRZ68opvLBZX+8bihS86Y/Gf/8sfLe5///sufvhHfnRx1tvOXpxzzrsXN7rRj6ztAfN6VZ99HqMX676y2rfYK+YVE/FHB/Rs4TONIfsBesT3heprvBXi1J4yw5b2Nem15GnMVb53o4N4pvAmZnwipGh7x63K6lC8f3iAHIq9Nto8JDAkMCSwTwKDABkjYUhgSGBI4BCWwCBADs3Oy8NATgygGos6h8o8MoBdDqMdPEtSCYR3WHUAFiYJkBZhksVfMcfV4fDsQAwo69DssAqwQkIA4QB7gHfWoIW3yuKWdOfg3frD8zzkSH9nDd2Bew6E+QzY9xM/8RNT2xzM1UkG/tYOwF75SCJgyMFn3kF57vWZK3KEvLxXB3/EUMTKPLF5VtvFwXZ/ITRqu3YgFISSQqAgK9SNaFBWRIe6A1nyWPFd4M88Iam+AihouzqFjPEOQE1eKdqlTiFJgBz6OrApkmoepgthY7y4h7W49yW7QItDc2aMVg8J7K0EzF16wzwvlBPdBnAupF85gdIlhaEJiC0MlueUZb7nsaZ8ZacvkCt0TJ5pAEXgp/voAxbggHT6nheIMEk8BeiNvEt4iLCKn+uiAOqdkGZ6vzK9ryTxQiqyCKe/NwLtV6nbe8/zKFSnPAp0pxBRZLqsnksX6z9lLAv2azsdDGjnLbHMNSeB9A/ShHz0/Xx9nJc1JzB4hGpjYc/W36cMYw7pf/vb334aC8rPYGKZd1OmdUmfIi6EUFsln0j9Yi5Yd63pwoRZk8rFtVthsbyDfn3Ws541GQA89alPndZSe5+5B2YJvJfpu9265xvfkBR9X86Pd7zzLYvf/8JnJ1md+co3LP78z/9icb3rXXshOfqXvrTP+9PlHXgeyenlHewHCgGn7zKOaU/XfilDGPORh4y9lf7wvDGj3MYiY5OSnud52p5KG8wx9/ssj9fyvxh75nuhWXmCRL7ulhwPpnIHAXIw9cZoy5DAkMCQwNYkMAiQrclr3D0kMCQwJHBQSWAQIAdVdyzdmIABITnkasj7wuGWRR6vA4dYB9SsiX2HJPGsQz/Qm4UfIChACKngEN3h1SEV2AYcF4aKRSGAHZAHZANiCNPh/1/6pV+a7s3aOIvSvA4C+eYkSEBEgEcCKD78/BBd4k5gHYDLwTxrQuSLXB28YvI4KQRDh331IhEig8glwsZ7kyF5BEI6tHvG8+rJKrTyfdehPatlxMfnP//5xU/+5E9OsfkBkOSm7X7IJ/Co9wn0yio8a+TAKvdrl6T3wpIBMZVTmKrPfe5za7G63ec9PFveEJ8B4lzJAihhnAiFoj9vfOMbL84+++y1cGU7GYpk6UE9bhwSOEwkUPgqc5/OBfD98i//8ppnGh08D4WVbgxsN3fTOX4DiAsdmOcZXSZcoNB39AxPD3qMvjDf6f+svXl3AMc9K2lyXnJ0CX1IH7DkF04vL5SNvA222z3pug9+8INTO60ddHlkznbL73nlWTu8V5bqRx999BQ2KOOAZcD+uWcIbxW5M5bRjZFgj3/84ye50rHLXJEZ2vbJT35y6k8E1nrPynlZc88Rob2EPGMYMb8qN4MAMrC+CQUpT4R1kKyWeTflGjPG8EMe8pDFO97xjv0mdb+ydzbmK8f7AtiPO+64iZizhpWjYm4ksYwMt3KP9xXaTBgnxJH/Iy3NudbqrZS50/eSzTe+cbXF1/7pa4urH7lY/Mc/+sLi7W8/Z/GhCy+a5v/Vj2TUwQv4K1M/ZsjhnRCf9ERhr5pneZ/OjUzyRCVv/WIM01+FwrRfQMgxgBF21RijZ3ig8UQTEss+Qr1y1Zl/dJ9xRRcpx76UzjFG1aOME088cS38Xl7OOy3Dg628QYAcbD0y2jMkMCQwJLC8BAYBsrysxp1DAkMCQwIHnQQGAXLQdcnSDQJqOKC/4hWvWJx33nkTIQA8QG44YAaAO0A7hDrQZuUojJTDqYOuw3BeIEAHfzv8O6C6v5wcJfz2HUJEeayNgWk+Q3zwKgAkODjzUFB+YN7ck2MeIsQLzy2P52FYIhbKLeLAXk4Uh3qHalaEygPIqH8evsn7BOj57d38ePfeudAc7p23w/9ZtvZdFpbFq4+IQgABARAxQnn4HDhAtlleZoWZlwj5BXzOwZ65pW8xvbOsJGdhR8gDSISQ0qbidOuj9ZbNkS8lQkd8+Zvlr3LUd9JJJ005SvRR4MfSA3HcOCQwJLAmgXRI3l1IasmnAZHmKhAwcjMg0jNrIW/+d7Jmn7k/D7P0qM/zAlEpvSK5OXL0+7//+ye9Ri+z4PY3QBJZyhocmI6k/djHPjZ5jbASV5Y1A2Ap/N3cE22nwOc5SC8soJBb55xzzqR/6K6I7p0YRsm2fvB+jATIXTiq9O+y4Y2UpwweIG984xuXaqI1F1Asn9L73ve+pb1G5m3SN3I7HXXUUWtrWgTZenLDOqWvhRSSb+RpT3vat7SzNbewbOqSEF3eq5e97GXTOy4jkwwErBWnnnrq5MWzDJm0vkHzfmoc8GaSo+ad73znGnG1LCmzWce0zs/vy6tKPhSgvlBlkSDm48HglfD1r8vdcs3FFV+/YnG1IxaLr33tHxcvfvHLF2e/8+zFv/6+f7W47nX/+eIv/uIv15KM0wfILfuim970ptPvwmLOQ+7pv8KAzo06yCcPXnohQxEkhnnKm1T5xjfCI6LInsoYsl+kX8ivMKL2iMrhuWLv2d6Rx48y1JdH7Wb9eDh8PwiQw6EXxzsMCQwJXFUlMAiQq2rPj/ceEhgSOCwkMAiQQ78bHdhZGP/iL/7ilCScxT8gDCjhbwfiyBD3AtM7cALXHGAdkrOUdTjNa8TfrFBLyuvw66CKaFAHwF2dgDqkh3uRL0AuwI+DL5AeUaGMuddEQJQemIMc87+1Ke+QQJYAf+32A1gMuPFdVrs95x061EdozEGwAL88MAKCClNVeSU3n1tus7wGNCKExF/3rj4rjnYxsQsxUXiryKBIlkJR1AcBEv6PxNFHQE6yZUWpXSUvB94ElAZaKrPY3SWH1/fClvn8Jje5yeIP//APp7jrEuMmr8JcHPozY7zBkMDeSKDQdfQocPld73rXNF/pg8iGwmClZyJ3tTi9F+lB99B1fZf+No/peMnQ6VoErPLVRQ8BPulHepk1uB9lsdBmua1MgKR6tA3IjwhV/7KA+DISDnz2++STT14897nPnXRlVufpuGXK2uyedHvvYK264x3vOMkoHZ5OX6asvCaEzhLucRmSQF8iXe5zn/tM6+SyIH5rr+cR6hdddNHi3/27f7dG2rSOzdvdu+g/fz/84Q9fnHXWWd/yavO1ZP7+j3nMYyb5nHDCCZuJ45u+VwaygheJn1Wv1r7yTL3gBS+YQHZjcVm5LVP3nACZk5TqdTEkQQ7yCEk++n6vr6sd8fXFN644Ai0hcNfiq1/9x8XJJz9y8Qd/8AeL7/3ef7048shvm4wtrPH2P3SCPcKP/uiPTrrA/xGtc69T99oblv/De9YX9mtkYG/D0IKxBMMJz9MZCFZ1Ijv0Ff3SvlKZGdi03/E/PcQoBpHCWw0xe8opp0z6plCjjeG9lvlu1z8IkN2W8Ch/SGBIYEhg9yQwCJDdk+0oeUhgSGBIYNclMAiQXRfxAavgyU9+8uQB4nAK5Jbo1iGWtZ7QBcCwkmt2WPU9AMD9QlC4Sh7+xS9+cTr4+r/PHIAdjpUd6eEADJBziFW3gzJvFAdwh10WosJlAYIclPO8mFtX5g0x934A2JQ/RDuzxI2wyDtkThYE2mXZuV7480Sb+0JLfGPy8ijkVvG/q89vn9W+PDt8DmRgVc2CUYgTQAL5eGcy1y5/e7bwWZUTERPQ0ueFHItkKbExuQmJIpk6YLNcHd4T6CmUlbpZYeofn5fnRFsCN8gToHHzm998SnrM8wOJtQyod8AG8qhoSOAwkgBykueBOSxXk3lXQuL0QNbY/V8Iu5KD01vmdoDsPMdT+gupwatD/gf6HRBJ7yqLzjDn5U8SqoZOuPDCC9dCIaY76G5hBOn3VS2y11vaq1/5dI8wYNpBj+0muEyfkhG5sjJneY48jnDx+TJeC+lnzz3hCU+YiOL1uUp63zxz/K98+TEkeNcX3nUzML+1Jl0MIEa4vOQlL5n0c+vl+nwbtTGvxGOPPXbyOIpY2593Td5+xoIxKTm8saGdlbXROtq66573v//9C14bz372s9fW6sJurjKFkxFQXNJ549UaaCzXlt1cq3iAIJ6QMO0P1Duve7N+XOW9r+wZci78nb+RNJFD1nL9OM/NUU44Ie8Ku2kM+juvlrx+7WfI1jv5O+LV/8YNAiQPLXsceYTcL8wnApOeqFy/C+1H183JTfoHAeI9PCMBOuOLF77whZPBjLk63xPttAwPtvIGAXKw9choz5DAkMCQwPISGATI8rIadw4JDAkMCRx0EhgEyEHXJSs1qHASDrBCrgDLhc8AiO2zFPzeyVLP5ZCaJaD780YAhBcioZBLwHT3FCqpWOYOtw60kqOzMlR/VoMO16wDHXqBdgAvoIJQG0A3XgtCsVS33+5z0FZOwFTWg4GBhcFa7y2S1WzWi3NiZU6oePf1eTYKQRVxUtz9Qo34HpGQZaV38Bm53u1ud5veXZne1TNkC4BIfv4GYnom0LIkpIAcP3PvHO9OrsCFyy67bAJ/AHeeR3KUCwCIIPY/WQRqNHA86zllu1+/+xs5BZjQJn9LgIv4ikBaaeCNh4YEhgSuVAJ0Ar135zvfeSKU/cy9tXyfrpv/VigQkn4wj/PCy1PLnC68DZ3Kw4GlNdA4XUkPm+v0E70AbBSiT1lyP9Ah2uIeeowelpdDvotI2612b15+EdWB/9qADLc+7SaIHeGs3bw/gOk8KebA/nqS5sresfLk8pDTw5o3vyJ4Any9G6KEt82d7nSnNSKmtejK6pp73/Gs5NUpOX2egevJD2UlywgYHiMvetGLpjUgEH8jeQfsW6v0jVBbl19++USIk1v5ZNY/6/88nADk8oAIeeRqHV21f+deR9qj3GRSP+wmAeG93v72t0/z9QMf+MC0jrcnMgf9v5Ph2paZW/Wre/WZ+fP6179+MjBxtYfRPl5g9mH2Cr5HVvgpxKa9QjrGZ8aIe713HmYRXPZjxgJDGO9d+E+GLIw/zAPtsa/h/Wuek036qVxr6jROInHlcPO3MpCtvELmXlu72b/LyPtA3DMIkAMh5VHHkMCQwJDA7khgECC7I9dR6pDAkMCQwAGRwCBADoiYd72SLF5VJEcEoIYFKe8Ah03xmgEyroCpPEKyFM2S1IHVd8IbZJUKaAOkA8jmyWX7zCE4LxCH6pKslptCvSyTgXBCr7z3ve+dfitP+Ci/Iy60t+S1DuXa6/Bdws7AFfcFmBTXfG6NOweH1oNxvovYycMjgCwvEGUCBrUTaQC4/IEf+IHJ26P4/tpCXgElxdTO4hLIUNiVnpm/x9zKtHdWL6txMgRMsfIUooSlrgTGrHR9rl7hb1htF2JLe5AaJXNXFytwYBaQlLyMBSAPQHYnw9zs+iAfFQwJHIISmHsGsHymU4COdEn6zVymO+bW/JGxXhmYSI8U5iaCln4FcOYFwqqa952ylec+4KOrEFnmvXUBOfKJT3xiArtddBzdQ8/IwUD/r+KloU5tV3+/lcnrAxHRu2wE5u9U92ax/4xnPGMiQOSnmnvi7c9DcH39rSd+IxWEtCK7+RVgW4gpevtxj3vc4qUvfenUn3MvkmXfT1uRWXKI8MyIVIrAX19/JIy6hHCyVj3wgQ+cnmudXF937UoW559//gT6C2tlPd4fMZ53gHHnnY0n/aqv58YIy77r/L68PH2GjHnqU5+6+OAHPziNfe2ZewqsUv5mz9Tfkt2r1zwoNNfcMGOzcnby+8aQvQSiwZhAHjCMIG/zupxm5pl77LPsA+wp/MzDdvrbe9rTZVzinvZV7UnsK8xVZdEz7qcryuvBG0SfpIO0IWOPPKzsBXkW259oDx1j/vjMHoZBiT1k+7NVibOdlPeBKGsQIAdCyqOOIYEhgSGB3ZHAIEB2R66j1CGBIYEhgQMigUGAHBAx73olHRyzzJTM9ulPf/rkaQEAZ+3L0q54zSXcdYDuQFzy7LwS/HZAdugFwgdO5HEgrFaWzMVwBhb422E3AM+h1+VADTRhocg60UGb1fIll1wy5REB0nsugMwzkSqBNQF/6gHsOHzX3oiMuddHwNH8+UC9LCezjnSPgzoQAajgvXlaIG4AikAC33ue54f3iiwqmXwW2drp0s7CjfVZZEWAit8+c6/2Akh577CwlOvDc6xh1Qc4kHA9L5Til6vX370LMCIL8dpB9voEKHjiiSdO7Su8xq4P0FHBkMBVVALp0J/6qZ+aSAfzG1BID6aL0sOR0XnlldOoHCDuL4Sg+V3YGWA50hNZCwCV3ydrbHXSaeqlx4XtA1rTYYBU3oJ5uEUK8xShJ1YlKbyH+uln7X3Oc56zOO6446b1KI+3ZTwiVhkygf505TOf+cwpF8ccWO37Zd9NO/XHW97ylgkMRoLMrwiufp933nmTnHnaRNwv+x6REdpm/RE6zfq43nNxff19T9bvec97FsiM173udWveE3PPkvVtyXjCWHrWs541EWjCd7U2bGSR396AXBhb6F/rd0YMrXXLvnf3ZXCRHITYktidR413CJzfarnL3p8nAjmeffbZE0EoXw0gf07OLFveTtw33x985CMfmTxAjKv0gL2Kueay17CnOvroo6f/I1bbuzROek97grnXjvvmYff8bw9kf8GLOC8OnhvGeG3IaAQpQ6+5Xx3+ppOqR1n2oTzPyPTiiy+e3qX5uRXPrJ2Q7V6VMQiQvZL8qHdIYEhgSGD7EhgEyPZlOEoYEhgSGBLYMwkMAmTPRL+jFQcnmaFRAAAgAElEQVQYdIDMIhjoJl8EEAygDrAIhHIozXOjA/E8CWVWl1n0FmZrHoql8CYRIX472M4tludWsNoF7BfmyQ/QTgJVvwE9Eqd3YBYqgXeINmd1mpWpchzUAyX833dzAmR+4Afo+OmZgJ28JJAOLhaKAEQeE0CoDvfJBrngc2V5N/97l7mlZfL3XcmO63D1btSuwFDtAFJ6bzldlAtcIg9gCCIpr5j5u+hPVzlA3IP8QlQBO8kYmSMOv34PdFgWCNzRATsKGxK4ikjAPDRvJZuWp2Oe54dOziMsYjQSpLB5xeU3Z7P0juwkwsIZRiwAjOlNXgC+oz/ojHQH3XaHO9xhCk2IVOUxiID2PL1W2TwJENVbtcpunfDe1gIg9gUXXLA488wzJyC0EDkbAevbGRLriQieH0JI3fSmN10DzwN7MxRYpr7KBYizWj/11FMn/ZtcIuUDoHla8l5wtT4u+67zdVxfyM0hhOVml7ZY/xBOyLCHPexhk9xbwzfKdxKZkKeHcWmsHHPMMYvXvOY1ixve8IZrXiDrCSTtae1BuMg3wTNyvvZu1uaNvm/s9B3Z2sMIs4UM2k5+kWXa014lAk8OF6SDBOnzvdIyZe3UPRF2+gb5wSOI90XzPWMWc918Rmoi3/RrOqXcHO1ZMsrwOyMR7c2IxDhSrr2DZ42j9oiMaHhuNI/n+w3eZnLQaFt7oPZNZKp9xhWSRtnnnnvuWuL1reqZnZLvXpQzCJC9kPqoc0hgSGBIYGckMAiQnZHjKGVIYEhgSGBPJDAIkD0R+wGrlCUecAKpAAhChDicAiuA9sKcAB0CTwLDA30cWrNWLpZ0wE4eC+4FnuSt4fO5Z0jeIerNKyRSoTJZLfuMdSCCRpmSfSJFPvWpT03AkwM4IkCbAfrqKMyKw3gxrB3eAW8O7oUG8RkraJ85pPutPIdxca5ZPAMX/3/27gPaurI+F/28yckpOSd3JDk3RUXUiCUgghQVkaYiIF2qFJFepXekCSK9iIoEaVIEEcEoAoLSlKooCtiugm0YPbEkuXecXGOSO36vPjvT7ce3117fWvvb5T/H2GPttdacb3nesuZ8nn/xWRKuKpsVcbxS9NtnMEwYCOeHaPB9vEp87sE/gks/bn8IS+fAigWn7/VJkmT1wV3bvvjFLzZyEh4EEBaUQps5N2XCNQnPYdi3Kk8OASHHYIcYHdY6d8YmbVVUCMwjBOJZRoSwD3/zm99seR0Irfbg5BmyLv15HyLStdZ5PN4SZ9/eF2ElycqRi/YF+4N9i9CBnIw3ge/tNSy311hjjZYrhACDMLXHhgyNtTavt0svvbR9Hg+6QYYlJLK91z676667tv7aX0OyPlNYpkHKn3zO5LBL2ZPf+c53Ns+EJT1S/qc//enmjSDhd0L8xCshggrhw+8DAnrYI1jD3RyRP6svsjxTufnN1qb11luvu+eeeyYEmMV5gPTLUw/RnPDCcMJ8Sggov90J09gXf7761a+2pNg77LDDbwlDw/Z/8nXq3HbbbVtoryRpz29n8B/nb5qwYB/84AdbeLB4yUY0iAg0TvI+odvk4uBtYz5Ym5nnMPA7by9xH+X+gfFGPzSndZh7ngherkt+M2uTIMEzw71S1qdz3XO4RzIX3EMp3z2Ja/XbfZe5oX5zx7krrLBCw0q52u1eRtviOWQdXX755RNh2kY1V+ZKOSWAzJWRqnYWAoVAIfC7CJQAUrOiECgECoE5jEAJIHN48KZoej+cBmKGBTLCC6nuARo55kHW/x5WE8NcsQm74POEW0ioAg++jhDt6glBF2vlvpdIwmJFpHCda0LiKSuWnUg65ScUCyEj4ZwSngEBgODzPoSNMhLmIcKAB3MP4w4P8fqrDz53nfo91AsNk9BRyL8QABFulOvhPZ4wCEQP+xGLYhkZ60p9Sb6PiD6schOSJiSn+gkeyAp5ObwXZkKf5fqQ94Pwo6/qg5nvIrIoL9aXytQPbXUgLghFsLjuuuu61VZbbYIwWZQ18PxdBdWzQmDpIpAQQ/aFeKkhBe3JLMztFfa97COxnI5IjDS0j0T8sJ8m9Iy1HGLavqUM+5uwVjy+EI857CP2DkIM7w+edwlFiJCUP0Rd9o6E1jrssMNa7o78Ngyyd2i39mkPUpwIwfMsXmsJ7zXKUVF2SGn1r7/++o1gJfguSZi/eG54FUZSOC1iTo4Q7yHAEfXGNGL8dPoYQSsegvb75z73ue23Ib+Hi/Ik6XujqM97IazOP//83zI4GCTkWNrgHoGnIG8D8y6CT+4p1BOhxj3E3nvv3XJmOAYRa6aDi/FjtKBPkpPHe7L/Osi8nE6d/XNhIqSYsb/mmmvavUTmWoSvQT18hmlD1qTfcUKMe5oYdmRPSb4y4uerX/3qVk0/7FU8QHzeD/2Z3CDmq/sPewbPI0JGxFn3HM5LXhH9J3rpu3sh2GuTMSKQKENZud9yHoMb+w4Bi/eH+ymiWUTRYXCZy9eUADKXR6/aXggUAgsdgRJAFvoMqP4XAoXAnEagBJA5PXyLbXxIoZAziBkP8R5EiR7IfmIC74d4CoTQSViWfhnO8YDrs4gDGhAPEg/hsf71fT8vSJ+wy3m+j3DiodwDc8iThH9B6iuTKOLBGakfi8QICq5Lwt+QMiEPPfjngT+5TmJVLZSDcFNwUFZyZCAU9Ym1tHqV7Y/VNDIqYWKS6LwfeiXkYYgoAoY2IBh4YIQoUT4cjAURRmgc73npsMQkgCAWCCKxtlQG4iBkpDYjJZIfQDsQEtrg3HiGsFyFs89jzTt/Z331rBCYXQhYl7FUj0eYdfjEE090u+yySyMPrdV+CD1rNV4g2WNDgiMNE2IwpLY67G+EFOXx6rBvEDi8t+8gNHkn2I+UxQPEnkYkQF7yAkkorISqcq6cFkjQkN5ToZs9HFltDyUKRJSOx94oLfb1Ha4J94S8v+SSS1oOjIhKg5D/i+pXfs+Mhb1ccnOiQN/zQN+8563Ia+Lwww8f2suuHwIKRn6nCS/29ZDuiyPb8/snXBeBK54C2jgo5imDAOJ35NBDD52AJuX0PR7MO0Ibj83gNdUcGfT73GuYh/JFEJ+IEHCKN8Gg/Rq0zsnn5R7ojjvu6D760Y92Z5xxRvOCiKAXr5Bhyx/kOrgfcsghLRwXrPW5L14kBCdhVb4w4mPCWDk3e0v2InXGczUh7+I5a38x162neJbGQMQ8lOfDWCckX7xA4smW0FzKV6/7M/c15vGWW27Zwl651h4Vo5FBMJhP55QAMp9Gs/pSCBQCCw2BEkAW2ohXfwuBQmBeIVACyLwazt/qTEjvWAsiM1jjIkc8xCLZPfQiSRxixnvgjaCRh94QDPHSWBTJEXIuRFfiZccDQvk5J9bMefVdxI8IIgndEq+LiBhCOb31rW9t5ENCgxAQtMmDO0HBwQqR4EBAIRp4GPfe/8iUJDFHJGqHV7HWI0z0w1chO5xD/FGPMhPjOhag2hmhRBn+8l08SkKaxXI1ic+9F3pCn4gywpfo2yOPPDLhZUMIIcwIoaNtEZR49CQURggH57EcZtEtkTHL2YgiCIl47szfmV89KwRmDwJ9gt6at/54hO28887dN77xjSZAEHaJF4SHeID099/sua61j1v/RInsqdmjk3zYeUk0zPsi4ajUa//w6jdAeETeIMpikc1zJOfG6t85PEGyt0+FrLbZS/fYY49O2KgkAlduLPVT9lRlDfJ9vBYSQmy33XbrPvKRj7R9etA2P1M9CT+kDvv41ltv3UIh9QWFCOowOvfcc9sYwmC6hzribRFPC6GoCFDJFbOoUEv5LMKI98bxlltuaV4ck79fXLv6Bg/6CEv5RHgVJCzSosSkDTfcsOV4CTm/qHZOFw/nZ+1E/CFqOfbaa6/26nc7OTCGKX+Qa8zfrEVhxeRHkRPEb/Wwwtog9eYcGBD1jj/++LZHJGxpQlppH6MMHl4ECvdxfufNQ+sMdvEGUWbmiT4lFwijEvdO9gX7EcMKAgXB1DxIPxM+Sz3xSItncLx6XWPdqD9h+Xz3ghe8YCLMlvrM0XGLV9PBeSbPLQFkJtGuugqBQqAQGC0CJYCMFs8qrRAoBAqBGUWgBJAZhXupVpYHXw+52223XfM6QLZJqMniD7FGGCAUxDsjBISGh9T3wBvSIZaYHmRDBEX0CKETwj0P0l4RROpO7pB8l2uVlVwi6lMWUUSIB+S+B36CRB7yPfQTDbQfEcCrhVhA3GGFjCxA8jlfHcgsBJmyiSI+Y0WZdijH4YFfG7UnVpT6GqLI98EiRECst12vnpA0IegSSxvG2oqAlBeAYKF+bVemcvTpWc96VmtLQmcFm5ALyonlNmKBNTfr7rPOOqvlVKmjECgElj4C8RSzrokK2XOsWWSqtW9PSuLi7NfZT7LXxpvMfhPx1l4a0daeYw//0Y9+1PZLeyABFeFpz7TnuNb/xFb7j3PsbxKiS3BsT0nuD6/nnHNOt+qqq06E3tHWEP3aEE+LEKxI8wsvvLARsvEoyAgM4skwndGKlwDxh+By7733dqeffnoroh+yaTpl5tyELwsBLsHz7bff3rDJ7xLsWd4LuSU/SH73hqlv8jUEF9jL/xRsByHd/W5ssskmLcya8RnGA0R9xlgItLvuuqvNifz2pbyITwQB3kZyn4yT1Fa29sBZiEjHdPo2zJhkvsaz6c477+ze/e53t3BcEYVSbryBlsQTpm9AkT3jhBNO6G699dZ27xMR0To3Bx3mvnCaBLPcO8RDVbvtKREvci+RXD/xeI1AqRz3hA73YETaeMfGs9Q9jPtIZRJk1JmwV8mPxrs2ZTjP/HCO9ij/7LPPnhEBaZgxH/c1JYCMG+EqvxAoBAqB8SFQAsj4sK2SC4FCoBAYOwIlgIwd4llVQXJ6INokuEVSyUHhQVdcZ54TrP+IAhKw5qHZA3QeZr164A0hEEKmH5rDQ3qsk/N9yAKv+YzXRkJI+CweIOroh9bKd8mvkQTsRBH1ekAPWZDcItpO1ND2xMnvh6Ah+rjGwzwygaeH12BEQCG0EBGU6XN/Ca+VJKP66aF/ssV2SEHtiIcKy2ikoJjY6iJWIC0QGEJsOM/3kogiIrQ94cl8pyzEZfBRd7w7lLf99tu3sDquDzE5qyZgNaYQWGAI9C3zI5xeffXVLZyP9UuQWGmlldoe4Iinmf3VXpM9JwKIdW3fS9z+fJ7wNvZCe5O9lReI65GP9hH12/fUYW8RHusNb3hDq58Qg7QUZkcOAOfbU7SR9bbfiuzryauR5Nr2IOc7eBk6X/4PR/bccQ579mwJ19/73veOLLdAQlIl3BLPAx4AcEjyef3ac889u5NPPrkJTY7FhamaDg6bb755J5k7kSoehIOUjfz2O86qP7+xgwgnk9umLp4AflMIP34rQ/LHO9PYI8PNG4YVS0L+D4KNsTa35DghCPTHYZDrR3EOTxChsITjSgi7/P5HdBvGC6bvzWSd6xsDDsnPiZmEsHiaqs/YWqM+YwRBpDT2uY9Jm3yWnGXZU3LfFcEunqkMRXKuexF7jb2CqLbiiiu2da4txl97Er7PvU1C5TnfvkZYTThV91Gw2WKLLbqddtqpDUPqGcWYzKUySgCZS6NVbS0ECoFC4LcRKAGkZkQhUAgUAnMYgRJA5vDgLUHTPXgi0JBuG2ywQSMt5LdAKHhY9jAtbjOhISFMEB8Ju5AwLa6LoJEH6niC9AmXPGRH1PA+nhXJ5ZEH877FcIgnXY13CJLOg7bvkH3ayYMiBCBCIknKtVc9+oFM8BehI8Sh75WT9wiHWFTzvoBRSJ1YU04WgPq5S5ST2NYJOaW93//+95uFN/IRObX88su3UDEhqJTpHAfSgYcH7OFOmEpoGm1VRiwtIzRdeeWVLfmvz5M/YBgSZgmmVV1aCBQCz4CAPS/7CMKS8CDcDItyBLc1nXUfbztFRXh1rb3KYV/wv30l4fCyPyjbPoO8tA8KpWevYantsM/YQ53ve7ki/AlfZI/lGcgTxPf2L/XYT7bZZpsW1soRsdlrQgraJ+1fhPXTTjutkbLZi8Y9KbQVQc8TgwgyDNm/qDb2x8wev//++08kF88YOef9739/I6l9NkoPCJ406uTR50h7psJTO3hISJrN2j5eDFNdN/n7XCeclvwmQio64oUQ4Umf5T4RAiwGB9Ota9Dz1SlcG68I4cGWhtBvPQghKiQXIYZ4GO/R3AsMIlRN7nN+r+NR6/sbb7yxhRezDt2zRZiEQ/KyETV5fbmvsO6sxYTl1I6IqH0RJKJIPHTdh9g3XM+Aoi+k2JeIXO6N7BMJw6fcJELnwZp7Qe3xRxB85Stf2bzK7HXyuH3sYx9r+5G2xItq0LGfL+eVADJfRrL6UQgUAgsRgRJAFuKoV58LgUJg3iBQAsi8GcqBOuIhPckuQ14gzpE3vBI8mD744IPN84E1IbJd/HFEGWEhwkesk0OGRLSIhXNIsjQqQgayzoO06z0se2hPvPQQCD7L+QkHoc0JQ6UtfWI/gkeu97CekAwRVTywI2Zi0Zzk6PrpOw//ytFfD/nee9Bn9ehQTq7JQ348PPohsJynPwiIhPlCUiAD1KVcJKEHf8lKkZ7wRg4oj+cNK1sClCP9J4AgO2PFjcxEiPAgQb5oJwvthCCJWBRRaqDJUScVAoXAWBDo74/x5Mp+xdOOx4TEwrzxQqzHcyx7WPaDhBC0h9gT7CkRka13e1hyAAitRdCwRyE1nWufEaffPhohdZ111mlEZTzTPvOZzzSSWbuyF9lTJIGOlXf2+IQU1E5W3sIuJYRgLNTHKcTGs3CVVVZpfXWMUoRQXn4rjzzyyO7MM8+cCIGobl4hRxxxRLN29z4egqOYSMh1QoawiCl7EHHHORdccEHzLoTLsPgnTKW5yOuCaLf33ntPhD8LLuak8GBydI0a+8k45t7hk5/8ZBO9hHocJufKsOOj/vwO++0+6qijWr4VQkDCxg0rhMWII2PtPmKfffbpHnrooeallX0kBhb6YGwefvjhbu211273Fe5TrO0IIFkPESszPxOSM54m1qz283x1rnsSBiDuh9xrSGLuM1i7H9EG4+7VvY09Jl5gjDd8Zi9yn0NwXW211dp4yc9D0HOfZv8ZZD4PO1az9boSQGbryFS7CoFCoBCYGoESQKbGqM4oBAqBQmDWIlACyKwdmrE2rB+mAiGG7BI//brrrmsxn32GdPEQGwLIw68HWgKF72NNmJAPCRcSAiSvPvegHGvSPHD3yRPnxJIzZE3aGI8S1xMrYn3seg/mQi3w6vDwjwxAACgvceyT2N17hCBLVg/2zkHuIfkQgsQEZKSHd+cqSx2xuo3wEeIgIpC+hdRMjHSkAaKAqKJ94vEjj+DJutr5EssiHFK3eljrKs9nxBrfK1M5yyyzTHuvjFjZ6r+2XnTRRRPhKRKepu9JM9bJVIUXAoXAMyLQD4GVk7I2Cc/ITSGn7BfE5oSUyXV9AaQfdjACSOLyu95eoGyW3Nn3XMPyWtnJIWCPsC/ZT4iz9vo11lijiST2FCFu5NIgyrAqt+/73J74qU99qrUx+3RCM0m4veWWW7Z9KHum82NhPq4poi7EKmEG4Q+XUZHwGSfl2ZflujjkkEMaDr4jZh9zzDHdVVdd1bqX36xhrP8XhQ9Bwe/t61//+vZbNKi3g/b6nfj4xz/e7b777g2PYUSQiA36639J0XlemCf9PGC+I5AQ4RHp4xQkMibaJBeH31F5QWbqMLa519AW9xMHH3xwy9GB1I/4MQzeuUfK+rn77rubkOVeQNkJvRbvD+vc/+4vrGHnWau5P3Of0L9fyf6RvSFeY8bLfQ9jCn3jUetQH7GCoMJblUDqHGKPuggY6u8be8QAhDeWOWJdKkP5wqwSWHw27JycqXEeZz0lgIwT3Sq7ECgECoHxIlACyHjxrdILgUKgEBgrAiWAjBXeWV94HrQTtokI8q53vasJIggx5JYHXwfrZMQ8L5EQI8lRgYzoJwBN3Od4crg+ln7qjMUyAi6W0P1zU34e2POwPNmS2oM8K2N/iQXuwdznrBQTsitEHO8TbeNB4UE/oWJ87uEemchakaDSv9Z3RI0IHRFGPOwn/4g+agfSUFu0gReJB399ZiHswZ/lqvYQNSRvVyYPjoSz6Sc9VmbItgg63uubfgqRwgIZKZEY3rN+0lUDC4EFjkD2XR4F8gn0kynbe+yLjsTwd34EWZ8nV1LC+3nt51xyvjLsPfYZ4Wns3Tw0EOr2Yu/9ITFdSzzgBUIcdj3RRF4ie6U97tf79H/qdt55526HHbb/TchB+/4fNFFEDgihr8Yd1iYEc171gUAgJJH9O4L8KKZYvPyUaZ8W3kv+giSOvv7665uFu9/GUYke/XZLtO23ZLPNNptWeK0Q6X4b5JoZVgzPPDXf/B4ir+UDue+++1oz85tjbkrWLteMto5KgHqmMcx9gfo32mijlo+Dp8vk+4VRzIFByuD1xBNEbh+/zQkRFoOIhBEdpKx4mBh3yd4JK89//vMnQkZZiw5lEiYImYRNwpNxSPJze4f3WQ8RsYxpP+SnuUFcURYxlKGF+xg5yOwfrs/+IlQescV9k3aaE/aTvneSucKwRB3um9wH8V5xHSFEOK/sEeOeJ4PgvTTOKQFkaaBedRYChUAhMBoESgAZDY5VSiFQCBQCSwWBEkCWCuyzptJYtiZ0lQdZD85CerDWIwx4CH7JS17SLB2RZXJuePBF+ngQ9rCc5LhJyu2h2UMuK1QP2Ikjr+Pe970U4iESQiVkUwglD9STQzn5Tl3agzDMg7/2RzCIVWKIQ1aLytGfWE178PeAzvuDd0jCOsRjRZvSjnyHdEkb4RBxxTWxnmZt/cUvfrEJE0I/IAOQR6ypvRJTYJ+QN94rE4kRYUa5SJAIR/GYcQ5rW7Hhlad9xBDjsFAJhVmzoKohhcAACMRTQJLyfffdd2KPtB/Y00JyWv/2AUfI1OyFBFF/9rzE5M++m33WvmAPt2cQNOyV9nJHEhUrF2FJ+Nhwww27F7/4xW1fEo6PIP7EE0808dYe+Yd/KEHyr5ql/wor/HVr0y9+8Y/N84PHyEyIsLGsh42+X3HFFS2HCgv4EPYDDMHAp2S/V5d8DAh3YjVceUT4LKGA4hkwqrA+DBEkIZc4Or9JgwgtEQLkhDKGSyIKJcQZ3P0v3BKvhHi9xPBB+DGh044++uixiEEZsIg7iH54e5X3RT4O4xLvpEFwGngSTHEibBiKHHfccY3gt5bMzwhl2piwWYsrKm3WB3sDUYV3GFEiOdusaWUZY3uDHD/GOYJEvGDj+ZF7mBil+FwZjnjjxnssbYtXKwMNAiOjEPsBgw7tyb2IfscwI8KNPjg/7bU2nUMkimAYD5UIRaMah7lSTgkgc2Wkqp2FQCFQCPwuAiWA1KwoBAqBQmAOI1ACyBwevBE0PeRFyH0Efh6OkQoS9BIOkGIINFaCrBE94LI6RKKxEPZwzRIwhwdjhLzzCAvqITSEnOgn40z4q5BGIWsiqsRyMaSeV8RCSMR+Xo94l3jgJr5oe8JZ9UNaeVhHUHhIT06UkFjxholQE7HFNRFj9CWEgvJDxLDGRDDCUfgK17KsRkAihxCJxBGkheuT2yQClPbCLTk8hJFQb2J7+56lLSvsWIeHCOpbkY9galQRhUAhMCYEEibGPkGQdRBKkYX2n4SyiQCSvcZ+G6tq/yvHHob4tUfEsy57lz3PnmQPtncTtVnpJ2mzPYQgqx7fCyfEyts+Za9BWkpabE+yvxNm1PPnf/5/NQL8O0/9390dn76rlSlXRcIHjkuIDbFvv7TfaQ/xRaio/CZExB/F0IWQjuhC5IE/fHiDyJ1iv484EU+LYcIfLaq9xDBhrHidJMTkIGVHCHrTm97UhAEE+jCHchJqMkmr/fZddtllbU7BPiHHfM8jkRfEOMWHiGz53SVEMc44/fTTu0984hOtvclFMUyfl+QaQiIPGPdKjEMYWOS+ZVBMcv8jvJfcIjFy6OfasR6t14TaNL4Jled+IPc6EUEyZ+wZvrdv+C6eZsombCjX3pD9yRi7j1K2781zfYpHkPKIL17jgWvOEoOcY+9hrAEX9REr3Qulj6MSCpdkzJbGtSWALA3Uq85CoBAoBEaDQAkgo8GxSikECoFCYKkgUALIUoF91lQacl2DklgzMZ091LJAFedcaBNxoZ1PDEGG+Y6lIxLPA67QWA7kAyLM5wkZFS+PkBchihJKysOzz2Ix6X8P2xEW+mFVIny41sO0dibvB0JM/R7ktQl54Dv1hjxLfPK0oR+zOyRFQsgk/IN++d/DfSyukRyIR4QQUYiltHAzrCSRCCxv1ckyGWkmiWhCRyAWCEhCXwk7Eez1J6GwUg+r7Xh5rLnmms3KFOkZ8Uq7EupiEHJs1ky+akghsEARyNq1P0S4RBb6/y1vectESLt+HqAIngmRh4jMerfX2vP6eUDsef7srfZj39uz7aUsu53resSmfck5yrTH8PIj1DpHiC7Esn3tH//xH34j/P5/3Y477fBrAea//lFrc8TnUSYBnzw9QuxHYDn55JNbbiUic/JjwEcfR3H0PUr8b88nSm+++ead8GVI6n4+FO0a5R5s7HjbHHbYYdPqjjYYB+Es5bXaeuutp3V9/+R4iabM/KZvu+22LfeFEGDxSiKAxDNk6AqnuDDkecSZ/DZfeeWVTRCTNHyUeWAG6Yc2qdsa8zvPQOGBBx6Y8HydTnv0i9cFbN1zEdscxjNJ1r03LvK1ub+I0GEcIoTEgzTzMftBEo+7R3GvJDQVMcX/7mXUL99b7gnjucITiSiaey6vcgX5bK211mr9j7eavYQXGQyIhEK5ybUmTF3CZeV1EHzn2zklgMy3Ea3+FAKFwEJCoASQhTTa1ddCoBCYdwiUADLvhnRaHQqpgZALeRNhQEH5nicHEUSc92WXXbYR8Ah/xL/QCNyffHYAACAASURBVKyIxZf3AMwj5Mc//nF7TRLMPLDHm6IfVirhpNLw1J/2hOzqk1ERSEJ+OCcxr7Ut4SfiWRFSLOJHEve6LiFOQjA6py+EeM/KNCJMLIzF1dd/1o4EDUSFepEUPoeVehEErLuVg0BDKCAskQ1ICGRBwnnpl+8SBgfJ4DyWvJLvsrSO9XPEpIQEGdTCdFoTpE4uBAqBkSOQfTB7T/YxYaa222675gHCqtv+YX9I+KsIvPZc+0SSLvcts7M3Zk93LSvu7A+8OngtEDjsV9pgv1a2vYbATVB40Yte1M4hgP/t3/5tyyOy+uqrdU899Z3uv/3hf+3WX/8NTWDeaMNN2z4Wr5OZSHoe7w+hGoVjSiidhOaJh+GoB+7JJ59snn3yPDh23HHH9rsz2VNkVPUq+9RTT+1OOumkaRfp94rHinwdBJRhww3F86T/+2yszZe99967JYb3G6f8Y489tiNKDVvXoJ3Mb55xjvDld1d+koMOOqjlL3P0vTcHLXuY8/KbHEOGb3/7260tPB6stdxv9HOlBaP+vUa8T3ntuJbxQ4TOiB/uH3h+uI4oIW+P8bBnJGSmdvTD5+X+K/cnEZHco2mH9U90UUb2JAYaz3nOc9q9iDqJMdoTT1ifufcxz+wD9orcx7jXsSe4ByKAPPjgg90HP/jBJhzm3ixYDIP3XL+mBJC5PoLV/kKgEFjICJQAspBHv/peCBQCcx6BEkDm/BCOvQMelhNuheghsaqHX6IAq2C5LhByLE09LDs8FBMFPFgTTEJSxAtDeawlPdTnod/Dc/J2xKshgkUsGz3oxyI1pEIe5iOCxPo3xE0IA+1SpzImx0RfVH4P52u3PrCQJKwgDBAF3iMIlEXUQEasvfbarf2sHJESzkFQsK7mKaNdCE7lEDbiyYLgRDxqv++8Ryj5nnXn4Ycf3pKH8gyBW0K9jCvMzNgnVFVQCBQCv4MAL4uzzjqrJR8mPtir7Cvx4vB/8hslbFbCXsULIV4g3odgdb19wx5j3yFo2MMQs8hVZfA+SWx/dSCQV1111bZ329OefvrpjoX9ry3A/3v3y3/5Zbf55pt2//Ivv+z23+/giRwY8YgbV2gbfdIXeyML+be+9a1tb5ypg8X7RRdd1ASlyy+/fIIsHlf9+kn8OP744yfGc1ChO16P++23XwtZNSpRKOG+zBNiGnGFhb/fWeGvVlxxxRbKbSaP3KOY9+buRz/60eaBYD4mpOe45uQz9dOa4glinvj9h7/fd+PXN7yImJNy3C+4x+Jp5Lp4VulHBB1rmYer/iVBuu/7+YKsk9TllfCQ+yjtMIedT/C052iTMlyX+zTrnQjiM/uG/SLCq3mgrdlntCX3MO79EjKN8QwseKuMWxydyTm3JHWVALIk6NW1hUAhUAgsXQRKAFm6+FfthUAhUAgsEQIlgCwRfAvi4hAuiRstZBPSw0MxIk2YA+estNJK7eFY8k4PzR6WxZxPyCzkWzwbPCAnbFNIvSTe9BCdvB2pOxbQ/bBVwHdN39ujL4Ik9AORxYO9tiXsSwQZZagjSUq9epBPuAj/s+Z0eIhfYYUVWsgI9YqVj4hIqKv11luvfX7//fc3S0nkBcFIv5VLEMkRASQkp7Inx5G/9dZbG5kTTxjt7CeEH2WolQUxkauThcAsRoDQyVLankCMsIcgKq3/fi6QkL1EEOJF8oAknJbr83nfm84e6BrhC4m2vBh4rSFF7YeISlb99in7t/2NCIJIdp08C5deekn3+te/vpGvSbx+2mmnN9K7nwB8nOKssrWRR+LZZ5891nwTk6cL0X+rrbbqzjzzzIYNDEI6j2Nq2fP333//llh7Ovt9xHXXb7PNNt2HP/zhkXll+G00x8xJY8HK3+/cAQcc0PJc3XXXXW1sZvKIiGAszHOeOXKneJ/f/EGFo1G12/2RdfO6172uGUIwEiEoaJ815/4o9z59LxBiEtHLuf4SBlR5rjH3401qjRqDhLvKfZLy4zESgxFtifeqeesg6Knb+mXowUAjBiS5l3Jfkj1FmfaPhCpN3jTlJleIeyIGIOaE8HQ8x+xlt99+e2trHZ17wuLPaiIUAoVAITBHEagNfI4OXDW7ECgECgEIlABS82AqBDy0Eg/ireF9HpI93CL8DzzwwG6VVVZp4oEE3+LIe7gWGovY4eGb9wTiPzHifZ5yPLAn1IIykCuxXoyFYUidEE7a5P+QH4lDHiIwFp/JL6Kf6Quiz/WujVUkcgs54WE9HijOQzogDFi7IgIQX0JQOIeltkSlyAmCR7xCxAHXDzlBkrAUQcBiUn3CQ/juN2uwEY76B2NCEgtQ3h+EIO3vh+5yzWSr0anGsL4vBAqB2Y0ALwuh7uyJ9k1h85KfKEmHs9/ZK+w52dMQkPaZhASytyVPUAQU+4h9K6S9/VkukITCsveo1+E8Hn3yO8jtpH778y23fKLlEfnpT3/e2vnSl/519z/+x39vBL39Pcd0yPrpjEpCDcnzgCTu1zmdcoY9F0byORHB7e8Rj4Ytb6rrjN2b3/zmieTeGd+prvN9PCTf/va3d+ecc87Eb8gg1y7unH6IzJDv8lJtscUWLXeEpNdCb41rDiyqbX3PUG264YYbmhjz3ve+t7Wjb/CwpP0f9Pp4oFpnRKgkNLduImrEGzWh24gbwooRKK27fhg7AkW8QO0D7k0ImMk/khCeGZPcJ/RzgkRwcV+hbuWZy/YEYosyhHnLtbnXi0DjOuW5j7PHJNm8shhxxEgjOUDcHzGSMQfN43GHRht0bJb2eSWALO0RqPoLgUKgEBgegRJAhseuriwECoFCYKkjUALIUh+CWd+AvtdFLAw96IaE91Ar7jcLP0SZUAfrr79+I0E8/Hq4JnYg4Dw4I5AefvjhFjeaCOC9h2piivcRHEL2CL3gcw/6ITISwkrbYuWZsBIA9ZlzI7CkvR7SkWYsmIkODucRPhCQSAV9kLCTRTTCS2grXi9CfamXRafzEQXEEOchOdQvJJhD+Ar9iPVkrDC1Qx3BDqmYtsnvwYqWhXHaFK8bZaaM/D+TBNOsn6TVwEJgHiDwqU99qttggw2a+Mnzwj7F4tr+SfCw79iDIuomD1D2QPuN7xGb9tpYaLvWNV7tP8hOXias0pGUzrUPEWl97hzX8kBjzW2v1I6vf/3J7pOf/GT3zW9+u/vLv3xW94f/7Q+7P/jPv99E2zPOOGPspLc9kLiM2JYnIaL4TA293w/CEIzs0RGoxlW//u66664t/FhfeBikPuPpmvPPP7/NJ7kYRnXEyCA5L8wVv1tCuPG+4BUScnxUdS6uHP2MIUNyeElQ//KXv7zbdNNNJ7woZ6It6kioqohQRAbh2oQis5aSZyP3MQkDyvvj3HPPbXPLestajzcHIw1r0zy05uLJoe/5S7gr7UhoT4JEBJl4lCYcVUJXxQPV/VHub1xj71En4w33bAw9vH/qqafaHhWDFPdBjnipMIJx77bZZps1sTJizkyNwWyupwSQ2Tw61bZCoBAoBBaPQAkgNUMKgUKgEJjDCJQAMocHb5Y1/eabb+7e8Y53NFJNOCieISyJESEbb7xxd8cddzRCwnvWmR7AxaFnSYgQ8HCf+O7CZsVThKDiodtDPGvliAJCLfjMQz4RJZaeHrSJE4m77RWxp77Et5bQ04O671yfWNaILQ//6hH/HtmGBHSO3B4e9llFIxkkl5X4XTnKUz7BJ7HWtdMfIiNhWxAZEWaQCAQa5e+xxx7NSlT74BNvllk2xNWcQqAQGBMCiZlPiEUaEiwIpERVe0a8QLJHOt9+ZG+Jt5u9L+FpiBoJXWOvTBitiCjIUyEK7U/yCCT0n3A9zrFXEYJZohOBea35jAeIvR75GaLX+dtvv33HMyNCbfawJc29EOI24XuOOuqo5tGgPzNhUd4PT3TNNdd0p5xySkv+7ID1OMP6GF/egPJIhFgfVPiOACKBvd8qgkA/zOSSjkuWgfaYi4wETjzxxDaf5Czxu2jMQrjPZAiqiACEn+uuu67lJMlnyTMWwn9My/l3inUPApc999yz3a+498iYeoWTBO7C4Lkvyvx2j+NegTDhHsn9kvBSjC+suxh+RARSlmvj+aHf2Sd8l/GyP7hW/o8Yo6jH/kL0sH7Vs9FGG7V9yPj63P2J8HnusZyjfPdP7p2MuX2BJwvvMoYg5p7z08eZwns211MCyGwenWpbIVAIFAKLR6AEkJohhUAhUAjMYQRKAJnDgzfLmu5hmhDwtre9bcJyObHixaoW1oE1sYf2e+65p5ExiAkPzXl4Rr4RTcSk9rCfkCdIC+FZEHUhA9TnwVzcag/myyyzTBNEEATq9RnxRGgu7z3wx5NE3hJEgO+QeupCKPDyEGpCGCzJdQkgLDZde/fddzdSgTijLuQXUQQhgJzwnsWj9odoQjKq57Wvfe1E3H11IST1+8ILL+zWWmutiWStPkNejIqcmmVTpJpTCBQCi0EAUXnppZc2i3/7iv2PtTcRxD6SRMchlROnP+SiPShCgb3EvqUce6I9x96UpOr2VOfL7WFfJfgiNNXButv/iEx7tP0re7X9lgefHAtbbrllEwPUY++1n2kr4UVfEtpnWPI73nHaqv0IWQmu3/nOd7Y9cib2yYT18Rty6KGHNsL4pptuakRvLPnHNan1jweDPsdQYJC6EsLR75Dfs7e85S3tNzceG6P0XIGPOYY49xsp6fqdd97ZfiPjoTOqBOyD9D1rQZvMGXNXXhLCDBGC91NEw2Hn5aDt6J8H84gB5jEPCfcW8VyR84u4RiwgNmaNM6pI7i84uqeRiyz7Q8QNrwmLl34l/F1ymvk8gp35ZP3zXnWterXH+jdvGLK4f1GPeykCKTyTJ839mPsp7Yerfcp4C+NnfyCcOMdaSeismcR7mDGaqWtKAJkppKueQqAQKARGj0AJIKPHtEosBAqBQmDGECgBZMagnvcVJZyDh1yJ0BENSDUP++JaC5HAIhMJJ5+G441vfGMj2TzkI86EziAAEBk89LMgDElAXEnycASBejyUI+s8wLtG2f73PRJOOxBV2qJ9Xj2080BRDwGEtwfvlM0337wJIJKeq2eTTTZp+UxYPoptrj5huhzIHWSD79SVpKYhGhABSXqeeP2ISaQDbxgJj1lXh8QIKaGN0w11Mu8nVnWwEFgACISUJiQQFkJAElftK/YK5GNCYSW8Tjzl4kGSvAL2G39ITK9ITWXHYhzR6TvlEaDlLyKaqMN5xNyIDMLt8FQT/slhL0bmEqwJI/bBeK4JTWXPTTiuELnDDGEwsfcia4nrvD/s4dqZ3EjDlD3oNRGeLr744hb+kEcGQSIhFActZ9jz/F587GMfa2MV6/2pyoo3QLyGJKMmSiSEJCxH6WUYQwVlXnLJJe23kqeDY6bDlKVObYGZfn/wgx9somL6r33jFq8mj1HCWQkVysPDvYQ55B5Ee3bfffd2r2QdOiL68a5w3+LVPYt1yaCEIYj+ECUihGZM0794vURIdF7EH9drkzYQ9dyvWLPaZh9wj+beyFxx/0PMgKfr7R39vCr2EAKI9gmpF9FE2C+h0ZZkD5hqrs/F70sAmYujVm0uBAqBQuDXCJQAUjOhECgECoE5jEAJIHN48GZZ02NdiFhIIvOQHzwlhHZAjnmwZ0XsoRgx438HsUR8eeUg2ogMn/vc55pI4gEdOeBhnPVjQrp42GbZ6sGbgEK4YJH8mte8pnl1CPHiGtaWRBbXSRyKvEOg+V9d8pXw+PCQzyJSGxB7HvLF7/aAr1/EDnWxBk7fvCYhKM8Rok2EkIRokdBYX4k0wts4+vlMEiokFrqzbGirOYVAITBmBBJOyt5B/GBNj2hHNtp3Il4kj0es6pPYOCSjPQQBad/L3mQfiojien8hSe1Z9kkkK/I1IbLsha5n3S1Ejj2Mt5rwPTzviMvIZeQoIhWBql6W9h/4wAcaiRridVjokgvJ/kqc5pGHVE1fZyKvQPZwIj4RRJJvSb+FP9S/QUNSDYMBXIVG5BXkN7U9eP8fUz96a1c/T5YQi+95z3smwpzBdZReGcnFZZyIYUj9D3/4w000y33BTIQrC8YRZPxWu98gmiH8jz766ImwbaP0ghlkbIODuXvFFVe0sHLWLmEDbkceeWQTIKzHtN/aM04RshiRWG8JcxePMPX38wJlbUfwyFgnUbp1ag5Y48RKHh7uc3JfFm+jhBx1rxRvK21WfwQkZVn7Pk8b3KMpz32V/jhmYq0OMg6z4ZwSQGbDKFQbCoFCoBAYDoGp78KGK7euKgQKgUKgEJgBBEoAmQGQF0gVfQLPw26sE5OIHAzi25999tndQw891Lw1PNjnoZmAQSRRDqFADGmeGRKqe/AXQgsJRKggZvhDykkc7OGbgELM8OCNzPNQjqRDzrDcJX54wEdc8exA4nn4J6IgAFk3El3UReDQfg/yrJy10YM8IkB/tMP1SEmEIAIBacA6M+EqkuMD+SQ3Siw2+wlkQ0QlIWmsuQchuRbItKpuFgILAoGQ1jobshTpSAyxxyFN7UHEC3tZQuckCXESKYf4Togb7+3HxGH7mH0oIbGUwxPNXmwPFAor3njOs5cmF4k92X776le/unnXIWft10RqnxGck6dACMMTTjhhIhzXsKGqQgRri1BGn/70pycI1eQGGefksA/rvzA+9nVegnJpEOWFczQGw/ZtkHarn+DiN1POiEEFl4jzIcCvvvrqFpqI50ySt49KAOl7m5iLyify8xIyP/xWTs6VMmg/BsFocefEC8ma2XrrrducJM6k7zP5OwuXhKvy/6mnntq9+c1vbiHKCDTWufWXHDrmHXHEfYn/zTX3Iu5lcu+h70SQCFBwjRdIPL3iHeI1giQ8zGf3Lkme7j0BlAGHw/i518p7dRrHeJWY994rS/vsCfYRfSDYuv9i+OJz7RtnrpwlnSczfX0JIDONeNVXCBQChcDoECgBZHRYVkmFQCFQCMw4AiWAzDjkC77CPAwjA4RNEJ6CRwbxgXUjK1sWx0IzEEo8hCMCJN1kbYjI8XAeoQQpRphwLcFCWSyViRE8Rzy4S1wuzAsCAZHngT2eHsJJKEtICsQIEg9xIhSWB3zt7JOTiERkgYf9PunYJ8NYvn7oQx9q5MV0LHcX/OQoAAqBQqAhEK8Ne4zk24ccckgLIZhY/EmAHILTHuWIZXbygfgMCZmkz/ZfwodX5xB7EZbE4eRfYvmdEH+sxO2XzkUe29t4ztnbWPsTppGkyHWkJzHYXmwPtu+6zvUhvaeTfDq/FTw//AYocyaPYLrddtt1V111Vevz9ddf30QjYtBMHMJ+CZlIVBqUSE67IxLJ8yJUJBEg4a/GKdzEQ+bGG2/sbrjhhoZbxr8fem0mvULMH/NX+Mt4LUUIidA2TpI+Iesy/60v6/r+++9v64bY6J4nHh+MK7TLmrTm3bsw3oixRD8BekTQeH7kvVd/xppHlnsU5ZlH7pl8R7CIEYp7G8Km/cI9lvstIon9QnvdS73sZS9r1zrsG87XNv8TT3lKuW/bcMMNm1dLDGAyJ2dizcz2OkoAme0jVO0rBAqBQuCZESgBpGZHIVAIFAJzGIESQObw4M3BpicONgHBwzcywEN5PEY81PPaQPbxFokVY+Jhey9GdcJoeXgnbCDpPLQTS5ITBInHqlk9CDsEHZIBAeDBPg/9Huy9R5A4PLArH+nggT5EJG8R1zuQfEgLZAXLXISYB38P/TxI1Oe7WJgmr8dMWb7OwalRTS4ECoEeAvY6+88FF1zQ3XzzzW0v4eWGTEZARsSIdXisu0PiZk+15ybkjf/jAaBswgXPO3ug/Y7o65zll1++vaqHZwcxWf3K5O0hpCDPOeQt4VooLEdyhvBUUa5cJvboeAf2rdAHJeARwTvuuGMLqWSPn8lDexHB+s/rI+/9Nnk/E2F9jjrqqG6LLbZoeR+mk08jvzWu8fu4zz77dLfccksbo3Hnv5DQG5ku34V5ev7550/kqcj87eeQmIkxhYf5fthhh3WXX355m+8RE+JxNU6PkNwDxMNDneaR8eWRal2lHcbHmjTfzX/rl8jAw1U5PKKs+yQ5z9qPAJIQnPE4MU/d0+S+x32M73KP4n5GEvQkUXe+ee+zeOmaN8RSgggRNGGxfO4ezD0Qjw97BwHkgQceaHuDsiLCjBPfmZhDo6qjBJBRIVnlFAKFQCEw8wiUADLzmFeNhUAhUAiMDIESQEYGZRU0IAJ9y+ZYO+ZhPIl+I4xEcFA0S+PrrruuhYNBBLI+7od7cE7ChCD3PGx7GH/88ccbWSA2PdECSRCRwzWxTlZWPD3UT/BgFd2Pl47YE5orCUNPOeWUFpIiYWeSiDgkR0KQhIzKeQNCVacVAoXAAkXAHiQR8c4779xC+tmHiBGEBWJtiMWEsMleY9+LZbt9zp7qsyRFjwACVmF3kmA5Scx52vGSs5dGZCEA2PMQpIhOIvQ666zTiM63vOUtTfRN8nN1OU8eJu3kvaAO7eyH/BvU2p4nndA8ciiNKmzToFMqearkYkEGe4+QJiQITdUXuQctczrn+d0gHhjzTTfddCKB9aBlxOreeMCQx6UDqT1OLJHjfqvlLyGCIfnNF6HXEgpyOp5Ag/Z3ceepz3wmJhLu5ETpi4Uzkag7azOeL3K7XHvttU3o8BcvEZ4W1qPz/O8+xP0L8cFnMEyunogc/ZBXCYUVzy3vnW8d5n5HGbw3cg/F+4T3a8JjEUN5jdhDiFYMR9xXKct8NJ/ULTfbqquu2rDkVUv4cj5PG0c8Y2PoMoqxnOtllAAy10ew2l8IFAILGYESQBby6FffC4FCYM4jUALInB/COdUBBFjCJ3jAd3io9mDuvYdyr3mAj7Uq4sD/CAwP2h7GhYNRlvMRKwnt0hchPMA7R3mxQozokgfzvoUicsB7Vsse4gkwvErkIVHvTjvt1IgK9WlDkoXGoyX5P5K0VP+UlzAw3pcV5JyastXYQmCpIJB8Cohv+yKLbFbrvMuIEULORPyIgBzL/pChidMf8SPCbyzfk0ckYbTseay8EeUvf/nLWx2IU+chRAkw9kjW6r73v/YQmiVtl6gciUpYca5QhkIW7rrrro1Mzf46qAcCMvaggw7qLrvssiY8JLH7TA3Iww8/3D366KPdfvvt1zDI/k7s4VERy/txtkdd8NKGQcMIRcgPwe83h9U+Lxq/beNOAG4+nn766S33ld/JlVdeecJbqO8NMJO/hepNPo3TTjutkfhCmyWPxbg9UiJ+mEPGxRrbf//9m4BgbIgR8dCIAYV1b6wINgSk3A/pi/kY8SMeH14z5tateaDMeLha2ww43JPwKHH/4v6oP0+EuLLWeHXwDFGP+zN1aaNriDEJ76keIcWEGyWO2geIg+985zvbskh4sXGLheNcg6MuuwSQUSNa5RUChUAhMHMIlAAyc1hXTYVAIVAIjByBEkBGDmkVOAACCQfh1L7IkUv7oaIS9zzhP0ICsUpmHbvBBhu0kCzKIVggzTxse0Bn1YiAQTYgOFgnJqEwYk1iXRbPHuCVi1hEMiJHPOhLUIoEiNV0n4BKH/p9WVT7B4CjTikECoFCYJEICNsjT9Kee+7ZYuojJokhvDAcfREjIXBizZ79yr4XQQV5GU+0iMqxjlceoYLXHPFDmKvsxbw5iCBekw8EsU3AJhAL0XTAAQe0/x3yf5x00knNc0LCcLksCCARjSd3NuGxkLVIVXuuhOPI4bXXXntCfBgXaQ4LGCXRs34fe+yxHS8/+KRevy/HHHNMd+655449lJQ2EH9g7vdqOiGwJuNrLHgrGhekNyJ+nMcRRxzRMIIp703tR+TDL+HZBvUCGkU74yEVIwyeKRdeeGET7+CR3Cjjml+5j4l3q3l12223NZHQd+5XEoIq9xTWlvVurIgLPoen9rrHiaFIcIwoAq8IIPqrToYbBBX3QjxolfWNb3xjwjMr8187IpqoJyJIxJIYmxBJYrDifsm5vtNWfSOk9O/jRjGG86WMEkDmy0hWPwqBQmAhIlACyEIc9epzIVAIzBsESgCZN0O5oDriwTrx159JgADIZDLDNUg4D/t9QSWxt5EgM0nKLKhBq84WAoXAwAjEYjwCsZj6ciPxrpDfqB/aCnGafS2CSK5TIVIzJH7ygfg8pGfyfSBNCSTIVfmThAFEEMfSXNhBeQuQn4hRwoa8BEhVwsdnP/vZli8Dyc5zIp4liHeCjSTmz+TFMNkrQf+FTiKC2JdDUg/qBTEw0JNOTG4SwviVV17Z8RbIZ7DVlr322qu76KKLJoSkYeua6jr4ya/CS0DuiiX5bRKmzBySCH3cuUu0k+Cy7777tjwQcDvrrLNa2Mqzzz679WNJxJypcHum77UjXhZEJTm7hMQyzyOADFv2INdlTfKWOProo5vXhPWTPD7WmfltbQl7Zc6bh9aNI+Gv4rWRPSLXxfMr4kjCnPmcoBnhiyAqnKc6zAtY5BptjEiTnEHaQ0CBXRKrE2cYl8itxjNXGCxiDVGHF1gdz4xACSA1OwqBQqAQmLsIlAAyd8euWl4IFAKFgPjC/14wFAJzDYFYFuYBPzG1J/cjZFksnhMapH9eP/xD39tkrmFS7S0ECoH5hUBCLCFueR3IucFDLUnQ5ekI6ZlQVRDIvhhSM1bbziWGsApPqEGfuRYJihQlphBBEJxi+q+wwgrNi8OBqOVlxytFG1h+EzZ4itg7CSEIdp4TvtNW5Kj6JA0nhMSjblF7tX06oaZYkW+88cYt1BYcZsJCX5vye8Db5tBDD23kuCO/Ifq5/fbbt9wN4/IW6GPzta99rbv66qtbSKl4yUx3licMERFFOTEgmG45g55vvK+44ormDbDVVlu18Ven/4lHm2yySZs/z/S7PWg90zkvc998jJePkG2XXHJJ9973vreN5TjbE1HB+iIMEaNe+tKXToTINO8T2s45cn9YT4QH3h8JI2I8+AAAIABJREFUG6f9CYGl/3BNQvTMX+8jjvhM2dZd8qYJabXRRhs1scL1BAsim/Vq7QuVZU8gtGojzy9tsz8kMTvvWOfG08Q6tafIl7M0xK3pzIWlfW4JIEt7BKr+QqAQKASGR6AEkOGxqysLgUKgEFjqCJQAstSHoBowBAKxXHZpyIy+kJEiQ1Dlu1hgxgK2L5CENIx3yBDNqksKgUKgEBgJAiE8Q2QKH4SQt3chMFleZx9MUuR4gSBIc13EYtclJwgS0+cIT0QrMtr5ylGu69XBQh3xyQsEmY3ITj4Qnh7aKKfAeuut14QV5yBMCST33Xdfs/5H5irX/0899VTz6JBkfVGeHPbpJHtHlLPOD7mb9o/LAyR1a682EGBOOOGEiWTzIXVhg8C//fbbp52UfLoTQ51wlk9BLpBFeTtOp0xhnz7+8Y+3eZDk19O5ftBzzSfeAcQFOCLJ/U4j1nkN3XPPPW3ejGssF9XOzG8h3vTdOCP0tY+owGNlSTxspsJG2daHEJznnXdeWxMEBtiY29aSdpl7vtMmeTriNeVzOTiyBpP3I15Wfa+P/J+QeNpGrDAmRBAYyKFG4CSOEkC++93vNg8Ogqf8PQQTSdeF6FKOMYuQak8ggNgXtDXJ2eV8EVZ0SefpVFjO9e9LAJnrI1jtLwQKgYWMQAkgC3n0q++FQCEw5xEoAWTOD+GC7kCInBAIwOhbH4ZgiRASD5BYViMTkjg0YU7q4X1BT6nqfCEwKxBIuB6v8T545JFHGvGItJXMOsmNQ54iI5MXoB8CK2R3kqAn94dXJHBCXAltheT0h1hFmqoTwfnc5z63Ebg+d548IbxGiCmvec1rutVWW60RrMriEcJrhEiQPTd5RpQt94LX/tEXq4VLkvNE2B5H+j/ugcnvifBEEmQL65N8Uohq38NATpI77rijEdfjJPGDtfa8733vWyKPE4T/Tjvt1EQJ4tY4vVfy+8pr6YwzzpgQFuAl78SOO+7YkmUT4GbqMHbEtHh59ENoyk8ihBuPo3EdxpIAdPDBB3ef//znu9e//vUToa/gRfAw380zf/L88D4iHBorbY+3hzXmiPdX8E54qr6hh3KFvLJvEJ20gdCRHGnWuLlBtLTG/c+zLFjZO/zxCEsYLSKKPUC5q6yySrvG+ddff33bM8adUH5cYzRT5ZYAMlNIVz2FQCFQCIwegRJARo9plVgIFAKFwIwhUALIjEFdFRUChUAhUAgUAkMjEI+Pm266qZGfQmL5Y8GNpAx5OllYiGcIMj8JqJ2vDAIGItq1OXyGTCWwsPbmuYGIfc5zntOuIaTIH8BCnYCCCEWqEwz+9z//7+4Vq6zShAMiCML9+cs+rxG8BBr1Culz5plntuoSjikeL1//+tfbNUSQiNJDAzbEhXDYb7/9ussvv3yRVyOjN9hgg+6aa66ZCA02RDUDXRJxZffdd2/5SIYNgaUy+J544oktDBmPnXEKIJlnBBDj7H08ksy/97///U1AI4RFkMj4DwTMiE5KuDWhpogy8roknFvylAwrcMWQwjoi9unfqaee2n3yk59swoa1lfGMxxZxTY4fc5Dnj/UUUS6JzyNuJO9HwnYq32d9HAkTylQX7xGixfOe97y2ppUP+6xpn/kuwlD2B/Vpj3oiIlnLxE79sv4lPCd6XHXVVWMNIzaiYV/qxZQAstSHoBpQCBQChcDQCJQAMjR0dWEhUAgUAksfgRJAlv4YVAsKgUKgECgECoGpEEBuIjSRssjNAw44oLvxxhu71VdffcI7g1cGYrWfaDo5AeJNkjIS8gdBSsQgUCA6CRxeEarEFdbhCFMEqZA4rkOUCpWDBP3Sl77UXiV0XmmllZo1OMtwHiDKQK7yEBFyB1GKiBWC57jjjptIuKxOBOvJJ5/cHX744Y20nclDf+Fz6623trwmrOUXJcDotxwgyOy/+qu/GrsHiHbtsMMO3XXXXdfGZNgwTa6VUF3eC7lAxpnvIuT/pZde2rxOEqbSvMscJDKZt4QHY53PZ2rMrSHtSXguHhJvfetbm7CVJN5L0qb+2iIW8Bj6wAc+0NaRtUBEcGSdWhfWNKHjq1/9ast9I1SV9ZMk6VnX8fyIgBKvL+2NYBMPjpRP5Mw+IMwdLw5iSzxLeG4QM7Sjn1NEmdoUrzDl2Se8+mzZZZdtYqicL6961avaHI1n7UyN5VyrpwSQuTZi1d5CoBAoBP4DgRJAajYUAoVAITCHESgBZA4PXjW9ECgECoFCYMEggLSOVbdk1shaxKbPhadBVsYSPGGtgBPiPAQqQjokpfIQvspIcmXnxytEeYjRJ598sgkXCE95PpC6iFR5QiRJFiIHkY3URt4SSoTZIXrwIBF2RyJ0BHySo++6664t7FDCFhJa5Kgg7PBC6XuljHuQQyIjcR988MGGz6IEEOcdf/zx3eabb95EnnELCfAnuBBAlsQjxtwwvvLIIOKH9WwYZBziRYD0V49xD9nvO/MPqS6MGxL+Bz/4QQuzhnifySPrAq7Wxic+8YkWmuvss89uWC9JOMx4lxALzCU5bYS+In7oe/J96HNy8lhf1hXPqnXXXbetdW3wmvWccHaTRZB4ipgv8FUmUcdhDJQt50jEJuKF9cmz67Of/WwTW7Qz46Q+bfcaz4+Il8pXv2sieBLX0tZxehfN5PwYV10lgIwL2Sq3ECgECoHxI1ACyPgxrhoKgUKgEBgbAiWAjA3aKrgQKAQKgUKgEBgZAv08GVtvvXUTHXh8sCqXvDikfXKCLCoZss8cSExkaAhaIax8FgLVK3JWmSGtiRc8RQgmBJfllluueYHwACFeNNK467pXvfJVjeiVUwCh++2nvtOSLLO45yVCMFEXglbyaUKCvsmtIfSUc3yfXAcjA3CKgoQn0i85TZ4pv4fPJSWXyN0YjJvsVf4ee+zRwoIlof0weGTcE05rnAKIshHk5gQxQf6SEOuZe86R50IujEcffXTs4cQWhVlEipD8sDYfeTrtvPPObT4PKzqZJxGd5P2QS0dicaIBQcNfvJyIERFFrCWhr5JwPJ9HnIyI2U9wrm+pSx/UHY8N689fvEMIHtZ6PD+Im1/72tcm8u3EEyqeZESShN3iJUKw+qd/+qdWHgGTeLLttts2UTBYaXPElGHm6ny/pgSQ+T7C1b9CoBCYzwiUADKfR7f6VggUAvMegRJA5v0QVwcLgUKgECgE5hECyFCW6kIZ8ZIghAgpRVCQwDgW9kjO5GOI5TjiFDmZ3AQhq+NFEs8QJCaSFunpXF4b3ss5gkRlvY/wRKbGywPR6sHwj/7o/2yW4bxB/vIv/6L7X3//9y1MjgTY8oK49gc/+H73q1/9a/sTTuqJJx7v5GLYd999GzEcUnpcwxYxISGC1HPIIYd055133kRYrmcivyV7RhRvtdVWY/UA0SbtlBD+gx/8YMN72BBYrjO2yHi5N8YpLiVpPa+DDTfcsM3VeMrE2yfje88993Qf+tCHmvCVZN76PROJ75ObJMKferXLHJQYfcUVV5zIwdEP6zRZ9Ornscl8zdz5yEc+0pKDP/30000wjCgZQYPAYGysLfPfelZvPLl87ntrOblCMgcigkTwVKe+EC+sdwIksTFJ1rMXyEFiDRqfeHdZ38kxZP0RLO0BPKKsWe2KaOZcnl/ypfCW4v3BMwxG8WwZdp6Oa73PpnJLAJlNo1FtKQQKgUJgegiUADI9vOrsQqAQKARmFQIlgMyq4ajGFAKFQCFQCBQCz4gAEhPRiIRFbkoofsQRR7TkyojPkKeIUN4dIUn7IXJcnzweQuUgVxGxDl4ajniGIDQTMgvxyeNDOCx5MgghyQmQpOghaRGrRBnt8T/LcecgVpGlLOF/9KMfNWIVkeqzV7/61d0aa6wx0bZxk6jBEsl8//33d1/5yldaAnTW8xGMFjUQd911V7Oa32effYb2EBhkiicPy2677dZddtllE7k0Brl28jkJn3bxxRd366yzTktcPa7DHDCPzDnhu3iA8KzpH/E0MBf333//iXlsvro+nkfxXBlXW/vlRnQRkkuiezlsCIo+N0eslUUloveZ+RKPjiQi580hVN2999474VUUDw7lOZRprXn/xBNPdCuvvHLzsoJB8n9MDneVUGEJORUhJwKIcnmFea887Ugi85SlX9YcvK1pr9aktpj/QtZpk9Bkct04zCHeH8n7Y/3z1vqbv/mbsYZUm4mxn8k6SgCZSbSrrkKgECgERotACSCjxbNKKwQKgUJgRhEoAWRG4a7KCoFCoBAoBAqBoRFAfiIqWWcjLVli77LLLu09bw1W5Ky7Q3j7PJ4DffI2wkhyiIS0JnYkhI5EzUkEzdPDe2IGIUOiZmIF0lcdrhHyiCgT4QLJuvzyy7c/1/3whz/sfv7zn3dPPfXdbtVVVu9++S//3P0//+8vute9bp3uk5+4vYUfEsor+TjGmV9DG5PnQZ/f8pa3NE8EdSY80KLqRzojl3ksnHDCCWMlfjNuRx55ZHfWWWdNJMweZvLEMp9QhmhX5rjCd8Etng5w2nTTTScSi6ftzjFv4u2zzTbbdKeddloj232mbRHthunvMNeoU5usCWMsb8eNN97YCP94P0Tc6JdvLmUdEH6caw4RyIiFPDEyr+IlQZDIuc4XXs55+p9wVgSIfjg7azRih/ojgMRzJrgTVdRjjT7nOc9pQuUXvvCF1reIJAn/5XueW8lDogzX6o/2Jf+I9e9/+X94cjlP34iBcv6MW6wcZjxn6zUlgMzWkal2FQKFQCEwNQIlgEyNUZ1RCBQChcCsRaAEkFk7NNWwQqAQKAQKgUJgAoEQ1shVpCxClOCwww47NPHjJz/5SbMeR+AiNGNFjriMkIFA9RcBwP+udThHuQQBr0LkhGgNqRqyV9gr3hw8PNSXhNE+J5CEKEa+8hZ54Qtf2M4TruvnP/9F9/TT3+te85pXd9/+zre6P/iD3+8e+/LjTShB9PNq6YemGscUUH7yjOiHMD48LZIMHgH8TKQu8vq4447rzj///Bkhfs8444zm5eMYNidF8BSKiZfLrbfeOg5YJ+ZLSHnzgTeBvCr9A8nO2yAhoHhdrLfeeo1cT7iuceYpWVTnI7pYL+q+9NJLm2B31FFHTQgcSQDevz5CVTx29O3YY4/tHn744dZHwkZy6yT0WMaDKEFYJA7KhZN16HvzLOGv+gJMhMx4y/RDoyVZunlMtLCmnW/98gTJtcSNhMRKDhJz/k/+5E+awNrP5+E84fXUxyNEe+VJkeTeec+UL2dsE2yOF1wCyBwfwGp+IVAILGgESgBZ0MNfnS8ECoG5jkAJIHN9BKv9hUAhUAgUAgsBAQRkwvTkFaEpFwiiGVFJAAnpOVkA8XmEij55isBMeB8Eb8L5EEaIIAjSvmdEQkQJA4XAldsAaRqrfl4pEUGUJ2k6y3EiiGt/9rOf/iZ3yc8bofqFL3yx+y//5T+3xOLKkVD52c9+9tg8FPpzBWY77rhjd+aZZzZSNyG/+pb2/fPh5zv5QuTSGKfle/K1EEAknIbjsPVpd8Iv8dz5/Oc/3wSgcRzJr+JVWDb5S8zR/qEtSPgIAuYzL4V3vOMd3U033dS+S6i2cbRxqjIjEB566KHdmmuu2W2xxRYNrwiJk/uSkHL6wWvkox/9aPflL3+5CYTxvklYtYScI464jlAiXJzxjfeTzwkN3ltjmY/9kGD9xOgRIbIvwN3BCysCiDB0yvQagTJzwvX6549QaR/xRwyyltXlPSFE+DT7xTXXXNMSuwerqTCt73+NQAkgNRMKgUKgEJi7CJQAMnfHrlpeCBQChYB4vv9eMBQChUAhUAgUAoXA3EMgoYa0/IADDugeffTRFpefRTlrblbk/uL5EQI1luJI5uQU8YpwTTgc1vn9UEQh5OMFoizkrfOJIEhrRKr6WPILx5Wk14hY57CGR6QiaJGxwu8InSXRsuTMaR/re2JJ2pRwPKMK2xRBR06Ds88+uzvllFMGElwSOihhqcaZoyKkOk8TuTTgsyReEUnWLdyUXCAwz/wZFa7mYdpo7OD7tre9rbvhhhsmPDsiIiyqL+95z3vaOBx44IETpH+8dRYlPox7xRIAtt122ybiZH5qT4SyCA7x8LAeTj755BZ+aqWVVmqeI/pJWDDfvRJAsubMfevkla985YQg5Dv1Oj/5PiJqqi85SXwWTxs4RDCKuCmMl3m+2mqrNSEz3l72BuuOOOMcOUAc8rQQYr7+9a83zxx7BJHmH/7hHybC7qmTkClRPM+ziDtLMi/HPYazrfwSQGbbiFR7CoFCoBAYHIESQAbHqs4sBAqBQmDWIVACyKwbkmpQIVAIFAKFQCEwJQIhVpGQiE4kJ2txYaQQzkSHfkJlxG0I7yRYjkCB8CRkhGhVOQElJDxRA/FKiPCXXAleH3jggUYO+2M9nu8ff/zxZjHu0D6Eu4TnQlwhgpG8yhUWi9jBG4Qwoh/I2PPOO6+F8VFvwvWMimhVnjoJH3vssceE9f1UoIdwRgCPO/lzPH4uueSSbt11123YDdv/eK54vfrqq7s3vvGNE4S+sRilkJM5g7w3HyS3v/nmm5u3QLyQFie4vPnNb255bbyaH9qX3BmjFGqmGuvMW55O2nPLLbd0f/EXf9HCYlkrmUMJmUXskTdEyC+H/Bq+iyhIDIlQAhvf8Xp5wxveMJGnx2f6an3qu/MSBkvfYZHQWOrIfEjieN8TOLRTXTzD1Cu3iLJ4dX3rW99q3/vce+tVHcrggRXhUln64r2+8FAxhhtttFET5FybPWWmx2WQsZut55QAMltHptpVCBQChcDUCJQAMjVGdUYhUAgUArMWgRJAZu3QVMMKgUKgECgECoFnRCBJkBOSKvkrWPg/9thj3bLLLttITgcyNCFzkKZ9K/aE3YkHR5IgKx9hjewNGZyQOc4hfiBEhdSRxFkIKSJIQiupkyW83CQh852PjBXiKlbmiFk5IIQaYvWOdHUtbxEChbqSk2CUROuPfvSj5mlw7bXXTljkDzLdYMADRNisYXNyDFJPwpURs5DPcmQMK4AkbwxcEfqIccnJHenDsGUvqi/x2jDnTj311G7DDTfsVl111TYfn4k0N38JAISEPffcswlMRLF4OpgHoxRqBhmDeD3de++9TcxbYYUVmucEz4gkcNduh9wqcvIIGcX7g1DhsK6cryz/R9R55JFHuuc///ltLSgrnlr6609fYQWThD6LgJmQWP11HFHStea29cN7g4BhTRIxvPL6UG+8u7Qx60q55or39hXeIf4IkcQsfZf/xqvD+FYOkEFm0n+cUwLI9PCqswuBQqAQmE0IlAAym0aj2lIIFAKFwDQRKAFkmoDV6YVAIVAIFAKFwCxBIJ4USEjkpVA9l19+eRMXWIKz6P7TP/3T5lXhs5CqSdiM/EacIk0RnF6dH9LVe5berkXS8tZwnnKQuSF1kcPCb8n1kaTPCGuhdp588slGxEYEQabyAmGFrlyH75566qlG8hNBELjIVXlB5IVIWK5Rwa7fH/jAB7oNNthgghgeVACA3UknndTaFfJ7VO3qlxOhiucBUUiS9mEEoPQreTeQ9PKsXHXVVa28cYQxStvNkSeeeKIJckJJJYl4CPx+f+OBQAiQsJsIwrso+Sm0f5j+L8nYZM5qrzBV7373u5uAR+zTlog2xxxzTJu/5rpk5gnXFc8l6483FiHEZ861Pggq1pU5H2Gon9sj4awiVrjW2rRm1Z0E6K5POdY8nF1rrVp76nM437rjYRURsy8quSZeYdpjvftMfUJfEXfMG0nt06YSQKY3w0oAmR5edXYhUAgUArMJgRJAZtNoVFsKgUKgEJgmAiWATBOwOr0QKAQKgUKgEJgFCPRzLfRDWyH1EZdPP/10t8wyy7RQVgQK/yM9E86KpbfrkKcRNbwiWJGpyFJEbsQPIkTC+bgWue1AtvqcpTiym2hBRHEoh0W/hNBJ+qzdvmf5rk2uJYogWVmnCwnEap0I4nr1ytNBiBnVgWQ+/PDDO/k11D9ocvEQ8MQPIsg4BZCE/rrtttu6r3zlK93RRx89tAdI2p1wSrwxeOeoI1b8oxIXIlQk74Vy4az95l68kiaPZXJfJD8G4YcQwtsmniODilSjmifxAIHRRRdd1H3qU59qIeaIAekH0fHOO+9sAiBBgwDh/KxJ85744bBGrC95NtZaa61WRjy5kpcn4mQSxCc8levNN+XB0fpzvTXLy0porqxf64kHR9anNa5c+wBPEN9pnzXnu3h++Fx9Pk+y9uwB1uyJJ57Y1qd6tcOajMfIqDCf7+WUADLfR7j6VwgUAvMZgRJA5vPoVt8KgUJg3iNQAsi8H+LqYCFQCBQChcACQQCRiWhmOX/wwQc3a+2HHnqoCQ0IU4QlAhbxnTwEiFGkZyy9kbVEEweSM8Q0q3FiBItyZSUkEaJWeYQSluY8T3iCIGMjjsjtQRzxGqt19SBjhTnKuchW3g6vetWr2nmSqfsOIXvBBRe0vCbqU3/yWkw1tElUHU8H7+UXkVODWOR9wk1NVVbKcP2uu+7aLOnHdUSQuOeee7qPf/zj3bnnnju0ABLLfm3Vh3XWWae76aabWgizeGWMU1zYf//9uwsvvLCNHbwTJm1x2JmT++yzT7fZZpt1m2yyybhgXmy5ESO0BelvTZmLe++9dwsDZWyE6pL8/K//+q+b+BGvDwXHU8Nasd6sJ6GveJPAHuY+h4t16YiA1A99Zcycl/mXJOzKS66e7373u21dEDSUZ63Iu+Ncn8Nd/g+h8SL4aR9RJCG64kmWNWqclLXxxht33/nOd7r77rtvQvhcKgMyDyotAWQeDGJ1oRAoBBYsAiWALNihr44XAoXAfECgBJD5MIrVh0KgECgECoFC4NehpJIU/brrrmvW6shMwoVwVBExkJqxOE9ib2QoojaheOSdcCBiiRXC+CjH/wn/Q9Dok+vOFyYHqSpMEKvxWKITNpCo2pEwO4hZ4ozcIc6LJwoRhQhCVPnmN7/Z6kVAs0AnmiBsnT8IaR+hBJmbkE+SmL///e9vfU2fp/KAUFdCjl122WUtDBCL/3EdwUh+lXPOOaclL1/SI30UAkteDgnKpyMADVv/oYce2p122mkN6yRdnyp/SrwviFTEH14Xgwgnw7ZxUdclBJbv/C/fjbE/4IADmih1++23t5wq5pHQWAl9lRBgrkuYLMKI8GPeEwgTQs7n5rP1FzEy3ldJgp5cH/EKieeI63h/yOnhO15T/fwh1rCQdFnbPFCsMXX7TD3WpHqXX375CSFE+eom6FjPvLWOOOKIpSZEjXJMl3ZZJYAs7RGo+guBQqAQGB6BEkCGx66uLAQKgUJgqSNQAshSH4JqQCFQCBQChUAhMDIEQtSuvfbaTYBAGvPMQIYSL0K89nMNqDyEKOKT4IB0JTLEgyKJrXmRhOBN+BtlInKTkJ3nBnEEMcvSPd4iQnMRNIgp8bogciBlnevVnzoRu/IpKDM5QRCzxx57bLfccss1wncq0UK/InI4Hxas9QksPAsSZmo6eQyU99GPfrTlUuBJMa4j7eY5c9RRRzXCfZD+Lq49EauU+fjjj3fbb799G7eILePqy/ve974maBFcEPSDHtomYbscGzfeeOMS93/QenOeMTA3EibM/9/73vdaOCxh2n7wgx+0uUQIM8eTHF0fXWMdxbuD8CcsnTmjnCQ7T8ip5AfJeGSNJQRWhI2EpDJm1o41JfwVjxShtXhoJTSba3mCxHPKGndEzPNKrFSmvDz2iCRk9z+PEYeQW/fff38lPJ/uBFrE+SWAjADEKqIQKAQKgaWEQAkgSwn4qrYQKAQKgVEgUALIKFCsMgqBQqAQKAQKgaWPQBJd89oQrkb+BGJDLMTjyRHi33nxGiE0JHwOocAfYtTnId5d55oQpT4ngiBW5R1A8npVjtBb/TBXsWLXHqQ20jYiCNKVtTlrda/CYiFdlcOyXpgf+UG0R/08WxC2g+TuiIeL/mir/Bef+9znGnmccEyDkPIRD7yy/NceibrHfbDAJ1Tce++9S1xVPGYQ5O9617uasBJvnkGwHLYBDz74YHfXXXe1xPHxUJqqvnjrGKNPfOITLWm9vCBLKgJNpw8Z84ggyaEjfwzPCQLBGmus0eZ/1op5G5Ei4obrzTleQ/GgiqChf9ZE1mI8s7TTfI0HScKHJZyW75VhLfpOG4hycpEknJayXW8Nq1d7zHtHcpgQaVIWbH3uHF4f8BZGj5C60korTQiG08Gwzv1tBEoAqRlRCBQChcDcRaAEkLk7dtXyQqAQKAQkJ/33gqEQKAQKgUKgECgE5hcCLMl5Wzz55JPNgl7YHQSopORIz4TriReH14T8QaCGROWR4fDqewQvMYEogTBVHlKW8IFs5fnhFfkq+bl2yDsgzJVrE45LYu8kZ44QwruEtbpXZK7PiSo+EwKJJ0uSuO+0004tIbPyEbYJD7SoUYzgg7Rmyb7zzjsPNdjxCEBmI4eFdRrXkXBI8F133XW7L3zhCw3TURzKId5cfPHFrTj9GlXZi2qfcZY3A5nuGFTEyLww74QBM4ff9KY3tfll3OMlMwpMFjdvMhbqPPnkk1sCefNXLg9H8mzEq8NcJDhYC9aKsRPqTZgp60w5zsl6M8f7oauSByRzui+WRBiyjswNniO8rOJ9RTy8++67J0LTWZsOr8qLV5f1mDWrDO3yZ41Yr9qm/AMPPLATwixeXIOO3bjGZK6XWwLIXB/Ban8hUAgsZARKAFnIo199LwQKgTmPQAkgc34IqwOFQCFQCBQChUBDoJ+PIyF0ENvySCDrWZoTJSRsTtgqZDLi05GwUqzJkdasy4XUIUgkbI9yWYQ7JyG1Qp4rx/+I01i68wTxGS8USZlD+jpHyB55FXI4jweI85C6RBaELSLZ/y972cs6yZ61jUCDDN9xxx0bORtPj8UR2W9/+9tbAvRhc0mE/GX5Lwxx4Ft2AAAgAElEQVQSUn5ch/7AHM6veMUruscee6z1cxQHAn633XZrXhWI9AhEoyh7UWWoD5Eukb0+RNiYqr7kJ0micOGjhNMiPCRPxlRlLOn38VQxHmeffXYTFwiLK6+88sR4xLMmicvNYaKGQ5gsB/FD37XbmMbTw3vzWz35i7jj1ZHPMyey1q0Nc5HXhtw41qlDvh3nCteVHDf9BOrmFUHTNRE2rUeh5nymzdaItl1xxRWdcHoJhbekeC7060sAWegzoPpfCBQCcxmBEkDm8uhV2wuBQmDBI1ACyIKfAgVAIVAIFAKFwDxBYLIAklj/yFahcbbbbrtGlrISR3AmrwdCNqGwkK7IUuchcRMSJ8mrkyMAcU5EQaDGIt+1yvE54YQIou4HHnigJWDnyUHYCAHuHCJIEqOHSFY2MpfVPDGEh4dzkbCSdwuppAyEszwhvAtC5E72ZIjXBgHh/PPPb6S/9g1zpH2SSe+3337dDTfcMEwx07oGpquvvnrDMGGLplXAIk6G3QknnNCSWicvxzgt+80PApyQW/3E81P1I/Mk89GrNl9zzTXNe8E4Ls7zZ6ryB/1eO0499dTmycH7g5hhTvY9ZyJoWCfOJzYSFSQ+58FjXiafR9ZYPD14Nbm+L3z4zvusqYhB2hzPK8KQNSWknM+Ed5M7x1ogjsh3w5vDvEmyc+UQMGFnnTmXBwgh0qs16385Rfbaa69uhx12mBBgxuklNOhYzPXzSgCZ6yNY7S8ECoGFjEAJIAt59KvvhUAhMOcRKAFkzg9hdaAQKAQKgUKgEGgIhKDvw4EYRa6y4mYNjvjkBcLSW5gpJKrPExIL8aocVuRIVOSpP9bhcnQ4QtSGhEaMJtlz8gjEewFR7P/PfOYzTdRAyPIsiTjD+v1LX/pSI4v7eTa0CVGrTq/JZyAnxh577NGSeBMiELjqPuWUU1qYrcm5JRDSBJ6DDz64CSBJED3MlNHvlIeIlwtkXMJBcrDoz5Zbbtldd911bTxGddx2222NnN93330b7kuCyyBtuvnmm1sidIT9oEdEg+TggIXwY0Ssa6+9duxJuZPY/Oijj27rQfg0OWmybjL21k7ERH0jILiW6GjdWT/x/DCu5nwER+dHxImIknB08ShRVsbH+iWYECqIhwRF65BXijZon/UlXJyDt5d8O8pyrfXoWm3mSeVafXO9z9Zcc83OGrNedtlll4l2apt+jGu+Dzon5vp5JYDM9RGs9hcChcBCRqAEkIU8+tX3QqAQmPMIlAAy54ewOlAIFAKFQCFQCDQEJgsgsaBHjMpdIHyPEFIIUV4F8oMQDQgMjhC5fWLX5whXZYeIJTogQxPShzCAnO8nfVYWC/MQp65/5JFH2jnyefBCiQU9wldOBcRxPkP4+l/bkLSEEwQuIln7N9poo/YqzI/2+nyfffZp/eofvpNEG8F72GGHtTKHJXEj9CCx119//e7WW28da+4M/dDWrbbaqrv88ssbcT2KAwY8FCQlf+9739uKnCwcjaKelKEPvHY+9alPdccff3wTkRYl1k2uM2OVHBzxQCCAEMziUTLKtvbLIhqcfvrpTWiwVggfBIckJ3du8nmYr9aDdpmz1hqPDHNXP7K2iHERECN4eK+PyW8ToY0QEU8N3yfEnO+dK6ycV6IGUSXhsIiGTz/9dGuHdaaMtME61QZ/+pL/ne9/4cWsQyIjLyf1+ks4rvICWbLZVgLIkuFXVxcChUAhsDQRKAFkaaJfdRcChUAhsIQIlACyhADW5YVAIVAIFAKFwCxGIPkdhLeROBwpS8BgQf/jH/+4WYwjUeNdkFwByFnEKStxf67xHnmNGEbGJ58HYjaiiOuUJw9Cwh0hhZGtSHchhJyz3HLLtfBW2udPGV/72teap0lfpPCdupxLBOm3c4011mhCDI8WbdGubbfdtttss83aiCCk77rrM92dd97ZSOzrr7++tf9f//Xfhx6xeKnAUn6EUeXlmNygeD/AQp4TuS8iVA3d+N9cmHGRCP2SSy4Zq/ihSpgJzSQEWz9B9zD9gIv5KDzTkUce2b385S9vc4fYZvyHJegjFobsN4fPPPPM7oknnmh/xI9nP/vZv4VVRIWEfTOvrR/ny1kjVFZEDp9rp9fk58n5wSihsXhkxGskoba8Vx8cHfppLVhXrvNemLif/exnrU54EDfjMZK2BnPrlUcWsYMnVUQYa+24445rOU60fxChaphxXKjXlACyUEe++l0IFALzAYESQObDKFYfCoFCYMEiUALIgh366nghUAgUAoXAAkAgFtysu5GhCE3eILwikLRC5SBDE9YHEZqk6ODxHdJWOQhW17B2V5bzkqDae9buBAaiALEDaZs8BghYokiEDu150Yte1Iha5YXAJoL88Ic/nCBeIzggexG6/oghDoT3aqut1t5L9O7gFfLa1762e9vb3tbacvTRRzZreHlCNt1009+E/FqyHCD6xzr+3HPPHTqh+lRTL7lLvKpLDg3Yj+JISCneGEKHJVH2KMp+pjIQ9CussELzBDGnhjnMQ233R9Dj7UPcEs6NYDFscnttCdEf7wxhr8wbnh+EJ4JdPDTUry3msH7FA0P9PKwIEAQEa8I55mnED3Wljr6AEhHDeRFCss6sJZ9bo8KWJXyWz+TJ8TkPkOTrIWpYL9pmbAlGztUWr9aysvsJ2b33nXVz1llntT74bFhvqWHGdyFcUwLIQhjl6mMhUAjMVwRKAJmvI1v9KgQKgQWBQAkgC2KYq5OFQCFQCBQCCxSB5PeI1bmEycI3yQ1A/EC2xlrcOd6zMo/nRcjWEKQhexGj8jkkX0HC87AgZ1mexOohiyVBT84OZfME4RmCFEfsI4lDbkvY7C+5EfrJ0ZUTa/wQxL6Xy4JHBmI8xDIS+/TTT2v13nXXXROf/97v/aehZkOfJCcenHTSSSNLTD65Qf2wTzwRdt9995F5gITw//CHP9xCicF0nER38tAIUSb5Ok+eYQ5zuS8OEOSUefXVVzdBggAQwWy65buegKHM3XbbrQkHRDXiCi8pnhXWiSPeHOYxMcc81kfeSwSKN73pTW3+K494oSzvzWftS8LzjEM/hwixIqKh8pVhnhNjrBNijHUbgcz51oN19Hd/93etLh4k1qD/g4fv9M11fQ8rmMWDxtq+6aabmnhTnh/TnUGDnV8CyGA41VmFQCFQCMxGBEoAmY2jUm0qBAqBQmBABEoAGRCoOq0QKAQKgUKgEJiDCIQoRaZG4EDsivGPPH3pS1/aRAMW4yzcEbneO5CvyQ0RcjghspClv/jFL1p4Kv9HAEG6KgtZi3BNGb5HtCOEnY/kZV3Pcl3OAkRzSHjXfP/7328iiDaGxE0idOULR+S6hObynfBXDz/8cAuJhQDWhj/7s//ZPELWWmutiXL+7d+GG8hgiZC+6qqrWnLyUSYm77dKHcm7cNlll3UbbLBBw2gUR8I8SSguN4q5MO7D+Ah/ZQ6suOKKQwsuCVVlHvKwMA5CTp1xxhm/Q+5Pp0/aRxw855xzWhLwxx57rHve857X5lnGIbhFmEuIuOTkIFLwSIqQZ847x3rqh8ByfgQGcyrlx5sqQo/2J8+O86wH2BFjrI/k5XHeC17wguZh5e8HP/hBE2viMaMMoknyhlhfvvNnPKwhnisw3HjjjSc8gkoEmc4MGuzcEkAGw6nOKgQKgUJgNiJQAshsHJVqUyFQCBQCAyJQAsiAQNVphUAhUAgUAoXAHEQgJGY/x4H/iRfCYCE9/+zP/qwRtUhQIaYieiSfQjwqEronicgRp8QMf45+EnUkK2t1pC4CGCEbwhaBHNEEaSxsFW8Sluyx4lcnS3akr7ZObr/r5T9A/BI7Et5r8803b+2QcJtXyd///f/qVlhh+e6II45sZPavxZTfa+1NDpNBE6M7P2LMHXfc0a255ppNAApew3ofLG5a6bfcJUQc7R/FkXFFih966KHdjTfeOIpin7GMeLOYB7w1hPQK6T+dioNvPzyY/0888cTmdWE8MpZe9TPzZvLYxKPJPDUfiSjyrCTsFQ8pczJioHKU59zk2PBK0FPXN77xje5lL3tZuybhsdRpDvZDVvkuAkjfG8P/CTs12fMpSdGJbdaRc4WJs27ivaEO4of5GEETttaGNaVMbbFmrXfh6ggpvuMhRWQj+ETIdG7W4nTGqM5dPAIlgNQMKQQKgUJg7iJQAsjcHbtqeSFQCBQC3PaHzwRa+BUChUAhUAgUAoXAnEIgXiDITaQub5D999+/EZ/C9yB+k9g7OQySqBwR6zqeHUL6JEEzUlcejhC9SeCsHIRsP/mzMpHPRA1krLKRx0L0CI3EqyNeI+rjAYKol7A9RLrr1eW8P//zP2/XqT9Er+TN6667bnfppZe2HBHyNxAPhF964QtfOGF9r33JhzHIIGpPwgrdc8893fOf//zfCucUL5tByprqnBD2XnlqEKbkTBnFEXHAuPFY+MIXvjC2ZO7aG88eHgjED2T7qA6YI/A33HDDJuiZB4SC5LqIyJX6ImIZd/OHWGB+nXrqqU0A9D8hg0AQgSLjmjBt5r3/zWH/y2tizplnETzizZFE5wlrldfMu4g5OS9eJpnfPk8fCRy8mtSZEF0RLOKJlLw7yiGWEEBcl8/VSzjRV4IHD7D77ruv22STTboLLrigjVVEo1GNUZXzHwiUAFKzoRAoBAqBuYtACSBzd+yq5YVAIVAIlABSc6AQKAQKgUKgEFhACIQQTs4DhOxnP/vZ7ogjjmjksZBIyF/eFY6QwCHNnY9sZfkegcJ5iNkk03auc7wnliBZEbUI8CRj5u1B3PAZcULycyGI/P/iF7+4kdO+U4ZrfCfHQkSQkLS+52lCONFmpG/yMhx88MHN4+CBBx5oYoXvhMKST0OZSGFCjrZO5ZGQPBZJDM1jADn9ile8YgKnUQsgmZbf+ta3Wl4WXiCjPMwFGEmEjigf1xFS3bxYZ511us985jMjE1wihhFBttpqq4lcLwkjZUwyd+OpE3GAgPHpT3+6hdESNup73/tet8oqqzQszM2MdUQJZRFMfG/+W0Pm1korrdTEKfNBHRH8kvcjHh8JO5VynZ/5nPwgESgjGinL2tI+wsUaa6zR2kBItB6EkJODRL0RNZMnRXutDUKHNRFPEmtJWTByrfn/7ne/u9tll12a2FLH+BAoAWR82FbJhUAhUAiMG4ESQMaNcJVfCBQChcAYESgPkDGCW0UXAoVAIVAIFAKzFAEEK3IVCSrpM+EDiSovBy8JxCiilxiCuE1YnuThED4HCRshRTeRt6zTCQ0IZHUowysClqDh8H3qRsr6Pnk/kLPqRCi71jXqVA+C2l8I5RDryiR+8JKQJwMRjNRFFAuLhChm5Z5+EUt4vXiv/6z2ByF+E15JvfD60pe+1G2//fYNt37ehlENefJcfP3rX28hmuQcGdURAeljH/tY96pXvWpk+UUW1b6+N8uOO+7YPHGIYqM44kGhPzxL4LTXXnu1xOURRyKCqC9hsQgYV1xxRRNjiG/EEN4wyU+T+aDtESoinPCYISwQJcw3eTkSHo7o4X/XxAskImLfy0O5mU/9nCCpKx4g5oCcJAQ8r9YVbxPfWxu8n7TH+rIGzJV4jTjHGrKW4gHy05/+tK1tQuNXv/rV5qG1xRZbdBdeeOFvJT6v/B+jmJ2/W0YJIOPBtUotBAqBQmAmECgBZCZQrjoKgUKgEBgTAiWAjAnYKrYQKAQKgUKgEJiFCPTJ+ngsyHsggbgQWIhRpCgiFdGKZPU+IkiEhYgWxAP/I5sRq4hY/yccVbxCiBpC8SB7CRPqTggt/yfngLwf6iaSyO/B+l2bI5QgnYXvcX4I5OQWUZ78BoQQr0QV3+kTjxPkOIKacOP6zTbbrIX+SX6SxQ2XcvQLDtrLK+OSSy7pzjzzzIncJlN5kQwzHWArLJOQWyz0R3Fk3OEn9Bgi/I1vfOMoil5sGerlbWFczLdRHBHHjM3jjz/exsR4H3TQQW0O5kj4Mn0mdpx//vndww8/3MbRHF1hhRXa+f08Nq5N2KvMY9cSP4QlE35t5ZVXnvB8SvireH7EGyT5PZTtiLiQkHEREZOXJHNMedYNbw3fmcPGyv+ED/2UDJ2XlfO0xxrWVn2xbmGdhOjqk1OH+ONaXjPbbLNNd/bZZ094ycTzZBRjU2X8LgIlgNSsKAQKgUJg7iJQAsjcHbtqeSFQCBQCFQKr5kAhUAgUAoVAIbDAEQgxirhlYb711ls3shURy2KcEJEE0BEiYl2PbM15yFYW5xELiCVC9EQQUcYf//EfTyRuRrYiY3O+V2QtgeTLX/5yGxXW68kvknwHhBZJoFnE90WQhBbSBmF/CCFJHK1f8ptoA0FBX0MUH3XUUa2P+pH+xLskIYr0LV4zXgkxJ510UvMiCEmu/lGJIMpJ7hXt/dCHPtQ8J0ZxpFziFvxPO+207pxzzpnw5oHpKD0AEoJK2wkI73//+7t3vOMdDTd4LwnpnnYqR39uuOGGJhIQ77bbbrsJkS24EQjUbfz8Edjk/EjYqoh5ESt8TvDQbnPI3OI1QvggOugDLxDn+TN3E8YqoagigCQEl7YYg3iImDf+lKV88zvl+D/rL+MiZ47+vuQlL2neKxH9lKtMcz5iToRKn1vL/vRNzpRHHnmk9cVa77dtFHOsylg0AiWA1MwoBAqBQmDuIlACyNwdu2p5IVAIFAIlgNQcKAQKgUKgECgEFjgCIT+RsMQAeQ2QpKzFEagJFZXQPuCKN0Q+cz7xArGbPCFIXB4hQvJEBCFmREjwPaI2Sdd9jgTmoYFERu6yflc/6/Z4n7gGocv6nfdKP2xQ2sb6XV2udR3hBdmvLrk0XCucVrxLVl999ZYPI6Q1wUOf0k91xmJfO1ndv+lNb2o5J/QxHjLpy5JOqb63CS8NOVqIIKM4IkjE82ajjTZqRHg/V8aSiBKT2xgRKaGwDjvssOZ1AOuM9bD9Siiv5LdQzuGHH97tvffebS4SDxJO6pprrmkeIkQ54hmRTKisCBEJ76aMCFnxFor4cffdd7dQWUSReGeYK+YtASa5PJSZ8Fkpq9/WvuAQrJOgXf3CtqUs82uZZZZp79VlTUTI0IaEv7Ke+oKg8rTfnz5rEyHHOTvssEMLA8eTxPfaruw6xotACSDjxbdKLwQKgUJgnAiUADJOdKvsQqAQKATGjECFwBozwFV8IVAIFAKFQCEwBxBA8CN5eTUg9RHwSNgQrLoQ74jkzAjxi8BNQvTk32C57n/kqvMSqiiEN0v3hKhKYnQhrFxDXBAuS7ms3ZG2LPXl7vB9ciq4HhHMqt81IdpDNOuDepDgrNyVqQ7eH6z2EeCPPvroBAFOMBESa+21154ggyPeRLSJtT6s1l9//e7zn/98G90IP6MSDlKOvv74xz/uDj300O7aa68dyUwKPghy7d50002bJwuMHfl8JJX9prz0x+s+++zTXXzxxRMeJ8SjYXFLW/thpYRIu/HGG1tODInRfXfuued2Dz30UBM+CGHG3pww99RtbkfgijhhfpnX5p9589hjj3UvfvGL23UENetA280n1yT0lc8igEwOe5U56vMIQur2Zw4ba6IdkcP75BLpe3kYM6IegZKXkznpUKe+pV3OUZ+6CBxZv9aE/DVZS6Me71HNm/lYTgkg83FUq0+FQCGwUBAoAWShjHT1sxAoBOYlAiWAzMthrU4VAoVAIVAIFALTQiA5EpCoJ598cgsTJdE30vRZz3pW95WvfKURyvG+iCASQhfpinDtk8Ks5B3xpkDmKo93BsLY+QQRYonPEMiu50ni/4Sa8soLghcI4UK5/VwNxAjeHLGajyDR93TQB0IIQUdd2qE9q666aiO4hdRCOjsk6EacC5mVJNtJch0SWbuR0hJQs85PXo1RhY4KKa1+7SIafOQjH5nWmC7u5ITrgsF5553Xrbvuut0rX/nKCSFiVP1IG4Kjeo8++ujugAMOaLj1hYBhO9cfZ/8rk6cGwcN4mcs8fogf5tdyyy034ZkUL4lc129nRD1ix3333ddEE9dGOICdv+SjiRjSD30Vr46+x0cEvHhrwCTCYIQPod/krOl7hcCLSKcedRBAnJfE7vrKI4ooODlUnTVk3mvvgQce2B177LETidvjbRQhZdhxqOumRqAEkKkxqjMKgUKgEJitCJQAMltHptpVCBQChcAACJQAMgBIdUohUAgUAoVAITDPEUCQEh14SRBBkLpHHnlky6kgQbSE0QQEZLBz/SFTk7A5AkG8MogYzkWq+j9hhhIiyueEC14HiFnJz2OFH88NFves4V0vYTOxQRsS3oqAwrLd+chkIokE6v2QWLGyRxLrGyFEmcqI5b/yV1lllZYTgRgTC37iyF577dXI8ngDKMeBTFef4xWveMUEUT2sJ8Pk6RWPmeC8zjrrdPfff//QnhL98uOt4hVuiHaeNnK/OPL9qKc8DI3N1Vdf3TDebbfd2rxA/i9JDoqMSeag+fCzn/2s23fffZtYwUOIWGDceRE54hWR+R4vJtcm4TkPDN4Sd955ZxOICG/a6lzhppL3IyKIa83H5OrI2vC9I2Kh65Kvpo+xuZocIIQO15nzPtdOdZq/hBBrlVjiPP3O908++WQrm9Dn+oSjM8d5rhBM3vOe90yEBet7ZqWdox73Ku8/ECgBpGZDIVAIFAJzF4ESQObu2FXLC4FCoBCoHCA1BwqBQqAQKAQKgULgtxCIGEJgEA7roIMOaqQwUQQpzAoe+c8jJAR9PxwWcjb5BFyDhCUiII8RsQhdQoP36nAuAjcErM9Y7CNx1ev6iBwSXCOQJYB2nRBA2pSk7ISSn/zkJy2UUJJR61yu9xoS+dnPfnarH1GtLP0hZtxyyy0T+TAQxPKD8FjQZucpgwAib4ayXve6103gN0oBJInQ1bvSSitNeOTEuj9eJ9OdvhGFQsgrT4ioY445pmEG34Qnm27Zg5z/zW9+qzv33PO6iy++qPv93/+97le/IhD8Wlha3JFE4cnVEcHMfIswIdcFjxYhnvSPR4Sx4tVjvDPH4mGkn8kDQyxJXhJeFL4jisn5YX7y+InYEZFQewkTrkvOj4S9Srk+z/xMXo/0M+GvvBI0CIFEinhkEW7Mb22xhoS4Mk+to3i+CM9FOMk6ST+sDdfIpWPNEtC+/OUvt6ojGk2FeX0/WgRKABktnlVaIVAIFAIziUAJIDOJdtVVCBQChcCIESgPkBEDWsUVAoVAIVAIFAJzHIEkjSZeyNVw5ZVXNqHgW9/6VrOoZ4H++OOPdyuuuGLraTwu0u1Y0yOCEbsIfGQtEhmRi7BFWLPSd0QcUYe/hP3piytI5ogq2oGgZs3Py4QXiWuQ2jkIKMJascgP4Z+wUspVViziCS3aE2t5ibG954ESEUWb11prrW6zzTZr/dD2W2+9tdW/8cYbN7J91GGj+jjywuGlEfJ6cu6L6Uy5fjsj2EiyftZZZ014L0RcmE65g55rvmyzzTbdxz/+8e6Xv/znNh9+9at/m/JycyieOBFv4sXiu9tuu627+eab23wjJJgDDvOUYGAuOBLGLCGo4glkbhPQiBvO4U0k5wfhxBzlseRIrg/nKSOeFv5P7g8YxxOk38aEv4qI4zUh4pTNg0OYN3NTu9RJ0DPf0854YOU6wozwXBFXiC2EIDi4fuWVV27tkq9GqDjztwSQKafbWE4oAWQssFahhUAhUAjMCAIlgMwIzFVJIVAIFALjQaAEkPHgWqUWAoVAIVAIFAJzFQHkKJIXISxJ+I477tgIUyQsYtbrsssu2yzfEcX9UFSIZsJH8hTAgJjgXMRthAakbfJ/ODeiSM5BICs7IXq8R+Z6r13ykyC5hbJC/qo3Cc7V6X9eKvI/sKBPou2IIc5R1//f3rvGXHuV9b5zLbM/rQ/unRB2y7FAz7SFVqBIEKhGDZUKEoGyQSUEUFEBCQfZZKsgoBAKaiGagEB31KCgi8AGRBCKEAvl0BO01FKwBqzLDwTj/rRdys7vdv2eNXxWF7yn8b7v/dy/mczMOe/DNa7xG+N5k/f639d1UdaIALe9RRBBCCRzPyWwsPHlL3958VVfLr300iWoDhuOP/7xj1+W2sD0sVh3BQ6zQM4777zdNddcs9cc/liNod8vfelLd7/xG7+xiEAzsz8Y77u+6z/sfuInnr676qr/e5nGP/8zQtn/cshTGgUc/GV93vKWtyyZHqydZdAI9JMpZE8OxR7WjP0tY+bLOQQ/hAKyh1h3yqIh9rknzI4x42Pc55zzt8LHmGljea5RjLPkFRMnU4U9jM/s7dNOO23pecN88BXbZINYnkw7lhXjesphsW8RehD/EEEQ8xBVyBB57Wtfu3vKU57y7/qKHDL0LjwmBBJAjgnGjEQgAhE4IQQSQE4I9gaNQAQicGwIJIAcG45ZiUAEIhCBCBwkAgSCETYI5vJU/S/+4i8u5XN++Id/eAmwEqwlIEs5HoKrBtJtpMz948vm6QRuEVHIoMA+JaTuuOOOJXBrOaLxu1kQPilPMFhxhqAwzdkJLhMA5j5s45+NoTnHU+8IIQS4xwC0/tnoHVGHjA4zVbiXF/0fCKozFkKJ/Uwuv/zyhcHP/dzPLZyOVfmrkZv+PvzhD9+9853vXALaZtZYCutY7LsrrrhiWVuC/vC1ZNOxsL3fxre+9V93f/CHv7/73u/93t2973Xf3X/6T//WnPs7vSz5ZSYIQtyb3/zm3V/+5V8uIhbCASIIzMh6IGvDHjFjU3AzhSw/ZVkr1o+9SMbFD/7gDy5Cm4LbN7/5zeU79yKAmOHBXlDcGLM7PIZNe4Eo3DAuYh77n7GxiyhDrxIyfdir/H2cc845yzn+vhB5EPvwCUEPgWYUcJgv9hRw4HDuuecu+xMfnv70p+9e9apXLYgtlfWdeHf+2BNIADn2TLMYgQhE4HgRSAA5XqQbJwIRiMAEAgkgE6BmMgIRiLluYQcAACAASURBVEAEIrByApbtYRqW9kEIefWrX70IDQSJCcQiONgbwbI69mqw1JCiiIFgy0XxSdCWJ93pf2DQnSAvL8YZS/WYYTH2X+A8wV4C1wTBETAQZRib4Ldlswha85Q9ZZEMHNt42/4gY1kshRCf5ueaRzziEUuQ3SfxX/7yl+9+7dd+bYcQctllly0+m0ngk/g2fffJ/cMRSeTEvY961KN2b33rWxcBBF/MDDlW2+y9733vElSnMbnrdTi+Hp4f/7L75Cev3n30ox/d/cxP//zulP/9nrt/+da/iU3wsgQVYgMiBsIVewKxgPNkNrz97W/ffeITn1iOs/5kA1HyiYwexDAEOkQG1s9MIgUK9xHztJE545DRwzFEIBqmI0KwZxW8xk/7fVgGyx4gjKWoYcaIpaoUQxDY8I2/H16IH1zDnmOuCB30umH+zAU7/H3gk83T+U2PD+ZrPxP2O/ffeeedy5ssJUSin/iJn9i98IUv/Hflww5vvbr6WBFIADlWJLMTgQhE4PgTSAA5/swbMQIRiMAxI5AAcsxQZigCEYhABCJwYAkQPEb0eNaznrVXFopgLwIIAV2+j0/AE7QlWEsAmYAw3xUBzM4QFvcRyDVAbI8OgtvY5ffYM8FyQwR7eTM+gV6eoOdFbxCCyBy3/JH+0eMBEYTgtgLDWKqIcbgPGwgqfEfMwBeyAJgvJbcIMH/4wx9eAvT0IKFU0iWXXLKIJASm7YsyCh+H07RckUOR5id/8id3L3rRi5Zm6PI4lhkgBNRf8YpXLA3ED8fPI9rw3/qX3ec+f+3u6o99bPeUp/wfu3ve4767//Bd/xZWsLH3aNdjCB/0XfnQhz60nGYtEb4shYZYwD6CiwKR4hbroRiiKIUoxnkEhM9+9rNLuaz73e9+exlN2EDgYA+zzyzrpi2PsX/M7mBtXPsxqwWminL4zd762te+tteXBBGEY4iJ+EOzc4QdxmcvY5+MEPcD1yCaWJbNsmXch332N6XZeH//93//YsO/x2NZqu2I1n/DNyWAbHjxm3oEIrB6Agkgq1/CJhCBCGyZQALIlle/uUcgAhGIQAQOjYDZADTifvazn71kQRAAJmhLFgdle8hOMANCkWN/0HXs3zAGjRVBDFhzjqAuwoPiiYF/Pwkw89Q7gXFFGALilLxCwCCYTCbA2MDaIDvBZYQQe5OYFaJPjI1NgupklPCdIDLHmTdP6yMa/NVf/dVevwYzXCjtRMYGQom9Q/YHyb8TdQUkA/nPec5zdrzpS2KQ/Vj26sDmS17ykqVPhILQd/LxSM//67/+y+4f/svf7f7zf/7T3XnnPWj36Ed9/5IB4h5jfMQCS5AhbsH53e9+93KMNWf/mfEAZ0qTKVh4v9kYCnPsI7OMLNGGqHXLLbcs2RKUQGO/WOqK/WWJK9Zc4UOBhXMKEGN5LrNB2A+8LO3G2PytkImELf5ebrjhhr1sFc5RAkvBEOENoY39yzE+YUT2CHMf54ltxA/LcyHIXX311cv+2993ZF5mz5HuiO3clwCynbVuphGIwMEjkABy8Na0GUUgAhsikACyocVuqhGIQAQiEIEjJEBw1h4aBJRpFE2gnyAzpYfIguA7QVufMPfJfUWNsWyTwW1LXNmknPsRGiwjxL2WCBpFFUt0cR8BXgLZfKcRNP588YtfXILXZ5999uITZbYsiYR/+EoJIsQSMggMiJsVAiaf2v/u7/7uJcOD7A++w8L+EfaEgAXiEFkynEO4wY+f/umf3l1wwQVL8JqXJYwOZRn0hTFe9rKXLQFzerGMPTrGEmGHYvPbXUMTdJqhW7psVqD8u/7jf9z9l7//+91nPvup3d/+7dd2P/fcX9j9f//1n/cyW/ARH9hvv/d7v7f7i7/4iyWzAyGE9UIUINiPOKXopugAD99mb9jHg32CTXtguEfIkGCvsnfYE4ok7Bf2ocIK3+39MTY1t0wafpudNH7n2NjvAzGNvYL/iGhkgiiSMG/2i3bY14gy9AHxbwIGZHmYIcUnPrDf+FtByCGjxYb2zNm1nLWmR7v3tnJ/AshWVrp5RiACB5FAAshBXNXmFIEIbIZAAshmlrqJRiACEYhABI6YAEFkezAYyCfY/7znPW/pi0GQ9uabb14yIwggE8i1BJVNqwm+juWJzIrwSXbOW6aIgK9BYJ+cJ0hsNogTYRx7LZgRQLCZY1//+teXgDnih83a8YkxFBEYkyAzQWhEnfFpeQUI50OAHBEEe8wTf3gjsBioPvPMM5cg+nXXXbcEqAlII+hwL+WxeOPfobwsCYa/r3zlK5fANtk3vODo3A/F1ne6hrHe9a53LeWSELNmBsq/9a/f2v2///RPuw/+2f+z+8xnPrt7+f/5f+2++3/7Xxf2sCZD4qqrrlrWjz1HOScC/gggrBt7jXJQsB17dMDVkmOKbbDjOt5mcXCOfh9kjpApxJ5wX4xiB2MxvmXcFEAUP8wUUexQMCMLYyz3pliHf5zDD/aRoscXvvCF5bhCDb6SCcInDNxnzAUBjr1lCSxFSdbLMlqPfvSjd1deeeWyR/aXu/JvbOb6fqe9tuXzCSBbXv3mHoEIrJ1AAsjaVzD/IxCBTRNIANn08jf5CEQgAhGIwBETIGBNjwEC1DyVTyYFGRf04uDpdptZ+0Q9AVqD9z6Fz28CzF7Db8tG2XuD4DDfGc9sEAO7Yz8Rn/BHCOFlFgECDcFrsjgQIwgi2/tBcQNfKYtFkJ2n8sf+GgSeGc9rEWdOPfXUpcQW3wnIOzcyE8j2IDMBm4hE2LQRN+cQSejlQc8JMhtG0UUOBs0Zm0wEsjPoT/FTP/VTe4HzYxnExtaNN964e9Ob3rR7/etfv3A60pciltzsW+GcXLt3vOMdSymrH/uxH9udccYZu4997GO766+/fq9EFOsIP0qcwQAhAMECgcbm4+wd7LMG9ntRuJI5x1kf1xiB5cILL1xED/hzDhvskfGNyIB9xzDTwx4fZp2YFWLZLoU718c9KgfmjIjG/pEF8+Y8IgnH2CfsU3zAP+bnmnCe44gjCFb8/tKXvrSIa9iglBm2x9JfY+m5I13X7jt6AgkgR88wCxGIQAROFIEEkBNFvnEjEIEIHAMCCSDHAGImIhCBCEQgAhskQCD4pptuWso8mQWC8EFglkA1gWYyH8xU8Al5M0EMyu5vfD02dyZITVDYQDRZFdhBEOFluSO+G3C2d4MZK4yDQEM2CEFk+kXw6RP3Bri1RSYIbwQde4Poo0Fs/MBPbJENwhP9+IlfHCd4T8CdLAMY2HzdIDZP7pvJcNFFFy3iDNc5B4Lrlk1izF/91V9dgvW/9Eu/tNe3ZBSNjnb7MQZZEU972tMWIYJ5HUnQXJFjFAXG/idjTxiyPOgdwwtRAHaKRhxD/EBQghOCE3tB4Qq+XG8JMD7H8lb2R7HUGvaYH6LCgx/84IUz68Z9CCxcz9hjs3MzRpwT55mLNmFm3xf9GJutc86G63ySZcT6Y+fv//7vdw94wAOWcVln5klPGoQNbHHc+5kz951++ul7fiKKsKfwnblcfPHFi2/M0YwSy9Yp8BztHun+oyeQAHL0DLMQgQhE4EQRSAA5UeQbNwIRiMAxIJAAcgwgZiICEYhABCKwQQIGjRE/eOr88ssv373mNa9ZAvU8kU4wGGGALAl7dShU+JS+ZZ4MIPN7/G45KwLAlq7iO0FonpL36fqxx4FPvjMWgXLGtocCZboIrCM4nHLKKUtAGTtcQ/DZ/h3YJ7OFbBbKW43+YldxgOA0AXr7hGDXkl9kKsCA7AWuQwzhjbBCkJrgNXwUBQhUP+Yxj9ldcskly1P/jknAnIbW/H7sYx+7XG82wrHqAYIdBCt6jLz85S/fPeQhD1nGOJLXmPGAiIC/8EQ0gjONv3//939/EQKcCwKVggPcyfqBKXwM4FuKCvasm4zM2lBgYxzKkPHCPsLCl7/85d2ll166zInsCPYV39kfo2DGGPhq6Su/jz1rxswPs05GTmYD2XOG39hjPmTZkH1CDxBeNLW37wj75aMf/egyZ7KQ7Pnh2IhAlMZin3IMG/iPoPPpT3962ZM0iz/33HP3REdLgR2JmHUka989355AAkg7JAIRiMB6CSSArHft8jwCEYgADRO/FYYIRCACEYhABCJwuAQUHXza/1WvetXuPe95zxKg5Wl3AtIEmxEaLGFEkJsX5whO87Lc1FjOymssD8VvRAyC2wgHiA7asEfCWBLKbA4CxBznHoLejEnAmYwDfCLYTODZUlY+wc89PoWPYEFWCzYI2itMMMaYIUJGAuKPJbLIWDBLAX/lxFyYB2wQXCi9hU+W+LIRPOdprn6Pe9xj9yd/8idLwP6FL3zhEhjnNbI53LXbfz1zQRh685vfvPQaecYznnFEfUD2l/NibeFMZsI111yz7Av4kfHgurBGCB4G9hGkWBN7ZLgm9gixF4wlz8b9pBgCX8a45ZZblswaSmwhRNALxj3EnLnGzA4FllFoURCRN58KbKNApRDF/sIe82bNbXDOefYfvngNQhBzJbOD+VIGi7U2QwpByrVmzo961KMWlth53OMet3vxi1+8iB8IPJRco6QYf2v6ha/cp5BytHuk+4+eQALI0TPMQgQiEIETRSAB5ESRb9wIRCACx4BAAsgxgJiJCEQgAhGIwAYJGKhVuEAooEcFTZrtw0FAl0AwwXW+I4CMQgUCgL0iROgT/gSfuZaAsg2vCRQjEGiHYDbX2O9BUQVbHjezg0wOzttInd4cZHhgG7sGx/HXwLciC795Kp85ch8B+zEo7niOaWNtG6dbGotPx4cR3xFN7GGBr9jm3Njo3HJNBMHps0I2AcdGH8YsFYWZUZDYnwUwrgN2mBdBdI6/6EUvWgQW79m/1q6Z9i0RZrkxRJ077rhjd9ttty0BeuYDEwL4//RP/7T4zXqYITKWNjMrxDUwo4bjrJU9NvRvFEosSUVpLQQrSrIhcpnto2jCJ9lA2IOlNhUv8M/MkP1zZAxfXGOWhWvP9cyZbCAYmJGCcEHZK+bBtewnzivAUXbt/PPPX87DChtkDJklhV32B2/2LezoI0M/mde+9rXLPGzQbtaN+3KD/zydlFNOADkplyWnIhCBCBwSgQSQQ8LURRGIQAROTgIJICfnuuRVBCIQgQhEYI0EEDpopP3ud797yZqg4TeiAQFZgv8EnBErLIllyauxlBWBXXs4jMFnruVNQJngPzYJcptl4ef4BLx27eNAwNr+HJTSwj5P6fO0PUFnmlPzVD7n7N/gU/hmlTAmPRwo22TAfZyPooEN2/ELf7E/Zpswj1EAMjuGayyfRYYCogH9Swiew9IMEfxEPKE0Ej07EFsIgiOm8MI2b1jKjjmMZZEULgz2f+QjH9n94R/+4VKialwbhAHGtaQX9jlGMJ6SVQgdvrHpeitmwBzhg7kwT9fVUlZjnxf8s+zT6Ltzci74wnlLTekbawnvhz70ocv6IGzxYkxLW3EPAgS87B3CfMwGMVvH5ugKPvJzj1kOywwQ7oMT68U9rAsl4lgHxmHNKVFllgl+wA9/uQahBh+xwz5jH3It8+RltgxiCcfpCUNWEGOxH+whssZ/O7bgcwLIFla5OUYgAgeVQALIQV3Z5hWBCGyCQALIJpa5SUYgAhGIQASOGwGC3gSX6VdBNgOBWp7CpwwSZZ0I7BLwJVBvYNmSUwR6CeKO2QoGm7kWUYFgMzYJNCNYUD6Ka8wQMBuEY+M9BuYJWhPoJvjMy8bUiAtkBVDCiqf3sYefnCd4rV/4YF8H7iHbgeyJMRhuxoR+KcRYBolgNbZ5Mw9YEPjm06bxZkpwr6IHn7zJDiAIbraAc8aGQpDih6W4mAdzw3eO8ZtPfSG4/oEPfGD3p3/6p7vLLrtsYYv/rCHZGjTdxicC9jYMZwzux2/smsnBPd7HJ9ebybFflFJk2M/POVlySgGKvcE5rsc2PjL2tddeuxx/5CMfuewxxAd487LMGgIdDBQSxsyPUezgnrFcm6KLwoyCl1ko4zqzrxCj6NFxv/vdbxFD7PPBdZzjragBG16IXtxrdgj+yMA9wV7j+1Of+tTd85///GWOZkp57Zihctz+6BvokAgkgBwSpi6KQAQicFISSAA5KZclpyIQgQgcGoEEkEPj1FURiEAEIhCBCHx7AgoOZhWQvUCPAkQPhALeZITwRDzHyaAgGG2JHz4JWFvGh9EUPwyaE+AnyM5L0YDAMWMSSDbrwewFgswGjw0oc+/oI0F9riMbgO+UJSJQjpBAgBkfGd++I5ZJQnzgPs4hEBDkRiTg+9inQ2r6ZLAc+4xpzwvsM3+OM0ezYJyTZb8sCWZQnyD8/ibdjKlI4Hz5tDTS/ibqltsy6wBhQR9GPxkLP/EN8Ya58GLOiECsMd/x0RJfrqFZH1xvlod+y8gSZfo8ZoKMPWPsA4LQZjNwGoqbSUFWDGvpnkQUoBE6oo+ZSAg52IErviqsuY+4l3M2g3eufNoLZpyb+wEOjEcvFc6zF2666aa9TA6OUbqKfQVn9g1+M1dLfH3pS1/ay0wxE0n/2C9XXHHF7vLLL19sch6biCeWhOvfqpOTQALIybkueRWBCETgUAgkgBwKpa6JQAQicJISSAA5SRcmtyIQgQhEIAIrI0AAV0HAUkIveMELdldfffVSDotz9773vZfG0wShOcaT8AR0FT0M5t5V7wqOIRCYLUJgmmC8DcQVDrRBwNiMBIPXYzB5LK+Fv9jBJoIKPiKEWHKKXgz4jz37eCiE2CeEcwa0zZjg935Bh0C5mQPcY08QfGNseDAG2RnMz2v89El/RaFRzLB8ksKBos8oJJkZwnywzziWzyJTh8A843OdvnE/v8mCQXQgAwWRCFGBT4QTgvFm9Pg5ChxmW5jRwfYeG9mbVaH44TmzL0b7CBOUISMLhgbgvJk7WSu8HIt7ECT4bTkp1wiRBBGE82YjjfcqOLh3XDNFuFHkMiOIfcM4iHyIfZQo4zoyN9jvvBgLmwgksGaPsa+xgRACY/aeogzHmAdzZn7skde97nWLfcU9Wer/yv7p2Iy7CSCbWeomGoEIHEACCSAHcFGbUgQisB0CCSDbWetmGoEIRCACETjeBAjcPvnJT16C+ASHCfbynSfcCY5bEgq/xtI9BODtw2CfDK4xKI9IwPWWV+L32OCc4DXX2mfDALGiAbYVa0YmBJ0J8Ct0kEXwla98ZQmScz1Ba+wSuCaQzZiWg7IPhGWXsGvTdAQRG5vvL5tkhodZDfa2gA/2GceSYfjFXLkWRgTSnaNs+G2ZLj7xR7EDv7kOwYPvBOhtAm6fFIUGxsdnBA76alDKiSA+c7KPh2KGAotijHOEgQLQ/l4qzA1fzWBRUMJn7DE/7Nmjg098ww94PvCBD1z6orCvFI5cS/YFc77hhhsWO4pa9HtBOECQMPNIkceMGrM23H/8VsjhWnyAKWwssWZGEcLHGWecsewXRKHv+77vW/znTaYKxyzhhQ3tubdYF4U9xRsaubPmCD6IVU972tN2l1566V4D+eP9N914R04gAeTI2XVnBCIQgRNNIAHkRK9A40cgAhE4CgIJIEcBr1sjEIEIRCACEfi2BAx+E1x/+9vfvnvjG9+4BKNvvPHGJUBNEBhRgSfxDYb7VLuloizlZCkiywURFFaYsCSRWQPcQyCdADNjeJzgs6WUxsbrlqcyYE/wmewC+2ZQXojAP8INfpA9gB/4QCCcwDSlvriOJ/gJ9iMs+OI3QXnEFYLgXMMnx8fsFHuAMK6CjpkRlmMyI4KxmSO2uN4MFXtxjOXAzOCAhSKIIgnzwVfOsQaWr0JYwF/7eYwZHKyrDeAVB8ZSXNjkvGIKrF2PsZeHjcnlNIoi+IHQwdyYI2IGvB72sIct/PHtHve4x+I345iBw7X20mBt2G/MAdGDvYYIwvWKaAoz+KDooT9msowlrxTzWCvWkDHwkWv5pAwapdPoecO1F1xwwV4DdK4na4b9wnfOK3ixRuedd96yFthCfMNXMpNo5O46/fmf//my9xR5xn45/XN0chNIADm51yfvIhCBCHw7Agkg7Y8IRCACKyaQALLixcv1CEQgAhGIwAoIEKAl6I2g8MQnPnEJABOkJqBLMJ6yPmQYUGaKIL+9FAyom+VgMBpbNvYmCG7/CgPxBvsthWWmhwF47Csi+GkWgE/y2zuCwDdCAAFzgs6cR3S5/fbbl+P2ySATgWsIgJvBwG/uH7NRbFhtE25s+DbDwdJcNji3Nwif44t5YY8Auo3dOT9mufAbDogEZhzgn9kxluNibrzsIaFdBQzm4TgG3BULzPpQQLC/B7Yt1+WayBW7ZrgwD8unmVXBHODCbzI+eNE3BgaMiyAAaxuncx7/sItwwL5ASECMQECw4Tu/uUfxY3//FIUbRTjFkbEXCefIhJEnPvJmHve6170WIYy1RKD44he/uIgu7HF+8zeAOHPOOecs5zgmP/4W6GNidgl/E6wHc6bk2Cte8Yql+Tnj+LegeLaCfwZycbdjHxY/aydEIAIRWCmB/gFf6cLldgQiEAEIJIC0DyIQgQhEIAIRmEXALA6zGMj0uPLKK3d//Md/vDyRTwmmMStDUYQAsr1BuNesDcoZcY7AMOWCsE9mhmLAWKpI4cF7Dfyb7WHJKAUaBZMxI8OsEwQAAvGMqQDDXAhMMz730D+DoLuZFdjFX0UPbeEPgXXmx31mjBAYJ+jP/BRe+Bz7eFgSyxJYBsgVJcb+J6ypYzpnyy9ZbkvhYexDoihgeSs+x0wesz9kDQ/XcCxDpiAylsPyGJ+uGefHMmLYhS37A+Hi3HPPXbI4zOaAMfwUKcxQQfSwzwcseXGMdWGdRjZmFVnuSiHMuSoMjWuneOO97Ad8I5uJdbBnByKGAs/NN9+8rOfZZ5+9lBJDHGF/IHaw1oyDz7wU+uDB3Cm9hvjBvS9+8Yt3j3nMY/aEIhjJPRFk1r9ex95uAsixZ5rFCEQgAseLQALI8SLdOBGIQAQmEEgAmQA1kxGIQAQiEIEI7AV1CQYT9CXITdCb4DSB3Uc84hHL0/qWbKK8FIFunthHaDDQzD1j34wxeE8mAPYMiDMGLzMPDLSPGQgGu32C39+WZjKDYszkIFBNQBr/+E6Anu9kojAmvwmEM1fGpg8EdvGVF9eaXWJvDY4zhr1DxobjnIMNQXX7bTBHAvpmF3AN42sHWwgulpsaA/7aVgAZP82Q2R9QVwAxmC8nxlNQkZlCF59eP2ZnyJSxzPjgOtZOgUuRifVnHj/+4z++MIA7IgDCh4KE2R6MwfVwwS48EBoUSbBD1gV22Cuww0f7fTCm5bOY19jThDEsnaaAZ7YRxxkT/8lc+sIXvrCsJfZZe0WNe9/73rtrr712GQNfKNmFnwpbZqewHpYmo9cHb0pkPfaxj9297W1v22PGvQoxrOnYZL5/ck5+AgkgJ/8a5WEEIhCB/xmBBJD2RgQiEIEVE0gAWfHi5XoEIhCBCERgZQQI3prdQTmiyy67bAkOE6RGRKCU1Fe/+tXdWWedtaOhNIFsSz/Zc4LAvoF0sigIWhOINtPDMkb+NsCPHYPaihM+PU9AG0FEYUARBRtmURBcv+aaa5Y+DfhAEJtxzUixPBPZBpT54jxBccoi2SPCslBca0kuMgF44RvnOW5Wik2yOc93xuI6G2tbogqhRBFIEUJBAz8MyCvIMCeyFvRHnowzZnTIRwFpzDRR4LBMFEwUGMbsGgUsBQYyXsjacD70uSDYz3UXX3zxIhJQHooSUJdccsnulFNOWQL99idhztiwZBj3sg/giJ8IE6wVftFDxL4i7gv8MJPIPWKGy5jtIhuuZzy44ANrDm+yl7j+/ve//+7jH//4Mr6N5C+88MLlvL1tyBKizJg8scc5y5s5LrY5TuPz173udbuHP/zhyz3w7LV+Agkg61/DZhCBCGyXQALIdte+mUcgAgeAQALIAVjEphCBCEQgAhFYCYGxHBJB3Q9+8IO75z//+UtfDc4R+CVobZ8FAs4EwEchwIwBgt4G931ynwD02INifGKfADtBcWwqKBjkNhC+XxixpJPHzRgggK5IYSYDAXnFGT4Jkt95551LQNsAOAFvRR1tKj6YCWJ/B4LkvMyuUHwYy1GZVWLg3XNmBpiNoQiByINvHOcY38feKn5n3mZ8EJS3LJbXY38sQ2VJLu8xO8HSVmZA8BvBgjXmjdiDgMC6K+ogHJjZgwhC9od9MmBiBg2+4BtvRA/GpsTUHXfcsZcZ43zgaNaHmUUcs98K/FzbMbsFnxSE8JVxEDIYg7XEb5iSYXL99dfvZf1QGmvMAGLOil6IM7fccsuS5eGeNCvGjJOXvOQluxe84AV7/Vxc5xqer+Qfuv+Jmwkg616/vI9ABLZNIAFk2+vf7CMQgZUTSABZ+QLmfgQiEIEIRGBlBAjm2v+BYDQZE7/1W7+1zAJBhACxGRQEfCkjZLCa3wSiCTgTsCb4TLmssTE3gedRnLD8kqWDuF8BhPs9b1aET/pjfxRAtIvvZn1gx1JTZkLgm2W+uJaAPgIIwXPmijCCbXpT4AtCDuMgqjie/iPWmPGhuGA5pjEbw9JQlqQaxRjO8XJ+3GdAHZv449y8hjkhNuAn552jzdLHklcKBpaWIrvDvib4wRzxQdGDeVLuCZEAcYtMIMUL1h7/LCVGNhAMeMPQTBrLZDEO4oIcySSyvwrnzLgYS6h5zD4aMOMe5mqWkGKJYpvZOcyNtaWkGeIM2UDsIbjdfvvtyxrjC+vO5wMf+MAlo8leLQg7rDHXKfoxJ2ziF3sBQeg1r3nN8qmwpwCoSLayP/nc/W8EEkDaChGIQATWSyABZL1rl+cRiEAEaoLeHohABCIQgQhE4LgRMPjOgAoRHqPs0eMf//glCExwmeAvgV/KYdEHgtJIvMw+MOBOANmSSz7xb8aCIoFBektajf0xCFYToDbYFCflwwAAIABJREFUTUD+9NNPXwLr+kBgnOssh6UwYeaIooligxkgljQisM98EWsszURg/Otf//oSeMcOYoDZIRzDd3s+mGHh/Pkce5YQ7Oft9WPmi2IPn5wfBQ2FKAPr+q9t5msvFLMTEDVshC4PSzjBhfOIQIgR9OOABTYQPBAEsMNx1gRxCDFhbOptU3QEEwQX7NAUHBv8Zp6Ox9qTScH6ICpQhop9wqfZMGOZM0UkfGRc5kuWDqKMvWVYCwQW19uMJOZBhsltt922lGpjj2LnIQ95yLKGvPEFf82UgTnzwT5ry334oCCCqMNx5uXe/c3f/M298mT4wn4xm6SeH8ftn6opAyWATMGa0QhEIALHhUACyHHB3CARiEAE5hAoA2QO16xGIAIRiEAEInDXBCw75FmzFwgaE0Cm+TVNpc1S4El4nq5HIECUQJy49dZb9zI/LNeEPZ7GN+DNbwP09qvY31+Da+yxgH2C8wS4L7jggqXMEQHqM888cylZRKCabBT94l58JrjNC2FhHJ/ANeMZrMcHhAHmy3X24LCpOYF4sgII5JtVwJi8CcYT5MdXRQr9tpG6QfcxS8AMAkt22UvCwDp+W+LJLAn9NTOCawnuK6rwHXvMj3vIikAkoNSXPUoY5/zzz18ahCNocR6/EYLse6HfZrRgj7EtRcWa80Lk4B6yRhgD8QSb9huRl4LF2Hwd/yzHNZbxYkzG422PmDETiOP0JqGhOb1oWA/7frD/FFgQ7SiDxbzwj/1J9tJ97nOfZS0RwMZMFASgu9/97ntZIFxrfxayQ973vvct6+2+NROo0lcH41/TBJCDsY7NIgIR2CaBBJBtrnuzjkAEDgiBBJADspBNIwIRiEAEIrBSAgZ7LbtEsPmqq67avfrVr16CyAST7ftA8Pue97zn8pQ9gWSzBBQ9FEPMYLC0E2gM8HONgXGPE8AmkE8QGhGG0kZkZxDANghvoByb+GhfC/tTIAqYyaA4MT6xb38SzllayuA/cyfIr0iCLeZu2SiC75aTQjgxq4J7EAPM/FAEkalBfYP/zN1+IWaCYAN/FHT0U07cy7VkRSDg2GPF/h5kUpDBQHYEGS68zYhQrOGYfjpns1y0N2aW8J1MHMQABQTKhzEGTBAbLMOF6KDwZFN456vApdCjiOOcLKnGccuPYQPGZB0xL/aA84YNggdzYXwzPhA28JPf97vf/RZ/8Ms+H4zDHkNMYyzmjngCO64li+SKK65Y9oDlyxI9VvoP2rdxOwHk4K1pM4pABLZDIAFkO2vdTCMQgQNIIAHkAC5qU4pABCIQgQisiAABYbIBCArboJtgNAFlGqR/6lOfWp6I54l8AsS8CIAjWBBkJnPD8kEErs0wGYP/2OX42LtDRJaxQnTAHtc++tGP3n3sYx9bxrFniSW7yA5ADOA6gtqW4FL0UHQZy2p5zGyLMTCvIEKgHaGBADzj8mJMAuTyUBBhfOZvxgU+GcTnHt42eOd+y4yZAYNte5YoJGBLoUXhAptwYS7cyye9SyhdxXEC+MwJbmRFYJPxEGTgwvWIGLxs6m75LMbiO+Oy9vpjDxCzM7BtmTLmTBYIthWxLBGlz2Mmi98teaZYNWbRcI2lu5gL88Q3jsMbwePzn//83l8U8z7nnHMWUQTGCGW8FMUUOeCKv/awMeuG+7iHjB9EvJ/92Z/dPec5z1n2NtebNTRmMq3ozzlXvw2BBJC2RwQiEIH1EkgAWe/a5XkEIhCBeoC0ByIQgQhEIAIROKEECPgSHDd7g0A6wgKBbcoPIUbc6173WkpTnXrqqUvgneA0GQGWVRp7KOzPAiHobQDcfhtM2AA658004DtBfbIPEBn4TsaJTbnJyuA7WSm8KJHFb4LXNuLmuBko+sI5G2sr+Fhiyj4b+qa/2EUcgA2BeJuB82kWipkIlq1iTggG3IOgwnGyZSypZW8Sy2SZ1YJNRAXLTcHYvif4gW8E7hmXTwQCxkCosYcF9ygWKW5gjzEI7LOeHOdlHxcze7DFdzNZzC7BT+7Ff5uykwVik3VsMiftOS8FMfwdy0lZQszsCveA/U3sA0N/D3qJMD/WkGwN5q1QR2ksRCAFORi7FnC3abnl3ZgXflKuSzus6Tve8Y7dj/zIj+yV6VKYYT3q93FC/1maMngCyBSsGY1ABCJwXAgkgBwXzA0SgQhEYA6BMkDmcM1qBCIQgQhEIAKHToDAL8Fl+2ZwJ98JJNMngafkCbTffPPNe1kiCCBj/w6Cywgn9rkYg9xmOeiRgXKuVYggSM3bjAnut0+EgXMC85Q4QiCxKTa+E/Q28wHRwiwGgugKHAojfNqU3U8C+ooUZmuMPT0M4nOv/TjMZhiD//jLeQL3Zpt8+tOf3l100UWLuGGPDbNeGJ97LK+l33za38RMErNHEIX0R8GC622obg+PcZ4IH9xD9gaiAcwsbaX4gQ+W6MIvBBXOIeiMJc6Yl9lCnDd7Q/GCcfg+iiGW2VKIwjd7m7gu+E/JKsQ0RDjWlNJW3Mt3xDhswxb79Ilh3sxHAYTz7EHEOgQOfrOuijT2J3nYwx62u/LKKxchzYwly6dZouzQ/3q6ci0EEkDWslL5GYEIROB/JJAA0q6IQAQisGICCSArXrxcj0AEIhCBCGyEgCWknve85+0++MEPLgFq3gSxCVwjjvBkPZ8GyDlH8Nn+FmZjYGv/24wBbFkSydJKllFSICGYrVhBRgiBerJFEDsIxtOnxCwFAvRkClgeieD5WI7Jp/wZX6HBJuk2Gze7QwZjiS8zTe7qGgUgziEinX322YvQ4T2KAGZejE3JFQXsA8LYzA0hQxFBgcXm7PhrZgbXY9eyV/jAGzEDO7BFwCKjxwwTxSxLYeGrJcsUEPBL0UoRxZ4lrhPXmNmh7VHw4Xr3DtfynbVlXqwl2R+UsUJso4k7gg/n6QmC8GWvEObBdZRmwybCCWuNHQQRylwxF/hYzos50u/jjW984zJ3y59Zom0jf86bnWYCyGaXvolHIAIHgEACyAFYxKYQgQhsl0ACyHbXvplHIAIRiEAE1kLAJ/oJPv/2b//27vWvf/1SToiXogciw9/93d8tQWhLH/k0PcFqvhPIthG2IsiYMTJmDZgFYZaGggGBfjMp+I7YwX02E6dkk71BFDPMEiE4brP1sWm6YoJ9Q8bsD3w2qK/P47opaJglMQocZih85CMf2T3gAQ9Y+ndYZgkbIw/HUAyS+Ti+x2RjPw/WBbECMcFeKVxLFgTr4jEFI+4nSwLRCL85TqN0G5yb4YFPijt8H9eC44olZsPIxd+cl+0oHDEnxj/99NN3t99++3INthElWAPW8o477liErQsvvHCZG+IPfv3t3/7tIrDoj2NSKo3sIAUu7HE/PUDYo2SQ/MAP/MDuWc961iKW2C+F/aDwtpa/x/w8MgIJIEfGrbsiEIEInAwEEkBOhlXIhwhEIAJHSCAB5AjBdVsEIhCBCEQgAseNwNjMmmA7gfbXvOY1uze84Q3LE/oEz8k24Gl8gtA8fU9wnSA2YoTNxAlkj30vtKuwoHhgOSKfzOe8JaDsc6FYQpCbALfiBscpmcS4jIfoYMkoRAH7QVg2iuvJLCCAbqaFAXyuwe4oPDiuvtq/wkyIUQDBfzJjKH+F7S984QvLOPjmGDbdZs5masDYjBAC9F67X4zALwL5rAH3f+lLX1rWwj4lZEKYIWNfC8ZmXggPsMFffJSL2SNjOa79GTvOWX8UYiwfZmaN2RqIF6OQw9zIQMFvfDRTheOUvULoYA3JBqG3B+IRQg7rxJ560IMetNzPvbzMaiG7gywfy31xLf1ruPbJT37y7oorrljOKXCxP7DPeK7rcfujaqDjTiAB5Lgjb8AIRCACx4xAAsgxQ5mhCEQgAsefQALI8WfeiBGIQAQiEIEIHB6BsWE5wWMCxgTFr7/++t3P//zPL2WnOEZWCAFnAupkZhBk516yQgyA7+8nYcaDWQAGp/kkgG7A2nH5tGcGtsx+IHiOMGMWB+IAT/rzQkTAH3xhHGyQ7XC3u91tuV8BBLuIONhCSLAZvOW3zF7Rr1G48fso6pj94PX8xhcbdit6WGLKjBl7g1gGzN/MZWzmbiN0xAKOswbMmV4asGAcG5UjwiAWISTwooG8/TSYH5xlQ6ksy1aNJa4sY6ZAY48We3woiDgP11Lu+mK/EfYJIgjCjeuPgMZaIZpQ9gpelLrCd+bL/mKO+Mi8yRZhLqwlGSSMRSYSDBTGXvKSl+ye9KQnLXwsK6Y4Mx47vL+Krl4bgQSQta1Y/kYgAhH47wQSQNoNEYhABFZMIAFkxYuX6xGIQAQiEIGNElDEIKBNVsMznvGMJehMMJkANQICAWqEBYLjlqQigE1Q3HJVlkUag+8gtQ8IYobX2KhdgcGsDkseMY5BbYLpBMwJrhNsp8TTGWecsYgw9oNA6CDQbuNvziEa8CJwbk8Nguw2U8cWc7F0lZkQ3GMAX7/MKBh7n1gyyn4iftpAnDkQuOc42RkwxHf7YDBXBAFEjLFpuQLU/e9//+Ue1oJMkzvvvHPxHX/JpkDw0HfmZ/aJ/UWwjy9jNopb3Pm59gpN2GFeih8KJ9rgfsbkOH7iD3vmrLPOWkQm5nHDDTcs49qHhLXCPvPkHjNM4GAmCzZhQ3YI99mzBGGLDCTW8glPeMLuV37lV3annXbaXl+SsTeLYojHNvrnvJlpJ4BsZqmbaAQicAAJJIAcwEVtShGIwHYIJIBsZ62baQQiEIEIROAgESBgTYaBT+ZffvnlS3D7c5/73BJsJuDuk/8G3hUvEBF4ap+AtuWlDH57jX1DDHibCQJDBQMC7woYZqkYzDabgUwCjlEKyqwSmpITFMdfviM28EI8sIQSQoOlu/ABIQQfEEcsE2W5q7G/xZjFYYBdUYfrFGrGTBFFE8UCG5gjFDEuduBM5gNZE/ijEGIGDKLHKaecspyT2Ve/+tVFbLIMFwwYC372IrHUlr6NbM02GbN2YIiQhR0zW8Zm8swB4QtfECO4jn3CCz8Yj+PYJLODcSllhfDDd/xlbfCVN/PnPrKIEFs4j8BhWS2usUwZNhjviU984u6yyy7bPfrRj15sJHAcpH95jnwuCSBHzq47IxCBCJxoAgkgJ3oFGj8CEYjAURBIADkKeN0agQhEIAIRiMAJI2BQWQHC7A7KDb3jHe9YguQEyxEp7n73u++VoaKJNYIDQW8C4PRpIKitOGGwnd+ICWQBmK2gPUUEg/VCUHDBpzF4v795OecN4lMaCkGG1ze+8Y1FlGFcsicIrOMn/iE+cK2lvBQ/zOJQBBlFjzHDQMGDcbyH7womzgERhheigT1TmAv+ICowZ4L6Y8Nz5oIgQEYFrBQCEA3MisEm143lrrCFXzait9eIwobn9W3MWPHa0X/FjltvvXURLPiNgGEPF465Lqz72WefvawvflEGy94v+Mg55oOQxjowZ9YGMeSmm25a5qVIhZ+KPmSEfPKTn9wTXizXdsL+UBr4pCGQAHLSLEWORCACEThsAgkgh42sGyIQgQicPAQSQE6etciTCEQgAhGIQAQOj4DBbz4ROmxGTW+Qd73rXbs3velNS6DazASC7QS+EUToF0KZJvqEEAS3WboCAfdx3P4S/LaElb0/xmwKg/bev1/0UGwYG6t7v74jKiByEGxHcECEIOMDIYJz9hTBlqLBWPpKgQA/mavZLVJVJPFTsYfziAX4YX8TsiTggw0C/TTyPv3005fzcIYfvprNIRszOmyorl39HH1iPJvLKz7A0WsUQMwO0V8+FZ84ZzaIpajghqBBKSvEENeG8miIX1xHGSx8pgwZYyMykTmC4IRNzrmv4H6f+9xnEVUseYaQRrYOb/ggjNA/5JWvfOXu3ve+978rE3Z4u7qrDyqBBJCDurLNKwIR2AKBBJAtrHJzjEAEDiyBBJADu7RNLAIRiEAEIrAZApanMitAseGqq67a/fqv//oSoCZYT5YCpa8IhBPkJjvAckgEubnfDAvED7MTCLYT+LZHxVh6yp4TNtzen/1hk3VFBntz+DmKGQoTHPM7fpjJwHeC947PdYy3X1QZhQ77m4wiiHxsMO45S27BiGwUxAKuQfwg+4GxzHSA6VjeScHHNRhLVHFOQUQ+Y6kwhSD9svn62LNkvAZ7ZG3Y30RecCD7BIELMQP/b7vttmVsxkMYOf/885f9QKYLJboQK8j0wBY9PRB2OHbzzTcvWPQdWwhA2MAWAgiiB2XM2FuUu3re85633ANHMz/Gdd7MH2QTvUsCCSBtjAhEIALrJZAAst61y/MIRCAC/MftW2GIQAQiEIEIRCACB5EAQXOC1c985jN3H/7wh5fANwFtBBCC5TztT2YFx8gAsFcHgXeC4GQPEODmN+cQAbBhYNygv4KE5bjsqTGWweIaS2QRvFdI4NMA/ljWyesVBbh37DeyP8NE21xvNoV+miWheGK/E84TqFf0YW70+uC3fmHLLA3LgumbfPWf42ZtKAzZr0RBBF/gqZhktoXnsWVTc7NB7PvBJ6IVIgRiFr7bEwXBw+bsiBgXX3zxInwgVCCKyPG8885b5ofwhdCDHfYDfT3o/cGcEMM4j0hCxgtzeuhDH7qXEUT2CHzYI9i68sorFxt8t7fJQfx7ak5HRyAB5Oj4dXcEIhCBE0kgAeRE0m/sCEQgAkdJIAHkKAF2ewQiEIEIRCACJy0Be2AQUP/KV76ye9WrXrU87f++971vCcDTuNvAOMfJerjb3e62CCMIHwTV+c0nQXeuISCuwDEKEoodBMYJhPtbkcBMgLGBOWOPPTsEaWaDWRP66Hj8HhuXe58losyI8bhZKAgZ4zG+7y+Dhb8G8i0z5Vy8134iYy8Rznmd5a74bamu/fd6vfOAK2XIEDXILLGHixks+MQxRBpEEIQP1slSZYhTlDejDBXlry644IK95uP07FCkomQV5awQvBQ4FFywackzrkcI4TrOwwJxCFGM+WOHclfPfvazl/NmpYyMT9o/jBw7IQQSQE4I9gaNQAQicEwIJIAcE4wZiUAEInBiCCSAnBjujRqBCEQgAhGIwHwCBvDNllB8eMMb3rB74xvfuDz9b78JekFwnkA7WQOUO6JE0qmnnrqUgELYsFQSwXquNYvDMlVjsN7yWWM5qrH/heLB2NfCa8eySWOpqFHguKseIwodZotA2GyNuzrHeTM1XA2zR+y7wfExe8Mslf3z4zqFgFFUcYxRLGEMhA5e9vPgE46O531jnxC4cw3lqS666KKlj4eCxf3vf/+9xuN//dd/vQhXiCHcw/WsNWMgUJx55pl7Ig/ZIYg0CFwIHpTMsvk7Y7HGnCerhOPvf//7l0wgRBp6y4xrcldi1vxd3ghrIZAAspaVys8IRCAC/yOBBJB2RQQiEIEVE0gAWfHi5XoEIhCBCEQgAt+WwP7sBgPUBM3/7M/+bPeKV7xiR7Cc3wgdnCfg/g//8A+7Bz/4wYsQQlbA3/zN3yxP/dMEe2yETu8HskY4TkB/zPIYS1jZp2PsB0IgnmwGy0vtF0KYmFkL+Oe9Y68NBQSPjeKFDeK5xh4hihf6oyihYKIYYRmnsSQXdsz8EPp+8WT0bRRhFDX2NzVHYBh7glCOzB4b+i0He7bgE703YE4GCKIE7Lnv3HPPXbJEOP+1r31td/bZZy8lzriX44gYilRk+CB+wB/xi9/4x/WUxuJ63vrBuUc84hG797znPQtPxvTTpvOuR3+WEbgrAgkg7YsIRCAC6yWQALLetcvzCEQgAvUAaQ9EIAIRiEAEInBgCfD0Pk/+E+T2qX4bmhPAJgD/O7/zO3uN0gmqEzynxNI555yzCCM0xraHBBkgBvkJlNNsm3M0yKackuWvxuwMvluSyh4Z2OVaA/5co5jA51hiS1HC4LoZIZbJsr/HmCmiWDLaUYRQDOF+xYfRlpkfo9gxZjmM5a/GgP/Y3J1xFWNsBu74Chpcz7pYJgsfEB74jZjBGpiZgSjFOpB5ceedd+4e9KAHLUIVxyh7xXXc98AHPnApTcX3z372s4tIwhqTzcN9XMsaslauF/5xD/08EMG4h8wf9sEP/dAPLba49wUveMFSVovr8VsxjbkqgCiKHNg/qCZ2VAQSQI4KXzdHIAIROKEEEkBOKP4Gj0AEInB0BMoAOTp+3R2BCEQgAhGIwLoJEDwn44Mn+1/2spftNbGmTwSBbXqH2IuDYDrXE4gnO+Se97zn0keE5tlkiXCePhZmkhAoHwUHSJnNgfjBeYQA7SoojCWwuJ9gv+dsHo4ooW37jFhCS8HCLAxFH6/H1tinZLzezJWx14k9PbyOQL8lsBAP4KeoM86R78wRftjju1knI5exVwi8zzjjjKUUlRkwZ5111u7GG29cjtPfw0bmiCRk8DhvSlKRzUFmDQIGGR8IG5QwoyQWZat42ewdcYx7aZhOBgg+XnfddYswRUkt7n/LW96yNEAfRap17/i8P1EEEkBOFPnGjUAEInD0BBJAjp5hFiIQgQicMAIJICcMfQNHIAIRiEAEInASEDDgT1CfgPiXv/zlxavHPe5xS2YAWQkE8BERyPSwLwQBeoLrNEgneH777bcvQXL6SJDBQPkkriXo/81vfnMJvitmEPDnZVAdwYTgu1kgNN5mPEQKszi4H1/ts2EmBp/OQSFAEcJzjIMt3vbeMNOEa8YSTtqw8bflsvAd4cA+JmSwkIHBPLmGcmBj2a3RBziYoWI5Ku5xfnzHL8qNISwhZCBawARWcLZUFUII8yHbA18QQBAs8A97ZHvgCxke+MO6MCZiFaIIHOFrdonsKKfFOjEnskSe+tSn7p7znOfsrfnI9iTYtrmwQgIJICtctFyOQAQi8N8IJIC0FSIQgQismEACyIoXL9cjEIEIRCACEThqAgb0zXIg0E0w/pd/+Zd3//iP/7gIEGQd0EibwDpBel4IJfe6172WwDw2CNhzLwF2xAGFBQLtBOO5z6wKBAEbtBO0V/gwS8LySpzzHoLyZDfQ2wLRYRQt9gsg4++xNJXlsvDJ7ApFEuZkpovfER8s56Xwwjl8H/uHYI85j1kjltJyblyDWEQmBiIDYzEnXghPsP3617++nOdajlFeDDvYftjDHrbcgyCFqEE5KsbjGvjaqB0xClvczzisB4IUvFgj2JHBw/wVdyx7RtP0JzzhCbuf+ZmfWfwwg4a545Ni1FFvugxskkACyCaXvUlHIAIHhEACyAFZyKYRgQhsk0ACyDbXvVlHIAIRiEAEIvBvBAjyEwhXNBgD4zbQ5vwv/MIv7D7wgQ8sWSFkQlD6ijJJBOcJ7BNs50Wg3QwDAvSWjSIzhOA94gplsgjK2zidwDr3UNKJ4Dz2x14g9tSgqTdZCpw3I0GhYRQmxnJNBO/xiQA+L4P5XmM2CucUSBQtzO6Aic3fbYyO8KP/9vNAdNBX7FkKjE/mdcsttywZGvTYQESBHaLDrbfeunvkIx+5+/jHP7678MILFz6U1eJ61+UhD3nIslYwQgBBDGIs+rDAlXJVCkZjhg0iC+XMmC+2ELPw2zJe+Ikg9aQnPWn3u7/7u4vohYDCi/mwTrAzy6S/mwgcKYEEkCMl130RiEAETjyBBJATvwZ5EIEIROCICSSAHDG6boxABCIQgQhE4AASsFQTUzP4bhbE5Zdfvvvwhz+8BPMRPR7wgAcsQXiyEMgisNQUWQgE2M1M4DiBeAL1Zm9Q5omyS2QacB1Bd4Lv/Cb4z2+zGiwVZVNvrjeDxCbpZmvov+W2uI4A/9iYHRFE0cJ54hfHbBxvg3SFDBt8K2pwLQIBwg2CDPcjFvBd2whAiBmIFmTA2C+FTAx4Yevcc89dBBGEj8997nNL+StYMR7CiKXE4ILowZjYw9ZFF120MOSYDeVhM2ar4BNCFWW0EEkYC7Y0uSeLhP4f9BZBSBmzgBSuFIbG3wdw2zel40AgAeQ4QG6ICEQgApMIJIBMApvZCEQgAseDQALI8aDcGBGIQAQiEIEIrJnA2EycIP373//+3Xvf+96lZBMBfoLuZnuY1cB8aYxOUJ3eIRynbJYNzclKoN8Fn9g59dRTF4GEID/Bfa5HCLAXCAIHb0QSSm994xvf2OsxoviBYGKmhsIGQoIluSyHhThCQB/hwIwWMjrGbBKEDHxBMEDwYX4IKWZ4YAs72mcOZHMwZ15wQRzBX+5H1EFkQJBAPOLNeIxBPw+ugw/+n3/++YsNWCNs8Br7ftgAHiGF8whOzAWRBGGFsXlxDq7MhdJh/KYk1plnnrl77nOfu/T5MIslgWPNf6Hr8D0BZB3rlJcRiEAE7opAAkj7IgIRiMCKCSSArHjxcj0CEYhABCIQgeNGAJGBgP9YMuu6667bve1tb9tdffXVu6985St7gX+C7ggEiAcE3AnyE2DnGu7nHEF7RAxEDoLziBqUt+LasaG65ai4D1sIB6eddtpezxGC/bwRABQ2EE3sq0Hw3wbhZFMgSiA8IGYwLmW18FPRwNJYCB76xrj85n7ng6DBPLFB1gbiBUIGvVLwFftkVtCkHH/55DwCCPciXijukImBEIF4gZDyPd/zPYsYhCiCYMRxmJHxwYv5II7gKwIOAg+ZIPYVQUTRZ8Wkpz3taUsj9Pve9767H/3RH12yT+wBgh9j5s9x21QNtCkCCSCbWu4mG4EIHDACCSAHbEGbTgQisC0CCSDbWu9mG4EIRCACEYjA4RMg0E4Qnj4eBOoRAvhO4BxhgED6tddeu3vWs561ZHVwDqGBviAIC5SuIihPTwt7d5AVQpAe2wgelNPiHLYJ2nM9WRnYYmzOEfhHFCCDATGFgD/HyCLhN5+MSbkpxBTGRWjgGrIw9NtG4PiDSEHWBmMxpiW48I/SXmZVMEfEF8QNhA8EFuaGiIOP/EbEue222xYm+IufiBNwovcGZaf4zfiMzQthAxEGG9yHsAEXskUQTr74xS8upavskcI5lEdDAAAYW0lEQVQ9zptjCEbMF0bMmU/s25yeuX/qU5/anXXWWYt9bOOr4oclvQ5/V3RHBA6PQALI4fHq6ghEIAInE4EEkJNpNfIlAhGIwGESSAA5TGBdHoEIRCACEYjAJgkQdLdMEkKBTbQJsHuObAWEiI9+9KO7d77znUuQn2ME3RUjEAZ4U+YJsYJMCQQIG6rfeeedi8iBTc4hQDAeGRGMxb1kXCiAIEggLCA8IECQzUEpKsQKRASuM1PCElcE/bFN6a7zzjtvESfoq8GLLIsbbrhhsXnTTTctfiFyIIhwHYIFWRz4gE8KCIgV2OQaBRtEF3zCb2zCgJ4fCCLXXHPNMp79UejLQYYG/uIL2SdkimAfcQSO8GK+9jBhnozBeGSAOM/HP/7xyz2ISmST2ATd8WwMbzbOJjd0kz7uBBJAjjvyBoxABCJwzAgkgBwzlBmKQAQicPwJJIAcf+aNGIEIRCACEYjANgiQafDJT35y99a3vnX3iU98YulBgYBA4J2m3AgGiAFkjSA0KKxYAotsCa7jOMIAWQ1kX3BccQVRA/EB2wT977jjjuU3pa8QXihNZXNzbCFmMCZiAUIGGRRcw/WILogGZFwgQCCqULbK/iNcx3jYI7sD/xFsyLzgN3bJGuG3Ddy5HxEDkYcx8MGG8fqCQMJxfOI+bJqt4U6h1BXHEEqwhxjCfZb4gjVsmDs9Wux3UmmrbfytrWGWCSBrWKV8jEAEInDXBBJA2hkRiEAEVkwgAWTFi5frEYhABCIQgQic1AQs1UTGgWIBQgWZEM985jOX0kyIC2Q8kClBSSmyHsgA8UV5KIL7ZHRgj6wH7iHTg+A/LzI9yNDgOkQKrsEWQgOCCC9EA8QNbGAfP8jywDfKZCF6ICggfCAkIByQtYEwgbCC+GLfDc4xBsewh2BDRgtCDeIFb7NiEEbwi99kaSC6kNVC5gb9QiwhxpywR/kqhBBsIXbgnyW18A9bsCQDh3m/613vWsp4IbpwDr+4Trsn9QbJuU0RSADZ1HI32QhE4IARSAA5YAvadCIQgW0RSADZ1no32whEIAIRiEAEjh8BshDIiiATg4C9JbQI6vOmhBSloOj58frXv34RJWxkjhBApoeCB6IC91OyCps33njjYgNhATEBMYDxKEFFySfs8EKc4MW9HEdYIPMC8YSsE4QRxBREGIQNBApEFwQJBBDLWHE9WRyW0cIWAgW/ETIoX4X/3If4gG+8Tj/99GVsRBUyXcjc4DoyOrCNGMM9iBe8uA+fOGfpL+bIi14fz372sxfR4+lPf/ru+c9//l4zc/ygJwhlveCjb957/Fa9kSJw1wQSQNoZEYhABNZLIAFkvWuX5xGIQAR4MvBbYYhABCIQgQhEIAIRmEMAIULxA4GCgDyBfbMaEEcQO3ghBiAMIG7QQ+Q973nPIhgghHC9pbMsiYUtAv9ke9z3vvddvlMaC3GCbA+Ejuuvv34RIHgjeOADtsj6uPjii5esi1tvvXWvhwa/EVkQIsgeQZhAEOE+bDGGDcTJ5MAWmSZmp/AbMYWMFa6z3wjz4xwssGW5K87zYt4c4zxjMs7DH/7wRQjhxfcnPvGJyzztAWI/Fexhh98KLxzjXQmsOfs6q4dPIAHk8Jl1RwQiEIGThUACyMmyEvkRgQhE4AgIJIAcAbRuiUAEIhCBCEQgAodAwOA7gX0C9GQm8DIwbwNxjnGNGSP8trwU2SEIEWRPkN1B1gjlqq677rpFxDDTgwwMbFAKiiwIMkLIiBgzQLgGHxAZEC0od8VvBBV6d+gDAgrXMBaihdfhH/a5jnHvcY97LGMhfmCPUln4xnXYVJBQ7OC3Y8gGcQcf8I17yXhBmHnyk5+8iB6KHeJWgFH8wJ62LKO1/55DWKouicB0Agkg0xE3QAQiEIFpBBJApqHNcAQiEIH5BBJA5jNuhAhEIAIRiEAEInAsCSA4IEQ897nP3V177bWLcIAIQEYGogfCCNcggiBsIEYgCpBlgUiB8MI9XItYQcYGQgYCAoICPTYQIiiNxX1kk3zta1/bE2jI0MAGY3Ct5asQRWywznwZ1wwQyl5hCzEFceNDH/rQMgd6n/zRH/3RMh52sKFQciyZZSsCJ5pAAsiJXoHGj0AEInDkBBJAjpxdd0YgAhE44QQSQE74EuRABCIQgQhEIAIROGQCiA4IFQoP/KZMFuWzaFJ+2223LU3WyaKgdBW9MhBJKLOFIKHIQYYJQsT73//+5X5EB0t0mVVBzw0yO3wxlqWlxmwLRA6Ov+lNb9q95S1v2X3mM59ZbuE45bkQPTj/0Ic+dPeyl71saaxO5gfjUgKM785L0cRsmUMG04UROMkJJICc5AuUexGIQAS+DYEEkLZHBCIQgRUTSABZ8eLlegQiEIEIRCACmyGgKDGW1bK01ljyiWOIE4gPfPKiLwilrMiwIOsD0eG0005bRBQyO66++urd5z//+aXpOW+bq5NR8tKXvnR36aWX7v7gD/5g94EPfGCxgzCCaEFGySmnnLJkb1xyySW7c889dxEyeNnnA38QM/DHOVj6y1JgfOIrn95b8/LNbO3NTDQBZDNL3UQjEIEDSCAB5AAualOKQAS2QyABZDtr3UwjEIEIRCACEVgvATM0mMHY82Js9o1ogMjAa/w0u8J+IfYjsR+HYoN9NRA5yMRAuEAk0ZZ2EUiwxXUIIQot2uM6jmHPMfGTviLYJRsFEcZsFMWPsWH5OOZ6Vy3PI/DfCSSAtBsiEIEIrJdAAsh61y7PIxCBCFDW4FthiEAEIhCBCEQgAhGIQAQiEIF5BBJA5rHNcgQiEIHZBBJAZhPOfgQiEIGJBBJAJsLNdAQiEIEIRCACEYhABCIQgd1ulwDSNohABCKwXgIJIOtduzyPQAQiUAZIeyACEYhABCIQgQhEIAIRiMBkAgkgkwFnPgIRiMBEAgkgE+FmOgIRiMBsAmWAzCac/QhEIAIRiEAEIhCBCERg6wQSQLa+A5p/BCKwZgIJIGtevXyPQAQ2TyABZPNbIAARiEAEIhCBCEQgAhGIwGQCCSCTAWc+AhGIwEQCCSAT4WY6AhGIwGwCCSCzCWc/AhGIQAQiEIEIRCACEdg6gQSQre+A5h+BCKyZQALImlcv3yMQgc0TSADZ/BYIQAQiEIEIRCACEYhABCIwmUACyGTAmY9ABCIwkUACyES4mY5ABCIwm0ACyGzC2Y9ABCIQgQhEIAIRiEAEtk4gAWTrO6D5RyACayaQALLm1cv3CERg8wQSQDa/BQIQgQhEIAIRiEAEIhCBCEwmkAAyGXDmIxCBCEwkkAAyEW6mIxCBCMwmkAAym3D2IxCBCEQgAhGIQAQiEIGtE0gA2foOaP4RiMCaCSSArHn18j0CEdg8gQSQzW+BAEQgAhGIQAQiEIEIRCACkwkkgEwGnPkIRCACEwkkgEyEm+kIRCACswkkgMwmnP0IRCACEYhABCIQgQhEYOsEEkC2vgOafwQisGYCCSBrXr18j0AENk8gAWTzWyAAEYhABCIQgQhEIAIRiMBkAgkgkwFnPgIRiMBEAgkgE+FmOgIRiMBsAgkgswlnPwIRiEAEIhCBCEQgAhHYOoEEkK3vgOYfgQismUACyJpXL98jEIHNE0gA2fwWCEAEIhCBCEQgAhGIQAQiMJlAAshkwJmPQAQiMJFAAshEuJmOQAQiMJtAAshswtmPQAQiEIEIRCACEYhABLZOIAFk6zug+UcgAmsmkACy5tXL9whEYPMEEkA2vwUCEIEIRCACEYhABCIQgQhMJpAAMhlw5iMQgQhMJJAAMhFupiMQgQjMJpAAMptw9iMQgQhEIAIRiEAEIhCBrRNIANn6Dmj+EYjAmgkkgKx59fI9AhHYPIEEkM1vgQBEIAIRiEAEIhCBCEQgApMJJIBMBpz5CEQgAhMJJIBMhJvpCEQgArMJJIDMJpz9CEQgAhGIQAQiEIEIRGDrBBJAtr4Dmn8EIrBmAgkga169fI9ABDZPIAFk81sgABGIQAQiEIEIRCACEYjAZAIJIJMBZz4CEYjARAIJIBPhZjoCEYjAbAIJILMJZz8CEYhABCIQgQhEIAIR2DqBBJCt74DmH4EIrJlAAsiaVy/fIxCBzRNIANn8FghABCIQgQhEIAIRiEAEIjCZQALIZMCZj0AEIjCRQALIRLiZjkAEIjCbQALIbMLZj0AEIhCBCEQgAhGIQAS2TiABZOs7oPlHIAJrJpAAsubVy/cIRGDzBBJANr8FAhCBCEQgAhGIQAQiEIEITCaQADIZcOYjEIEITCSQADIRbqYjEIEIzCaQADKbcPYjEIEIRCACEYhABCIQga0TSADZ+g5o/hGIwJoJJICsefXyPQIR2DyBBJDNb4EARCACEYhABCIQgQhEIAKTCSSATAac+QhEIAITCSSATISb6QhEIAKzCSSAzCac/QhEIAIRiEAEIhCBCERg6wQSQLa+A5p/BCKwZgIJIGtevXyPQAQ2TyABZPNbIAARiEAEIhCBCEQgAhGIwGQCCSCTAWc+AhGIwEQCCSAT4WY6AhGIwGwCCSCzCWc/AhGIQAQiEIEIRCACEdg6gQSQre+A5h+BCKyZQALImlcv3yMQgc0TSADZ/BYIQAQiEIEIRCACEYhABCIwmUACyGTAmY9ABCIwkUACyES4mY5ABCIwm0ACyGzC2Y9ABCIQgQhEIAIRiEAEtk4gAWTrO6D5RyACayaQALLm1cv3CERg8wQSQDa/BQIQgQhEIAIRiEAEIhCBCEwmkAAyGXDmIxCBCEwkkAAyEW6mIxCBCMwmkAAym3D2IxCBCEQgAhGIQAQiEIGtE0gA2foOaP4RiMCaCSSArHn18j0CEdg8gQSQzW+BAEQgAhGIQAQiEIEIRCACkwkkgEwGnPkIRCACEwkkgEyEm+kIRCACswkkgMwmnP0IRCACEYhABCIQgQhEYOsEEkC2vgOafwQisGYCCSBrXr18j0AENk8gAWTzWyAAEYhABCIQgQhEIAIRiMBkAgkgkwFnPgIRiMBEAgkgE+FmOgIRiMBsAgkgswlnPwIRiEAEIhCBCEQgAhHYOoEEkK3vgOYfgQismUACyJpXL98jEIHNE0gA2fwWCEAEIhCBCEQgAhGIQAQiMJlAAshkwJmPQAQiMJFAAshEuJmOQAQiMJtAAshswtmPQAQiEIEIRCACEYhABLZOIAFk6zug+UcgAmsmkACy5tXL9whEYPMEEkA2vwUCEIEIRCACEYhABCIQgQhMJpAAMhlw5iMQgQhMJJAAMhFupiMQgQjMJpAAMptw9iMQgQhEIAIRiEAEIhCBrRNIANn6Dmj+EYjAmgkkgKx59fI9AhHYPIEEkM1vgQBEIAIRiEAEIhCBCEQgApMJJIBMBpz5CEQgAhMJJIBMhJvpCEQgArMJJIDMJpz9CEQgAhGIQAQiEIEIRGDrBBJAtr4Dmn8EIrBmAgkga169fI9ABDZPIAFk81sgABGIQAQiEIEIRCACEYjAZAIJIJMBZz4CEYjARAIJIBPhZjoCEYjAbAIJILMJZz8CEYhABCIQgQhEIAIR2DqBBJCt74DmH4EIrJlAAsiaVy/fIxCBzRNIANn8FghABCIQgQhEIAIRiEAEIjCZQALIZMCZj0AEIjCRQALIRLiZjkAEIjCbQALIbMLZj0AEIhCBCEQgAhGIQAS2TiABZOs7oPlHIAJrJpAAsubVy/cIRGDzBBJANr8FAhCBCEQgAhGIQAQiEIEITCaQADIZcOYjEIEITCSQADIRbqYjEIEIzCaQADKbcPYjEIEIRCACEYhABCIQga0TSADZ+g5o/hGIwJoJJICsefXyPQIR2DyBBJDNb4EARCACEYhABCIQgQhEIAKTCSSATAac+QhEIAITCSSATISb6QhEIAKzCSSAzCac/QhEIAIRiEAEIhCBCERg6wQSQLa+A5p/BCKwZgIJIGtevXyPQAQ2TyABZPNbIAARiEAEIhCBCEQgAhGIwGQCCSCTAWc+AhGIwEQCCSAT4WY6AhGIwGwCCSCzCWc/AhGIQAQiEIEIRCACEdg6gQSQre+A5h+BCKyZQALImlcv3yMQgc0TSADZ/BYIQAQiEIEIRCACEYhABCIwmUACyGTAmY9ABCIwkUACyES4mY5ABCIwm0ACyGzC2Y9ABCIQgQhEIAIRiEAEtk4gAWTrO6D5RyACayaQALLm1cv3CERg8wQSQDa/BQIQgQhEIAIRiEAEIhCBCEwmkAAyGXDmIxCBCEwkkAAyEW6mIxCBCMwmkAAym3D2IxCBCEQgAhGIQAQiEIGtE0gA2foOaP4RiMCaCSSArHn18j0CEdg8gQSQzW+BAEQgAhGIQAQiEIEIRCACkwkkgEwGnPkIRCACEwkkgEyEm+kIRCACswkkgMwmnP0IRCACEYhABCIQgQhEYOsEEkC2vgOafwQisGYCCSBrXr18j0AENk8gAWTzWyAAEYhABCIQgQhEIAIRiMBkAgkgkwFnPgIRiMBEAgkgE+FmOgIRiMBsAgkgswlnPwIRiEAEIhCBCEQgAhHYOoEEkK3vgOYfgQismUACyJpXL98jEIHNE0gA2fwWCEAEIhCBCEQgAhGIQAQiMJlAAshkwJmPQAQiMJFAAshEuJmOQAQiMJtAAshswtmPQAQiEIEIRCACEYhABLZOIAFk6zug+UcgAmsmkACy5tXL9whEYPMEEkA2vwUCEIEIRCACEYhABCIQgQhMJpAAMhlw5iMQgQhMJJAAMhFupiMQgQjMJpAAMptw9iMQgQhEIAIRiEAEIhCBrRNIANn6Dmj+EYjAmgkkgKx59fI9AhHYPIEEkM1vgQBEIAIRiEAEIhCBCEQgApMJJIBMBpz5CEQgAhMJJIBMhJvpCEQgArMJJIDMJpz9CEQgAhGIQAQiEIEIRGDrBBJAtr4Dmn8EIrBmAgkga169fI9ABDZPIAFk81sgABGIQAQiEIEIRCACEYjAZAIJIJMBZz4CEYjARAIJIBPhZjoCEYjAbAIJILMJZz8CEYhABCIQgQhEIAIR2DqBBJCt74DmH4EIrJlAAsiaVy/fIxCBzRNIANn8FghABCIQgQhEIAIRiEAEIjCZQALIZMCZj0AEIjCRQALIRLiZjkAEIjCbQALIbMLZj0AEIhCBCEQgAhGIQAS2TiABZOs7oPlHIAJrJpAAsubVy/cIRGDzBBJANr8FAhCBCEQgAhGIQAQiEIEITCaQADIZcOYjEIEITCSQADIRbqYjEIEIzCaQADKbcPYjEIEIRCACEYhABCIQga0TSADZ+g5o/hGIwJoJJICsefXyPQIR2DyBBJDNb4EARCACEYhABCIQgQhEIAKTCSSATAac+QhEIAITCSSATISb6QhEIAKzCSSAzCac/QhEIAIRiEAEIhCBCERg6wQSQLa+A5p/BCKwZgIJIGtevXyPQAQ2TyABZPNbIAARiEAEIhCBCEQgAhGIwGQCCSCTAWc+AhGIwEQCCSAT4WY6AhGIwGwCCSCzCWc/AhGIQAQiEIEIRCACEdg6gQSQre+A5h+BCKyZQALImlcv3yMQgc0TSADZ/BYIQAQiEIEIRCACEYhABCIwmUACyGTAmY9ABCIwkUACyES4mY5ABCIwm0ACyGzC2Y9ABCIQgQhEIAIRiEAEtk4gAWTrO6D5RyACayaQALLm1cv3CERg8wQSQDa/BQIQgQhEIAIRiEAEIhCBCEwmkAAyGXDmIxCBCEwkkAAyEW6mIxCBCMwmkAAym3D2IxCBCEQgAhGIQAQiEIGtE0gA2foOaP4RiMCaCSSArHn18j0CEdg8gQSQzW+BAEQgAhGIQAQiEIEIRCACkwkkgEwGnPkIRCACEwkkgEyEm+kIRCACswkkgMwmnP0IRCACEYhABCIQgQhEYOsEEkC2vgOafwQisGYCCSBrXr18j0AENk8gAWTzWyAAEYhABCIQgQhEIAIRiMBkAgkgkwFnPgIRiMBEAgkgE+FmOgIRiMBsAgkgswlnPwIRiEAEIhCBCEQgAhHYOoEEkK3vgOYfgQismUACyJpXL98jEIHNE0gA2fwWCEAEIhCBCEQgAhGIQAQiMJlAAshkwJmPQAQiMJFAAshEuJmOQAQiMJtAAshswtmPQAQiEIEIRCACEYhABLZOIAFk6zug+UcgAmsmkACy5tXL9whEYPMEEkA2vwUCEIEIRCACEYhABCIQgQhMJpAAMhlw5iMQgQhMJJAAMhFupiMQgQjMJpAAMptw9iMQgQhEIAIRiEAEIhCBrRNIANn6Dmj+EYjAmgkkgKx59fI9AhHYPIEEkM1vgQBEIAIRiEAEIhCBCEQgApMJJIBMBpz5CEQgAhMJ/P+qSIkqeePC5AAAAABJRU5ErkJgg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grpSp>
        <p:nvGrpSpPr>
          <p:cNvPr id="10" name="Groupe 9"/>
          <p:cNvGrpSpPr/>
          <p:nvPr/>
        </p:nvGrpSpPr>
        <p:grpSpPr>
          <a:xfrm>
            <a:off x="1763688" y="2132856"/>
            <a:ext cx="5256584" cy="3240360"/>
            <a:chOff x="1331640" y="2132856"/>
            <a:chExt cx="6994365" cy="4264931"/>
          </a:xfrm>
        </p:grpSpPr>
        <p:pic>
          <p:nvPicPr>
            <p:cNvPr id="1026" name="Picture 2" descr="RÃ©sultat de recherche d'images pour &quot;matÃ©riel du triathlete&quot;"/>
            <p:cNvPicPr>
              <a:picLocks noChangeAspect="1" noChangeArrowheads="1"/>
            </p:cNvPicPr>
            <p:nvPr/>
          </p:nvPicPr>
          <p:blipFill>
            <a:blip r:embed="rId2" cstate="print"/>
            <a:srcRect l="23436" t="12191" b="11612"/>
            <a:stretch>
              <a:fillRect/>
            </a:stretch>
          </p:blipFill>
          <p:spPr bwMode="auto">
            <a:xfrm>
              <a:off x="1331640" y="2132856"/>
              <a:ext cx="6994365" cy="4176464"/>
            </a:xfrm>
            <a:prstGeom prst="rect">
              <a:avLst/>
            </a:prstGeom>
            <a:noFill/>
          </p:spPr>
        </p:pic>
        <p:sp>
          <p:nvSpPr>
            <p:cNvPr id="9" name="Rectangle 8"/>
            <p:cNvSpPr/>
            <p:nvPr/>
          </p:nvSpPr>
          <p:spPr>
            <a:xfrm>
              <a:off x="3347864" y="3212976"/>
              <a:ext cx="4896544" cy="30963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33" name="Picture 9"/>
            <p:cNvPicPr>
              <a:picLocks noChangeAspect="1" noChangeArrowheads="1"/>
            </p:cNvPicPr>
            <p:nvPr/>
          </p:nvPicPr>
          <p:blipFill>
            <a:blip r:embed="rId3" cstate="print">
              <a:clrChange>
                <a:clrFrom>
                  <a:srgbClr val="F3F3F3"/>
                </a:clrFrom>
                <a:clrTo>
                  <a:srgbClr val="F3F3F3">
                    <a:alpha val="0"/>
                  </a:srgbClr>
                </a:clrTo>
              </a:clrChange>
              <a:grayscl/>
            </a:blip>
            <a:srcRect l="25515" t="8400" r="24873" b="18521"/>
            <a:stretch>
              <a:fillRect/>
            </a:stretch>
          </p:blipFill>
          <p:spPr bwMode="auto">
            <a:xfrm>
              <a:off x="3707904" y="2996952"/>
              <a:ext cx="4104456" cy="3400835"/>
            </a:xfrm>
            <a:prstGeom prst="rect">
              <a:avLst/>
            </a:prstGeom>
            <a:noFill/>
            <a:ln w="9525">
              <a:noFill/>
              <a:miter lim="800000"/>
              <a:headEnd/>
              <a:tailEnd/>
            </a:ln>
          </p:spPr>
        </p:pic>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 calendrier</a:t>
            </a:r>
          </a:p>
        </p:txBody>
      </p:sp>
      <p:sp>
        <p:nvSpPr>
          <p:cNvPr id="3" name="Espace réservé du contenu 2"/>
          <p:cNvSpPr>
            <a:spLocks noGrp="1"/>
          </p:cNvSpPr>
          <p:nvPr>
            <p:ph sz="quarter" idx="1"/>
          </p:nvPr>
        </p:nvSpPr>
        <p:spPr>
          <a:xfrm>
            <a:off x="467544" y="1124744"/>
            <a:ext cx="8229600" cy="5733256"/>
          </a:xfrm>
        </p:spPr>
        <p:txBody>
          <a:bodyPr>
            <a:normAutofit/>
          </a:bodyPr>
          <a:lstStyle/>
          <a:p>
            <a:pPr algn="just"/>
            <a:r>
              <a:rPr lang="fr-FR" sz="1600" dirty="0"/>
              <a:t>Celui ci est piloté par la LR de Triathlon, et ce pour une bonne construction d’ensemble et charge aux organisateurs de se positionner en fonction du calendrier proposé ci-dessous.</a:t>
            </a:r>
          </a:p>
          <a:p>
            <a:pPr algn="just"/>
            <a:r>
              <a:rPr lang="fr-FR" sz="1600" dirty="0"/>
              <a:t>Attribution des dates du calendrier : celles-ci sont arrêtées au plus tard fin novembre.</a:t>
            </a:r>
          </a:p>
          <a:p>
            <a:pPr algn="just"/>
            <a:r>
              <a:rPr lang="fr-FR" sz="1600" dirty="0"/>
              <a:t>Possibilité que les distances globales soient réalisé en 2 voir 3 manches sur la même journée, et combiné avec différentes disciplines.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t>Classements Challenge Jeunes</a:t>
            </a:r>
          </a:p>
        </p:txBody>
      </p:sp>
      <p:sp>
        <p:nvSpPr>
          <p:cNvPr id="3" name="Espace réservé du contenu 2"/>
          <p:cNvSpPr>
            <a:spLocks noGrp="1"/>
          </p:cNvSpPr>
          <p:nvPr>
            <p:ph sz="quarter" idx="1"/>
          </p:nvPr>
        </p:nvSpPr>
        <p:spPr/>
        <p:txBody>
          <a:bodyPr>
            <a:normAutofit/>
          </a:bodyPr>
          <a:lstStyle/>
          <a:p>
            <a:pPr lvl="0" algn="just"/>
            <a:r>
              <a:rPr lang="fr-FR" sz="1600" dirty="0"/>
              <a:t>Classement individuel :</a:t>
            </a:r>
          </a:p>
          <a:p>
            <a:pPr lvl="1" algn="just"/>
            <a:r>
              <a:rPr lang="fr-FR" sz="1600" dirty="0"/>
              <a:t>Celui-ci est réalisé en fonction du classement de chaque épreuve sur un cumul de points attribués en fonction de la place et sur la période d’octobre 2022 à juillet 2023. </a:t>
            </a:r>
          </a:p>
          <a:p>
            <a:pPr lvl="1" algn="just"/>
            <a:r>
              <a:rPr lang="fr-FR" sz="1600" dirty="0"/>
              <a:t>Ce total est réalisé uniquement sur un nombre de meilleures performances réalisées et non l’ensemble des étapes. </a:t>
            </a:r>
          </a:p>
          <a:p>
            <a:pPr algn="just"/>
            <a:endParaRPr lang="fr-FR" sz="1600" dirty="0"/>
          </a:p>
        </p:txBody>
      </p:sp>
      <p:graphicFrame>
        <p:nvGraphicFramePr>
          <p:cNvPr id="4" name="Tableau 3"/>
          <p:cNvGraphicFramePr>
            <a:graphicFrameLocks noGrp="1"/>
          </p:cNvGraphicFramePr>
          <p:nvPr>
            <p:extLst>
              <p:ext uri="{D42A27DB-BD31-4B8C-83A1-F6EECF244321}">
                <p14:modId xmlns:p14="http://schemas.microsoft.com/office/powerpoint/2010/main" val="2662720243"/>
              </p:ext>
            </p:extLst>
          </p:nvPr>
        </p:nvGraphicFramePr>
        <p:xfrm>
          <a:off x="1691680" y="3356992"/>
          <a:ext cx="5832648" cy="2635000"/>
        </p:xfrm>
        <a:graphic>
          <a:graphicData uri="http://schemas.openxmlformats.org/drawingml/2006/table">
            <a:tbl>
              <a:tblPr>
                <a:tableStyleId>{B301B821-A1FF-4177-AEE7-76D212191A09}</a:tableStyleId>
              </a:tblPr>
              <a:tblGrid>
                <a:gridCol w="1330642">
                  <a:extLst>
                    <a:ext uri="{9D8B030D-6E8A-4147-A177-3AD203B41FA5}">
                      <a16:colId xmlns:a16="http://schemas.microsoft.com/office/drawing/2014/main" val="20000"/>
                    </a:ext>
                  </a:extLst>
                </a:gridCol>
                <a:gridCol w="1596770">
                  <a:extLst>
                    <a:ext uri="{9D8B030D-6E8A-4147-A177-3AD203B41FA5}">
                      <a16:colId xmlns:a16="http://schemas.microsoft.com/office/drawing/2014/main" val="20001"/>
                    </a:ext>
                  </a:extLst>
                </a:gridCol>
                <a:gridCol w="1508061">
                  <a:extLst>
                    <a:ext uri="{9D8B030D-6E8A-4147-A177-3AD203B41FA5}">
                      <a16:colId xmlns:a16="http://schemas.microsoft.com/office/drawing/2014/main" val="20002"/>
                    </a:ext>
                  </a:extLst>
                </a:gridCol>
                <a:gridCol w="1397175">
                  <a:extLst>
                    <a:ext uri="{9D8B030D-6E8A-4147-A177-3AD203B41FA5}">
                      <a16:colId xmlns:a16="http://schemas.microsoft.com/office/drawing/2014/main" val="20003"/>
                    </a:ext>
                  </a:extLst>
                </a:gridCol>
              </a:tblGrid>
              <a:tr h="762000">
                <a:tc>
                  <a:txBody>
                    <a:bodyPr/>
                    <a:lstStyle/>
                    <a:p>
                      <a:pPr algn="ctr">
                        <a:lnSpc>
                          <a:spcPct val="115000"/>
                        </a:lnSpc>
                        <a:spcAft>
                          <a:spcPts val="0"/>
                        </a:spcAft>
                      </a:pPr>
                      <a:r>
                        <a:rPr lang="fr-FR" sz="1600" dirty="0"/>
                        <a:t>Années naissance*</a:t>
                      </a:r>
                      <a:endParaRPr lang="fr-FR" sz="1600" dirty="0">
                        <a:latin typeface="Calibri"/>
                        <a:ea typeface="Calibri"/>
                        <a:cs typeface="Times New Roman"/>
                      </a:endParaRPr>
                    </a:p>
                  </a:txBody>
                  <a:tcPr marL="44450" marR="44450" marT="0" marB="0" anchor="b"/>
                </a:tc>
                <a:tc>
                  <a:txBody>
                    <a:bodyPr/>
                    <a:lstStyle/>
                    <a:p>
                      <a:pPr algn="ctr">
                        <a:lnSpc>
                          <a:spcPct val="115000"/>
                        </a:lnSpc>
                        <a:spcAft>
                          <a:spcPts val="0"/>
                        </a:spcAft>
                      </a:pPr>
                      <a:r>
                        <a:rPr lang="fr-FR" sz="1600"/>
                        <a:t>Catégories</a:t>
                      </a:r>
                      <a:endParaRPr lang="fr-FR" sz="1600">
                        <a:latin typeface="Calibri"/>
                        <a:ea typeface="Calibri"/>
                        <a:cs typeface="Times New Roman"/>
                      </a:endParaRPr>
                    </a:p>
                  </a:txBody>
                  <a:tcPr marL="44450" marR="44450" marT="0" marB="0" anchor="b"/>
                </a:tc>
                <a:tc>
                  <a:txBody>
                    <a:bodyPr/>
                    <a:lstStyle/>
                    <a:p>
                      <a:pPr algn="ctr">
                        <a:lnSpc>
                          <a:spcPct val="115000"/>
                        </a:lnSpc>
                        <a:spcAft>
                          <a:spcPts val="0"/>
                        </a:spcAft>
                      </a:pPr>
                      <a:r>
                        <a:rPr lang="fr-FR" sz="1600"/>
                        <a:t>Nbr épreuves</a:t>
                      </a:r>
                      <a:endParaRPr lang="fr-FR" sz="1600">
                        <a:latin typeface="Calibri"/>
                        <a:ea typeface="Calibri"/>
                        <a:cs typeface="Times New Roman"/>
                      </a:endParaRPr>
                    </a:p>
                  </a:txBody>
                  <a:tcPr marL="44450" marR="44450" marT="0" marB="0" anchor="b"/>
                </a:tc>
                <a:tc>
                  <a:txBody>
                    <a:bodyPr/>
                    <a:lstStyle/>
                    <a:p>
                      <a:pPr algn="ctr">
                        <a:lnSpc>
                          <a:spcPct val="115000"/>
                        </a:lnSpc>
                        <a:spcAft>
                          <a:spcPts val="0"/>
                        </a:spcAft>
                      </a:pPr>
                      <a:r>
                        <a:rPr lang="fr-FR" sz="1600" dirty="0" err="1"/>
                        <a:t>Nbr</a:t>
                      </a:r>
                      <a:r>
                        <a:rPr lang="fr-FR" sz="1600" dirty="0"/>
                        <a:t> résultats prise en compte</a:t>
                      </a:r>
                      <a:endParaRPr lang="fr-FR" sz="1600" dirty="0">
                        <a:latin typeface="Calibri"/>
                        <a:ea typeface="Calibri"/>
                        <a:cs typeface="Times New Roman"/>
                      </a:endParaRPr>
                    </a:p>
                  </a:txBody>
                  <a:tcPr marL="44450" marR="44450" marT="0" marB="0" anchor="b"/>
                </a:tc>
                <a:extLst>
                  <a:ext uri="{0D108BD9-81ED-4DB2-BD59-A6C34878D82A}">
                    <a16:rowId xmlns:a16="http://schemas.microsoft.com/office/drawing/2014/main" val="10000"/>
                  </a:ext>
                </a:extLst>
              </a:tr>
              <a:tr h="190500">
                <a:tc>
                  <a:txBody>
                    <a:bodyPr/>
                    <a:lstStyle/>
                    <a:p>
                      <a:pPr algn="ctr">
                        <a:lnSpc>
                          <a:spcPct val="115000"/>
                        </a:lnSpc>
                        <a:spcAft>
                          <a:spcPts val="0"/>
                        </a:spcAft>
                      </a:pPr>
                      <a:r>
                        <a:rPr lang="fr-FR" sz="1600" dirty="0">
                          <a:latin typeface="+mn-lt"/>
                          <a:ea typeface="Calibri"/>
                          <a:cs typeface="Times New Roman"/>
                        </a:rPr>
                        <a:t>2016-2017</a:t>
                      </a:r>
                    </a:p>
                  </a:txBody>
                  <a:tcPr marL="44450" marR="44450" marT="0" marB="0" anchor="b"/>
                </a:tc>
                <a:tc>
                  <a:txBody>
                    <a:bodyPr/>
                    <a:lstStyle/>
                    <a:p>
                      <a:pPr algn="ctr">
                        <a:lnSpc>
                          <a:spcPct val="115000"/>
                        </a:lnSpc>
                        <a:spcAft>
                          <a:spcPts val="0"/>
                        </a:spcAft>
                      </a:pPr>
                      <a:r>
                        <a:rPr lang="fr-FR" sz="1600" dirty="0" err="1">
                          <a:latin typeface="+mn-lt"/>
                          <a:ea typeface="Calibri"/>
                          <a:cs typeface="Times New Roman"/>
                        </a:rPr>
                        <a:t>MPo</a:t>
                      </a:r>
                      <a:endParaRPr lang="fr-FR" sz="1600" dirty="0">
                        <a:latin typeface="+mn-lt"/>
                        <a:ea typeface="Calibri"/>
                        <a:cs typeface="Times New Roman"/>
                      </a:endParaRPr>
                    </a:p>
                  </a:txBody>
                  <a:tcPr marL="44450" marR="44450" marT="0" marB="0" anchor="b"/>
                </a:tc>
                <a:tc rowSpan="7">
                  <a:txBody>
                    <a:bodyPr/>
                    <a:lstStyle/>
                    <a:p>
                      <a:pPr algn="ctr">
                        <a:lnSpc>
                          <a:spcPct val="115000"/>
                        </a:lnSpc>
                        <a:spcAft>
                          <a:spcPts val="0"/>
                        </a:spcAft>
                      </a:pPr>
                      <a:r>
                        <a:rPr lang="fr-FR" sz="1600" dirty="0">
                          <a:latin typeface="+mn-lt"/>
                        </a:rPr>
                        <a:t>X</a:t>
                      </a:r>
                      <a:endParaRPr lang="fr-FR" sz="1600" dirty="0">
                        <a:latin typeface="+mn-lt"/>
                        <a:ea typeface="Calibri"/>
                        <a:cs typeface="Times New Roman"/>
                      </a:endParaRPr>
                    </a:p>
                  </a:txBody>
                  <a:tcPr marL="44450" marR="44450" marT="0" marB="0" anchor="ctr"/>
                </a:tc>
                <a:tc>
                  <a:txBody>
                    <a:bodyPr/>
                    <a:lstStyle/>
                    <a:p>
                      <a:pPr algn="ctr">
                        <a:lnSpc>
                          <a:spcPct val="115000"/>
                        </a:lnSpc>
                        <a:spcAft>
                          <a:spcPts val="0"/>
                        </a:spcAft>
                      </a:pPr>
                      <a:r>
                        <a:rPr lang="fr-FR" sz="1600" dirty="0">
                          <a:latin typeface="+mn-lt"/>
                          <a:ea typeface="Calibri"/>
                          <a:cs typeface="Times New Roman"/>
                        </a:rPr>
                        <a:t>5</a:t>
                      </a:r>
                    </a:p>
                  </a:txBody>
                  <a:tcPr marL="44450" marR="44450" marT="0" marB="0" anchor="ctr"/>
                </a:tc>
                <a:extLst>
                  <a:ext uri="{0D108BD9-81ED-4DB2-BD59-A6C34878D82A}">
                    <a16:rowId xmlns:a16="http://schemas.microsoft.com/office/drawing/2014/main" val="10001"/>
                  </a:ext>
                </a:extLst>
              </a:tr>
              <a:tr h="190500">
                <a:tc>
                  <a:txBody>
                    <a:bodyPr/>
                    <a:lstStyle/>
                    <a:p>
                      <a:pPr algn="ctr">
                        <a:lnSpc>
                          <a:spcPct val="115000"/>
                        </a:lnSpc>
                        <a:spcAft>
                          <a:spcPts val="0"/>
                        </a:spcAft>
                      </a:pPr>
                      <a:r>
                        <a:rPr lang="fr-FR" sz="1600" dirty="0">
                          <a:latin typeface="+mn-lt"/>
                          <a:ea typeface="Calibri"/>
                          <a:cs typeface="Times New Roman"/>
                        </a:rPr>
                        <a:t>2014-2015</a:t>
                      </a:r>
                    </a:p>
                  </a:txBody>
                  <a:tcPr marL="44450" marR="44450" marT="0" marB="0" anchor="b"/>
                </a:tc>
                <a:tc>
                  <a:txBody>
                    <a:bodyPr/>
                    <a:lstStyle/>
                    <a:p>
                      <a:pPr algn="ctr">
                        <a:lnSpc>
                          <a:spcPct val="115000"/>
                        </a:lnSpc>
                        <a:spcAft>
                          <a:spcPts val="0"/>
                        </a:spcAft>
                      </a:pPr>
                      <a:r>
                        <a:rPr lang="fr-FR" sz="1600" dirty="0">
                          <a:latin typeface="+mn-lt"/>
                          <a:ea typeface="Calibri"/>
                          <a:cs typeface="Times New Roman"/>
                        </a:rPr>
                        <a:t>Po</a:t>
                      </a:r>
                    </a:p>
                  </a:txBody>
                  <a:tcPr marL="44450" marR="44450" marT="0" marB="0" anchor="b"/>
                </a:tc>
                <a:tc vMerge="1">
                  <a:txBody>
                    <a:bodyPr/>
                    <a:lstStyle/>
                    <a:p>
                      <a:pPr algn="ctr">
                        <a:lnSpc>
                          <a:spcPct val="115000"/>
                        </a:lnSpc>
                        <a:spcAft>
                          <a:spcPts val="0"/>
                        </a:spcAft>
                      </a:pPr>
                      <a:endParaRPr lang="fr-FR" sz="1600" dirty="0">
                        <a:latin typeface="Calibri"/>
                        <a:ea typeface="Calibri"/>
                        <a:cs typeface="Times New Roman"/>
                      </a:endParaRPr>
                    </a:p>
                  </a:txBody>
                  <a:tcPr marL="44450" marR="44450" marT="0" marB="0" anchor="ctr"/>
                </a:tc>
                <a:tc rowSpan="6">
                  <a:txBody>
                    <a:bodyPr/>
                    <a:lstStyle/>
                    <a:p>
                      <a:pPr algn="ctr">
                        <a:lnSpc>
                          <a:spcPct val="115000"/>
                        </a:lnSpc>
                        <a:spcAft>
                          <a:spcPts val="0"/>
                        </a:spcAft>
                      </a:pPr>
                      <a:r>
                        <a:rPr lang="fr-FR" sz="1600" dirty="0">
                          <a:latin typeface="+mn-lt"/>
                          <a:ea typeface="+mn-ea"/>
                          <a:cs typeface="+mn-cs"/>
                        </a:rPr>
                        <a:t>6</a:t>
                      </a:r>
                      <a:endParaRPr lang="fr-FR" sz="1600" dirty="0">
                        <a:latin typeface="+mn-lt"/>
                        <a:ea typeface="Calibri"/>
                        <a:cs typeface="Times New Roman"/>
                      </a:endParaRPr>
                    </a:p>
                  </a:txBody>
                  <a:tcPr marL="44450" marR="44450" marT="0" marB="0" anchor="ctr"/>
                </a:tc>
                <a:extLst>
                  <a:ext uri="{0D108BD9-81ED-4DB2-BD59-A6C34878D82A}">
                    <a16:rowId xmlns:a16="http://schemas.microsoft.com/office/drawing/2014/main" val="10002"/>
                  </a:ext>
                </a:extLst>
              </a:tr>
              <a:tr h="190500">
                <a:tc>
                  <a:txBody>
                    <a:bodyPr/>
                    <a:lstStyle/>
                    <a:p>
                      <a:pPr algn="ctr">
                        <a:lnSpc>
                          <a:spcPct val="115000"/>
                        </a:lnSpc>
                        <a:spcAft>
                          <a:spcPts val="0"/>
                        </a:spcAft>
                      </a:pPr>
                      <a:r>
                        <a:rPr lang="fr-FR" sz="1600" dirty="0">
                          <a:latin typeface="+mn-lt"/>
                          <a:ea typeface="Calibri"/>
                          <a:cs typeface="Times New Roman"/>
                        </a:rPr>
                        <a:t>2012-2013</a:t>
                      </a:r>
                    </a:p>
                  </a:txBody>
                  <a:tcPr marL="44450" marR="44450" marT="0" marB="0" anchor="b"/>
                </a:tc>
                <a:tc>
                  <a:txBody>
                    <a:bodyPr/>
                    <a:lstStyle/>
                    <a:p>
                      <a:pPr algn="ctr">
                        <a:lnSpc>
                          <a:spcPct val="115000"/>
                        </a:lnSpc>
                        <a:spcAft>
                          <a:spcPts val="0"/>
                        </a:spcAft>
                      </a:pPr>
                      <a:r>
                        <a:rPr lang="fr-FR" sz="1600" dirty="0">
                          <a:latin typeface="+mn-lt"/>
                          <a:ea typeface="Calibri"/>
                          <a:cs typeface="Times New Roman"/>
                        </a:rPr>
                        <a:t>Pu</a:t>
                      </a:r>
                    </a:p>
                  </a:txBody>
                  <a:tcPr marL="44450" marR="44450" marT="0" marB="0" anchor="b"/>
                </a:tc>
                <a:tc vMerge="1">
                  <a:txBody>
                    <a:bodyPr/>
                    <a:lstStyle/>
                    <a:p>
                      <a:pPr algn="ctr">
                        <a:lnSpc>
                          <a:spcPct val="115000"/>
                        </a:lnSpc>
                        <a:spcAft>
                          <a:spcPts val="0"/>
                        </a:spcAft>
                      </a:pPr>
                      <a:endParaRPr lang="fr-FR" sz="1600" dirty="0">
                        <a:latin typeface="Calibri"/>
                        <a:ea typeface="Calibri"/>
                        <a:cs typeface="Times New Roman"/>
                      </a:endParaRPr>
                    </a:p>
                  </a:txBody>
                  <a:tcPr marL="44450" marR="44450" marT="0" marB="0" anchor="ctr"/>
                </a:tc>
                <a:tc vMerge="1">
                  <a:txBody>
                    <a:bodyPr/>
                    <a:lstStyle/>
                    <a:p>
                      <a:pPr algn="ctr">
                        <a:lnSpc>
                          <a:spcPct val="115000"/>
                        </a:lnSpc>
                        <a:spcAft>
                          <a:spcPts val="0"/>
                        </a:spcAft>
                      </a:pPr>
                      <a:endParaRPr lang="fr-FR" sz="1600" dirty="0">
                        <a:latin typeface="Calibri"/>
                        <a:ea typeface="Calibri"/>
                        <a:cs typeface="Times New Roman"/>
                      </a:endParaRPr>
                    </a:p>
                  </a:txBody>
                  <a:tcPr marL="44450" marR="44450" marT="0" marB="0" anchor="ctr"/>
                </a:tc>
                <a:extLst>
                  <a:ext uri="{0D108BD9-81ED-4DB2-BD59-A6C34878D82A}">
                    <a16:rowId xmlns:a16="http://schemas.microsoft.com/office/drawing/2014/main" val="10003"/>
                  </a:ext>
                </a:extLst>
              </a:tr>
              <a:tr h="190500">
                <a:tc>
                  <a:txBody>
                    <a:bodyPr/>
                    <a:lstStyle/>
                    <a:p>
                      <a:pPr algn="ctr">
                        <a:lnSpc>
                          <a:spcPct val="115000"/>
                        </a:lnSpc>
                        <a:spcAft>
                          <a:spcPts val="0"/>
                        </a:spcAft>
                      </a:pPr>
                      <a:r>
                        <a:rPr lang="fr-FR" sz="1600" dirty="0">
                          <a:latin typeface="+mn-lt"/>
                        </a:rPr>
                        <a:t>2010-2011</a:t>
                      </a:r>
                      <a:endParaRPr lang="fr-FR" sz="1600" dirty="0">
                        <a:latin typeface="+mn-lt"/>
                        <a:ea typeface="Calibri"/>
                        <a:cs typeface="Times New Roman"/>
                      </a:endParaRPr>
                    </a:p>
                  </a:txBody>
                  <a:tcPr marL="44450" marR="44450" marT="0" marB="0" anchor="b"/>
                </a:tc>
                <a:tc>
                  <a:txBody>
                    <a:bodyPr/>
                    <a:lstStyle/>
                    <a:p>
                      <a:pPr algn="ctr">
                        <a:lnSpc>
                          <a:spcPct val="115000"/>
                        </a:lnSpc>
                        <a:spcAft>
                          <a:spcPts val="0"/>
                        </a:spcAft>
                      </a:pPr>
                      <a:r>
                        <a:rPr lang="fr-FR" sz="1600" dirty="0">
                          <a:latin typeface="+mn-lt"/>
                        </a:rPr>
                        <a:t>Be</a:t>
                      </a:r>
                      <a:endParaRPr lang="fr-FR" sz="1600" dirty="0">
                        <a:latin typeface="+mn-lt"/>
                        <a:ea typeface="Calibri"/>
                        <a:cs typeface="Times New Roman"/>
                      </a:endParaRPr>
                    </a:p>
                  </a:txBody>
                  <a:tcPr marL="44450" marR="44450" marT="0" marB="0" anchor="b"/>
                </a:tc>
                <a:tc vMerge="1">
                  <a:txBody>
                    <a:bodyPr/>
                    <a:lstStyle/>
                    <a:p>
                      <a:pPr algn="ctr">
                        <a:lnSpc>
                          <a:spcPct val="115000"/>
                        </a:lnSpc>
                        <a:spcAft>
                          <a:spcPts val="0"/>
                        </a:spcAft>
                      </a:pPr>
                      <a:endParaRPr lang="fr-FR" sz="1600" dirty="0">
                        <a:latin typeface="Calibri"/>
                        <a:ea typeface="Calibri"/>
                        <a:cs typeface="Times New Roman"/>
                      </a:endParaRPr>
                    </a:p>
                  </a:txBody>
                  <a:tcPr marL="44450" marR="44450" marT="0" marB="0" anchor="ctr"/>
                </a:tc>
                <a:tc vMerge="1">
                  <a:txBody>
                    <a:bodyPr/>
                    <a:lstStyle/>
                    <a:p>
                      <a:pPr algn="ctr">
                        <a:lnSpc>
                          <a:spcPct val="115000"/>
                        </a:lnSpc>
                        <a:spcAft>
                          <a:spcPts val="0"/>
                        </a:spcAft>
                      </a:pPr>
                      <a:endParaRPr lang="fr-FR" sz="1600" dirty="0">
                        <a:latin typeface="Calibri"/>
                        <a:ea typeface="Calibri"/>
                        <a:cs typeface="Times New Roman"/>
                      </a:endParaRPr>
                    </a:p>
                  </a:txBody>
                  <a:tcPr marL="44450" marR="44450" marT="0" marB="0" anchor="ctr"/>
                </a:tc>
                <a:extLst>
                  <a:ext uri="{0D108BD9-81ED-4DB2-BD59-A6C34878D82A}">
                    <a16:rowId xmlns:a16="http://schemas.microsoft.com/office/drawing/2014/main" val="10004"/>
                  </a:ext>
                </a:extLst>
              </a:tr>
              <a:tr h="190500">
                <a:tc>
                  <a:txBody>
                    <a:bodyPr/>
                    <a:lstStyle/>
                    <a:p>
                      <a:pPr algn="ctr">
                        <a:lnSpc>
                          <a:spcPct val="115000"/>
                        </a:lnSpc>
                        <a:spcAft>
                          <a:spcPts val="0"/>
                        </a:spcAft>
                      </a:pPr>
                      <a:r>
                        <a:rPr lang="fr-FR" sz="1600" dirty="0">
                          <a:latin typeface="+mn-lt"/>
                        </a:rPr>
                        <a:t>2008-2009</a:t>
                      </a:r>
                      <a:endParaRPr lang="fr-FR" sz="1600" dirty="0">
                        <a:latin typeface="+mn-lt"/>
                        <a:ea typeface="Calibri"/>
                        <a:cs typeface="Times New Roman"/>
                      </a:endParaRPr>
                    </a:p>
                  </a:txBody>
                  <a:tcPr marL="44450" marR="44450" marT="0" marB="0" anchor="b"/>
                </a:tc>
                <a:tc>
                  <a:txBody>
                    <a:bodyPr/>
                    <a:lstStyle/>
                    <a:p>
                      <a:pPr algn="ctr">
                        <a:lnSpc>
                          <a:spcPct val="115000"/>
                        </a:lnSpc>
                        <a:spcAft>
                          <a:spcPts val="0"/>
                        </a:spcAft>
                      </a:pPr>
                      <a:r>
                        <a:rPr lang="fr-FR" sz="1600" dirty="0">
                          <a:latin typeface="+mn-lt"/>
                        </a:rPr>
                        <a:t>Mi</a:t>
                      </a:r>
                      <a:endParaRPr lang="fr-FR" sz="1600" dirty="0">
                        <a:latin typeface="+mn-lt"/>
                        <a:ea typeface="Calibri"/>
                        <a:cs typeface="Times New Roman"/>
                      </a:endParaRPr>
                    </a:p>
                  </a:txBody>
                  <a:tcPr marL="44450" marR="44450" marT="0" marB="0" anchor="b"/>
                </a:tc>
                <a:tc vMerge="1">
                  <a:txBody>
                    <a:bodyPr/>
                    <a:lstStyle/>
                    <a:p>
                      <a:endParaRPr lang="fr-FR"/>
                    </a:p>
                  </a:txBody>
                  <a:tcPr/>
                </a:tc>
                <a:tc vMerge="1">
                  <a:txBody>
                    <a:bodyPr/>
                    <a:lstStyle/>
                    <a:p>
                      <a:endParaRPr lang="fr-FR"/>
                    </a:p>
                  </a:txBody>
                  <a:tcPr/>
                </a:tc>
                <a:extLst>
                  <a:ext uri="{0D108BD9-81ED-4DB2-BD59-A6C34878D82A}">
                    <a16:rowId xmlns:a16="http://schemas.microsoft.com/office/drawing/2014/main" val="10005"/>
                  </a:ext>
                </a:extLst>
              </a:tr>
              <a:tr h="190500">
                <a:tc>
                  <a:txBody>
                    <a:bodyPr/>
                    <a:lstStyle/>
                    <a:p>
                      <a:pPr algn="ctr">
                        <a:lnSpc>
                          <a:spcPct val="115000"/>
                        </a:lnSpc>
                        <a:spcAft>
                          <a:spcPts val="0"/>
                        </a:spcAft>
                      </a:pPr>
                      <a:r>
                        <a:rPr lang="fr-FR" sz="1600" dirty="0">
                          <a:latin typeface="+mn-lt"/>
                        </a:rPr>
                        <a:t>2006-2007</a:t>
                      </a:r>
                      <a:endParaRPr lang="fr-FR" sz="1600" dirty="0">
                        <a:latin typeface="+mn-lt"/>
                        <a:ea typeface="Calibri"/>
                        <a:cs typeface="Times New Roman"/>
                      </a:endParaRPr>
                    </a:p>
                  </a:txBody>
                  <a:tcPr marL="44450" marR="44450" marT="0" marB="0" anchor="b"/>
                </a:tc>
                <a:tc>
                  <a:txBody>
                    <a:bodyPr/>
                    <a:lstStyle/>
                    <a:p>
                      <a:pPr algn="ctr">
                        <a:lnSpc>
                          <a:spcPct val="115000"/>
                        </a:lnSpc>
                        <a:spcAft>
                          <a:spcPts val="0"/>
                        </a:spcAft>
                      </a:pPr>
                      <a:r>
                        <a:rPr lang="fr-FR" sz="1600" dirty="0">
                          <a:latin typeface="+mn-lt"/>
                        </a:rPr>
                        <a:t>Ca</a:t>
                      </a:r>
                      <a:endParaRPr lang="fr-FR" sz="1600" dirty="0">
                        <a:latin typeface="+mn-lt"/>
                        <a:ea typeface="Calibri"/>
                        <a:cs typeface="Times New Roman"/>
                      </a:endParaRPr>
                    </a:p>
                  </a:txBody>
                  <a:tcPr marL="44450" marR="44450" marT="0" marB="0" anchor="b"/>
                </a:tc>
                <a:tc vMerge="1">
                  <a:txBody>
                    <a:bodyPr/>
                    <a:lstStyle/>
                    <a:p>
                      <a:endParaRPr lang="fr-FR"/>
                    </a:p>
                  </a:txBody>
                  <a:tcPr/>
                </a:tc>
                <a:tc vMerge="1">
                  <a:txBody>
                    <a:bodyPr/>
                    <a:lstStyle/>
                    <a:p>
                      <a:endParaRPr lang="fr-FR"/>
                    </a:p>
                  </a:txBody>
                  <a:tcPr/>
                </a:tc>
                <a:extLst>
                  <a:ext uri="{0D108BD9-81ED-4DB2-BD59-A6C34878D82A}">
                    <a16:rowId xmlns:a16="http://schemas.microsoft.com/office/drawing/2014/main" val="10006"/>
                  </a:ext>
                </a:extLst>
              </a:tr>
              <a:tr h="190500">
                <a:tc>
                  <a:txBody>
                    <a:bodyPr/>
                    <a:lstStyle/>
                    <a:p>
                      <a:pPr algn="ctr">
                        <a:lnSpc>
                          <a:spcPct val="115000"/>
                        </a:lnSpc>
                        <a:spcAft>
                          <a:spcPts val="0"/>
                        </a:spcAft>
                      </a:pPr>
                      <a:r>
                        <a:rPr lang="fr-FR" sz="1600" dirty="0">
                          <a:latin typeface="+mn-lt"/>
                        </a:rPr>
                        <a:t>2004-2005</a:t>
                      </a:r>
                      <a:endParaRPr lang="fr-FR" sz="1600" dirty="0">
                        <a:latin typeface="+mn-lt"/>
                        <a:ea typeface="Calibri"/>
                        <a:cs typeface="Times New Roman"/>
                      </a:endParaRPr>
                    </a:p>
                  </a:txBody>
                  <a:tcPr marL="44450" marR="44450" marT="0" marB="0" anchor="b"/>
                </a:tc>
                <a:tc>
                  <a:txBody>
                    <a:bodyPr/>
                    <a:lstStyle/>
                    <a:p>
                      <a:pPr algn="ctr">
                        <a:lnSpc>
                          <a:spcPct val="115000"/>
                        </a:lnSpc>
                        <a:spcAft>
                          <a:spcPts val="0"/>
                        </a:spcAft>
                      </a:pPr>
                      <a:r>
                        <a:rPr lang="fr-FR" sz="1600" dirty="0">
                          <a:latin typeface="+mn-lt"/>
                        </a:rPr>
                        <a:t>Ju</a:t>
                      </a:r>
                      <a:endParaRPr lang="fr-FR" sz="1600" dirty="0">
                        <a:latin typeface="+mn-lt"/>
                        <a:ea typeface="Calibri"/>
                        <a:cs typeface="Times New Roman"/>
                      </a:endParaRPr>
                    </a:p>
                  </a:txBody>
                  <a:tcPr marL="44450" marR="44450" marT="0" marB="0" anchor="b"/>
                </a:tc>
                <a:tc vMerge="1">
                  <a:txBody>
                    <a:bodyPr/>
                    <a:lstStyle/>
                    <a:p>
                      <a:endParaRPr lang="fr-FR"/>
                    </a:p>
                  </a:txBody>
                  <a:tcPr/>
                </a:tc>
                <a:tc vMerge="1">
                  <a:txBody>
                    <a:bodyPr/>
                    <a:lstStyle/>
                    <a:p>
                      <a:endParaRPr lang="fr-FR"/>
                    </a:p>
                  </a:txBody>
                  <a:tcPr/>
                </a:tc>
                <a:extLst>
                  <a:ext uri="{0D108BD9-81ED-4DB2-BD59-A6C34878D82A}">
                    <a16:rowId xmlns:a16="http://schemas.microsoft.com/office/drawing/2014/main" val="10007"/>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t>Classements Challenge Jeunes</a:t>
            </a:r>
          </a:p>
        </p:txBody>
      </p:sp>
      <p:sp>
        <p:nvSpPr>
          <p:cNvPr id="3" name="Espace réservé du contenu 2"/>
          <p:cNvSpPr>
            <a:spLocks noGrp="1"/>
          </p:cNvSpPr>
          <p:nvPr>
            <p:ph sz="quarter" idx="1"/>
          </p:nvPr>
        </p:nvSpPr>
        <p:spPr>
          <a:xfrm>
            <a:off x="467544" y="1196752"/>
            <a:ext cx="8229600" cy="5472608"/>
          </a:xfrm>
        </p:spPr>
        <p:txBody>
          <a:bodyPr numCol="2" spcCol="108000">
            <a:noAutofit/>
          </a:bodyPr>
          <a:lstStyle/>
          <a:p>
            <a:pPr algn="just"/>
            <a:r>
              <a:rPr lang="fr-FR" sz="1400" dirty="0"/>
              <a:t>L’attribution des points est définie ci-dessous, et fonction du nombre de partant sur la course: </a:t>
            </a:r>
          </a:p>
          <a:p>
            <a:pPr algn="just"/>
            <a:endParaRPr lang="fr-FR" sz="1400" dirty="0"/>
          </a:p>
          <a:p>
            <a:pPr algn="just"/>
            <a:endParaRPr lang="fr-FR" sz="1400" dirty="0"/>
          </a:p>
          <a:p>
            <a:pPr algn="just"/>
            <a:endParaRPr lang="fr-FR" sz="1400" dirty="0"/>
          </a:p>
          <a:p>
            <a:pPr algn="just"/>
            <a:endParaRPr lang="fr-FR" sz="1400" dirty="0"/>
          </a:p>
          <a:p>
            <a:pPr algn="just"/>
            <a:endParaRPr lang="fr-FR" sz="1400" dirty="0"/>
          </a:p>
          <a:p>
            <a:pPr algn="just"/>
            <a:endParaRPr lang="fr-FR" sz="1400" dirty="0"/>
          </a:p>
          <a:p>
            <a:pPr algn="just"/>
            <a:endParaRPr lang="fr-FR" sz="1400" dirty="0"/>
          </a:p>
          <a:p>
            <a:pPr algn="just"/>
            <a:endParaRPr lang="fr-FR" sz="1400" dirty="0"/>
          </a:p>
          <a:p>
            <a:pPr algn="just"/>
            <a:endParaRPr lang="fr-FR" sz="1400" dirty="0"/>
          </a:p>
          <a:p>
            <a:pPr algn="just"/>
            <a:endParaRPr lang="fr-FR" sz="1400" dirty="0"/>
          </a:p>
          <a:p>
            <a:pPr algn="just"/>
            <a:endParaRPr lang="fr-FR" sz="1400" dirty="0"/>
          </a:p>
          <a:p>
            <a:pPr algn="just"/>
            <a:endParaRPr lang="fr-FR" sz="1400" dirty="0"/>
          </a:p>
          <a:p>
            <a:pPr algn="just"/>
            <a:endParaRPr lang="fr-FR" sz="1400" dirty="0"/>
          </a:p>
          <a:p>
            <a:pPr algn="just"/>
            <a:endParaRPr lang="fr-FR" sz="1400" dirty="0"/>
          </a:p>
          <a:p>
            <a:pPr algn="just"/>
            <a:endParaRPr lang="fr-FR" sz="1400" dirty="0"/>
          </a:p>
          <a:p>
            <a:pPr algn="just"/>
            <a:endParaRPr lang="fr-FR" sz="1400" dirty="0"/>
          </a:p>
          <a:p>
            <a:pPr algn="just"/>
            <a:endParaRPr lang="fr-FR" sz="1400" dirty="0"/>
          </a:p>
          <a:p>
            <a:pPr algn="just"/>
            <a:endParaRPr lang="fr-FR" sz="1400" dirty="0"/>
          </a:p>
          <a:p>
            <a:pPr algn="just"/>
            <a:r>
              <a:rPr lang="fr-FR" sz="1400" dirty="0"/>
              <a:t>Le vainqueur du Challenge Jeunes 2023 est celui qui aura obtenu le plus de points, au total des meilleures performances retenues. </a:t>
            </a:r>
          </a:p>
          <a:p>
            <a:pPr algn="just">
              <a:buNone/>
            </a:pPr>
            <a:r>
              <a:rPr lang="fr-FR" sz="1400" u="sng" dirty="0"/>
              <a:t>Cas particulier</a:t>
            </a:r>
            <a:r>
              <a:rPr lang="fr-FR" sz="1400" dirty="0"/>
              <a:t>:  Bike &amp; </a:t>
            </a:r>
            <a:r>
              <a:rPr lang="fr-FR" sz="1400" dirty="0" err="1"/>
              <a:t>Run</a:t>
            </a:r>
            <a:r>
              <a:rPr lang="fr-FR" sz="1400" dirty="0"/>
              <a:t> et épreuve en équipe: </a:t>
            </a:r>
          </a:p>
          <a:p>
            <a:pPr algn="just"/>
            <a:r>
              <a:rPr lang="fr-FR" sz="1200" dirty="0"/>
              <a:t>L’équipe est considérée comme une personne, donc le nombre de points est identique pour chacun des deux équipiers. </a:t>
            </a:r>
          </a:p>
          <a:p>
            <a:pPr algn="just"/>
            <a:r>
              <a:rPr lang="fr-FR" sz="1200" dirty="0"/>
              <a:t>Le classement du Challenge Jeunes, prend en compte le classement dans la catégorie courue (ex: minime court avec un cadet, ils sont classés en cadet et le minime rapporte les points de la catégorie cadet) </a:t>
            </a:r>
          </a:p>
          <a:p>
            <a:pPr algn="just"/>
            <a:r>
              <a:rPr lang="fr-FR" sz="1200" dirty="0"/>
              <a:t>Le classement du Challenge Jeunes, prend en compte le classement homme et femme, mais pas mixte. Une féminine courant avec un garçon est classée dans la catégorie masculine et rapporte les points de cette catégorie (Ex: Léa </a:t>
            </a:r>
            <a:r>
              <a:rPr lang="fr-FR" sz="1200" dirty="0" err="1"/>
              <a:t>MiF</a:t>
            </a:r>
            <a:r>
              <a:rPr lang="fr-FR" sz="1200" dirty="0"/>
              <a:t> court avec Pierre </a:t>
            </a:r>
            <a:r>
              <a:rPr lang="fr-FR" sz="1200" dirty="0" err="1"/>
              <a:t>MiH</a:t>
            </a:r>
            <a:r>
              <a:rPr lang="fr-FR" sz="1200" dirty="0"/>
              <a:t>, Léa prend les points </a:t>
            </a:r>
            <a:r>
              <a:rPr lang="fr-FR" sz="1200" dirty="0" err="1"/>
              <a:t>MiH</a:t>
            </a:r>
            <a:r>
              <a:rPr lang="fr-FR" sz="1200" dirty="0"/>
              <a:t> à l’identique de Pierre, sauf si ce nombre de points est inférieur aux derniers points marqué dans sa catégorie, elle prendra dans ce cas les points de la dernière position en </a:t>
            </a:r>
            <a:r>
              <a:rPr lang="fr-FR" sz="1200" dirty="0" err="1"/>
              <a:t>MiF</a:t>
            </a:r>
            <a:r>
              <a:rPr lang="fr-FR" sz="1200" dirty="0"/>
              <a:t>.)</a:t>
            </a:r>
          </a:p>
          <a:p>
            <a:pPr algn="just"/>
            <a:endParaRPr lang="fr-FR" sz="1200" dirty="0"/>
          </a:p>
          <a:p>
            <a:pPr algn="just"/>
            <a:r>
              <a:rPr lang="fr-FR" sz="1200" dirty="0"/>
              <a:t>Le classement d’un jeune participant avec un adulte : celui-ci est classé en dernière place de sa catégorie, et obtient le minimum de points distribués dans sa propre catégorie.</a:t>
            </a:r>
          </a:p>
          <a:p>
            <a:pPr algn="just"/>
            <a:endParaRPr lang="fr-FR" sz="1400" dirty="0"/>
          </a:p>
          <a:p>
            <a:pPr algn="just"/>
            <a:endParaRPr lang="fr-FR" sz="1400" dirty="0"/>
          </a:p>
        </p:txBody>
      </p:sp>
      <p:graphicFrame>
        <p:nvGraphicFramePr>
          <p:cNvPr id="6" name="Tableau 5"/>
          <p:cNvGraphicFramePr>
            <a:graphicFrameLocks noGrp="1"/>
          </p:cNvGraphicFramePr>
          <p:nvPr/>
        </p:nvGraphicFramePr>
        <p:xfrm>
          <a:off x="323528" y="1700808"/>
          <a:ext cx="4104456" cy="4768210"/>
        </p:xfrm>
        <a:graphic>
          <a:graphicData uri="http://schemas.openxmlformats.org/drawingml/2006/table">
            <a:tbl>
              <a:tblPr>
                <a:tableStyleId>{5940675A-B579-460E-94D1-54222C63F5DA}</a:tableStyleId>
              </a:tblPr>
              <a:tblGrid>
                <a:gridCol w="684076">
                  <a:extLst>
                    <a:ext uri="{9D8B030D-6E8A-4147-A177-3AD203B41FA5}">
                      <a16:colId xmlns:a16="http://schemas.microsoft.com/office/drawing/2014/main" val="20000"/>
                    </a:ext>
                  </a:extLst>
                </a:gridCol>
                <a:gridCol w="684076">
                  <a:extLst>
                    <a:ext uri="{9D8B030D-6E8A-4147-A177-3AD203B41FA5}">
                      <a16:colId xmlns:a16="http://schemas.microsoft.com/office/drawing/2014/main" val="20001"/>
                    </a:ext>
                  </a:extLst>
                </a:gridCol>
                <a:gridCol w="684076">
                  <a:extLst>
                    <a:ext uri="{9D8B030D-6E8A-4147-A177-3AD203B41FA5}">
                      <a16:colId xmlns:a16="http://schemas.microsoft.com/office/drawing/2014/main" val="20002"/>
                    </a:ext>
                  </a:extLst>
                </a:gridCol>
                <a:gridCol w="684076">
                  <a:extLst>
                    <a:ext uri="{9D8B030D-6E8A-4147-A177-3AD203B41FA5}">
                      <a16:colId xmlns:a16="http://schemas.microsoft.com/office/drawing/2014/main" val="20003"/>
                    </a:ext>
                  </a:extLst>
                </a:gridCol>
                <a:gridCol w="684076">
                  <a:extLst>
                    <a:ext uri="{9D8B030D-6E8A-4147-A177-3AD203B41FA5}">
                      <a16:colId xmlns:a16="http://schemas.microsoft.com/office/drawing/2014/main" val="20004"/>
                    </a:ext>
                  </a:extLst>
                </a:gridCol>
                <a:gridCol w="684076">
                  <a:extLst>
                    <a:ext uri="{9D8B030D-6E8A-4147-A177-3AD203B41FA5}">
                      <a16:colId xmlns:a16="http://schemas.microsoft.com/office/drawing/2014/main" val="20005"/>
                    </a:ext>
                  </a:extLst>
                </a:gridCol>
              </a:tblGrid>
              <a:tr h="233688">
                <a:tc>
                  <a:txBody>
                    <a:bodyPr/>
                    <a:lstStyle/>
                    <a:p>
                      <a:pPr algn="ctr" fontAlgn="b"/>
                      <a:r>
                        <a:rPr lang="fr-FR" sz="800" u="none" strike="noStrike" dirty="0"/>
                        <a:t>Places</a:t>
                      </a:r>
                      <a:endParaRPr lang="fr-FR" sz="800" b="0" i="0" u="none" strike="noStrike" dirty="0">
                        <a:solidFill>
                          <a:srgbClr val="000000"/>
                        </a:solidFill>
                        <a:latin typeface="Calibri"/>
                      </a:endParaRPr>
                    </a:p>
                  </a:txBody>
                  <a:tcPr marL="5520" marR="5520" marT="5520" marB="0" anchor="b"/>
                </a:tc>
                <a:tc>
                  <a:txBody>
                    <a:bodyPr/>
                    <a:lstStyle/>
                    <a:p>
                      <a:pPr algn="ctr" fontAlgn="b"/>
                      <a:r>
                        <a:rPr lang="fr-FR" sz="800" u="none" strike="noStrike" dirty="0"/>
                        <a:t>30 et +</a:t>
                      </a:r>
                      <a:endParaRPr lang="fr-FR" sz="800" b="0" i="0" u="none" strike="noStrike" dirty="0">
                        <a:solidFill>
                          <a:srgbClr val="000000"/>
                        </a:solidFill>
                        <a:latin typeface="Calibri"/>
                      </a:endParaRPr>
                    </a:p>
                  </a:txBody>
                  <a:tcPr marL="5520" marR="5520" marT="5520" marB="0" anchor="b"/>
                </a:tc>
                <a:tc>
                  <a:txBody>
                    <a:bodyPr/>
                    <a:lstStyle/>
                    <a:p>
                      <a:pPr algn="ctr" fontAlgn="b"/>
                      <a:r>
                        <a:rPr lang="fr-FR" sz="800" u="none" strike="noStrike"/>
                        <a:t>20 et +</a:t>
                      </a:r>
                      <a:endParaRPr lang="fr-FR" sz="800" b="0" i="0" u="none" strike="noStrike">
                        <a:solidFill>
                          <a:srgbClr val="000000"/>
                        </a:solidFill>
                        <a:latin typeface="Calibri"/>
                      </a:endParaRPr>
                    </a:p>
                  </a:txBody>
                  <a:tcPr marL="5520" marR="5520" marT="5520" marB="0" anchor="b"/>
                </a:tc>
                <a:tc>
                  <a:txBody>
                    <a:bodyPr/>
                    <a:lstStyle/>
                    <a:p>
                      <a:pPr algn="ctr" fontAlgn="b"/>
                      <a:r>
                        <a:rPr lang="fr-FR" sz="800" u="none" strike="noStrike"/>
                        <a:t>10 et +</a:t>
                      </a:r>
                      <a:endParaRPr lang="fr-FR" sz="800" b="0" i="0" u="none" strike="noStrike">
                        <a:solidFill>
                          <a:srgbClr val="000000"/>
                        </a:solidFill>
                        <a:latin typeface="Calibri"/>
                      </a:endParaRPr>
                    </a:p>
                  </a:txBody>
                  <a:tcPr marL="5520" marR="5520" marT="5520" marB="0" anchor="b"/>
                </a:tc>
                <a:tc>
                  <a:txBody>
                    <a:bodyPr/>
                    <a:lstStyle/>
                    <a:p>
                      <a:pPr algn="ctr" fontAlgn="b"/>
                      <a:r>
                        <a:rPr lang="fr-FR" sz="800" u="none" strike="noStrike"/>
                        <a:t>10 et -</a:t>
                      </a:r>
                      <a:endParaRPr lang="fr-FR" sz="800" b="0" i="0" u="none" strike="noStrike">
                        <a:solidFill>
                          <a:srgbClr val="000000"/>
                        </a:solidFill>
                        <a:latin typeface="Calibri"/>
                      </a:endParaRPr>
                    </a:p>
                  </a:txBody>
                  <a:tcPr marL="5520" marR="5520" marT="5520" marB="0" anchor="b"/>
                </a:tc>
                <a:tc>
                  <a:txBody>
                    <a:bodyPr/>
                    <a:lstStyle/>
                    <a:p>
                      <a:pPr algn="ctr" fontAlgn="b"/>
                      <a:r>
                        <a:rPr lang="fr-FR" sz="800" u="none" strike="noStrike"/>
                        <a:t>différence de points</a:t>
                      </a:r>
                      <a:endParaRPr lang="fr-FR" sz="800" b="0" i="0" u="none" strike="noStrike">
                        <a:solidFill>
                          <a:srgbClr val="000000"/>
                        </a:solidFill>
                        <a:latin typeface="Calibri"/>
                      </a:endParaRPr>
                    </a:p>
                  </a:txBody>
                  <a:tcPr marL="5520" marR="5520" marT="5520" marB="0" anchor="b"/>
                </a:tc>
                <a:extLst>
                  <a:ext uri="{0D108BD9-81ED-4DB2-BD59-A6C34878D82A}">
                    <a16:rowId xmlns:a16="http://schemas.microsoft.com/office/drawing/2014/main" val="10000"/>
                  </a:ext>
                </a:extLst>
              </a:tr>
              <a:tr h="129110">
                <a:tc>
                  <a:txBody>
                    <a:bodyPr/>
                    <a:lstStyle/>
                    <a:p>
                      <a:pPr algn="ctr" fontAlgn="b"/>
                      <a:r>
                        <a:rPr lang="fr-FR" sz="800" u="none" strike="noStrike"/>
                        <a:t>1</a:t>
                      </a:r>
                      <a:endParaRPr lang="fr-FR" sz="800" b="0" i="0" u="none" strike="noStrike">
                        <a:solidFill>
                          <a:srgbClr val="000000"/>
                        </a:solidFill>
                        <a:latin typeface="Calibri"/>
                      </a:endParaRPr>
                    </a:p>
                  </a:txBody>
                  <a:tcPr marL="5520" marR="5520" marT="5520" marB="0" anchor="b"/>
                </a:tc>
                <a:tc>
                  <a:txBody>
                    <a:bodyPr/>
                    <a:lstStyle/>
                    <a:p>
                      <a:pPr algn="ctr" fontAlgn="b"/>
                      <a:r>
                        <a:rPr lang="fr-FR" sz="800" u="none" strike="noStrike"/>
                        <a:t>100</a:t>
                      </a:r>
                      <a:endParaRPr lang="fr-FR" sz="800" b="0" i="0" u="none" strike="noStrike">
                        <a:solidFill>
                          <a:srgbClr val="000000"/>
                        </a:solidFill>
                        <a:latin typeface="Calibri"/>
                      </a:endParaRPr>
                    </a:p>
                  </a:txBody>
                  <a:tcPr marL="5520" marR="5520" marT="5520" marB="0" anchor="b"/>
                </a:tc>
                <a:tc>
                  <a:txBody>
                    <a:bodyPr/>
                    <a:lstStyle/>
                    <a:p>
                      <a:pPr algn="ctr" fontAlgn="b"/>
                      <a:r>
                        <a:rPr lang="fr-FR" sz="800" u="none" strike="noStrike"/>
                        <a:t>85</a:t>
                      </a:r>
                      <a:endParaRPr lang="fr-FR" sz="800" b="0" i="0" u="none" strike="noStrike">
                        <a:solidFill>
                          <a:srgbClr val="000000"/>
                        </a:solidFill>
                        <a:latin typeface="Calibri"/>
                      </a:endParaRPr>
                    </a:p>
                  </a:txBody>
                  <a:tcPr marL="5520" marR="5520" marT="5520" marB="0" anchor="b"/>
                </a:tc>
                <a:tc>
                  <a:txBody>
                    <a:bodyPr/>
                    <a:lstStyle/>
                    <a:p>
                      <a:pPr algn="ctr" fontAlgn="b"/>
                      <a:r>
                        <a:rPr lang="fr-FR" sz="800" u="none" strike="noStrike"/>
                        <a:t>70</a:t>
                      </a:r>
                      <a:endParaRPr lang="fr-FR" sz="800" b="0" i="0" u="none" strike="noStrike">
                        <a:solidFill>
                          <a:srgbClr val="000000"/>
                        </a:solidFill>
                        <a:latin typeface="Calibri"/>
                      </a:endParaRPr>
                    </a:p>
                  </a:txBody>
                  <a:tcPr marL="5520" marR="5520" marT="5520" marB="0" anchor="b"/>
                </a:tc>
                <a:tc>
                  <a:txBody>
                    <a:bodyPr/>
                    <a:lstStyle/>
                    <a:p>
                      <a:pPr algn="ctr" fontAlgn="b"/>
                      <a:r>
                        <a:rPr lang="fr-FR" sz="800" u="none" strike="noStrike"/>
                        <a:t>55</a:t>
                      </a:r>
                      <a:endParaRPr lang="fr-FR" sz="800" b="0" i="0" u="none" strike="noStrike">
                        <a:solidFill>
                          <a:srgbClr val="000000"/>
                        </a:solidFill>
                        <a:latin typeface="Calibri"/>
                      </a:endParaRPr>
                    </a:p>
                  </a:txBody>
                  <a:tcPr marL="5520" marR="5520" marT="5520" marB="0" anchor="b"/>
                </a:tc>
                <a:tc>
                  <a:txBody>
                    <a:bodyPr/>
                    <a:lstStyle/>
                    <a:p>
                      <a:pPr algn="ctr" fontAlgn="b"/>
                      <a:r>
                        <a:rPr lang="fr-FR" sz="800" u="none" strike="noStrike"/>
                        <a:t>0</a:t>
                      </a:r>
                      <a:endParaRPr lang="fr-FR" sz="800" b="0" i="0" u="none" strike="noStrike">
                        <a:solidFill>
                          <a:srgbClr val="000000"/>
                        </a:solidFill>
                        <a:latin typeface="Calibri"/>
                      </a:endParaRPr>
                    </a:p>
                  </a:txBody>
                  <a:tcPr marL="5520" marR="5520" marT="5520" marB="0" anchor="b"/>
                </a:tc>
                <a:extLst>
                  <a:ext uri="{0D108BD9-81ED-4DB2-BD59-A6C34878D82A}">
                    <a16:rowId xmlns:a16="http://schemas.microsoft.com/office/drawing/2014/main" val="10001"/>
                  </a:ext>
                </a:extLst>
              </a:tr>
              <a:tr h="129110">
                <a:tc>
                  <a:txBody>
                    <a:bodyPr/>
                    <a:lstStyle/>
                    <a:p>
                      <a:pPr algn="ctr" fontAlgn="b"/>
                      <a:r>
                        <a:rPr lang="fr-FR" sz="800" u="none" strike="noStrike"/>
                        <a:t>2</a:t>
                      </a:r>
                      <a:endParaRPr lang="fr-FR" sz="800" b="0" i="0" u="none" strike="noStrike">
                        <a:solidFill>
                          <a:srgbClr val="000000"/>
                        </a:solidFill>
                        <a:latin typeface="Calibri"/>
                      </a:endParaRPr>
                    </a:p>
                  </a:txBody>
                  <a:tcPr marL="5520" marR="5520" marT="5520" marB="0" anchor="b"/>
                </a:tc>
                <a:tc>
                  <a:txBody>
                    <a:bodyPr/>
                    <a:lstStyle/>
                    <a:p>
                      <a:pPr algn="ctr" fontAlgn="b"/>
                      <a:r>
                        <a:rPr lang="fr-FR" sz="800" u="none" strike="noStrike"/>
                        <a:t>80</a:t>
                      </a:r>
                      <a:endParaRPr lang="fr-FR" sz="800" b="0" i="0" u="none" strike="noStrike">
                        <a:solidFill>
                          <a:srgbClr val="000000"/>
                        </a:solidFill>
                        <a:latin typeface="Calibri"/>
                      </a:endParaRPr>
                    </a:p>
                  </a:txBody>
                  <a:tcPr marL="5520" marR="5520" marT="5520" marB="0" anchor="b"/>
                </a:tc>
                <a:tc>
                  <a:txBody>
                    <a:bodyPr/>
                    <a:lstStyle/>
                    <a:p>
                      <a:pPr algn="ctr" fontAlgn="b"/>
                      <a:r>
                        <a:rPr lang="fr-FR" sz="800" u="none" strike="noStrike"/>
                        <a:t>65</a:t>
                      </a:r>
                      <a:endParaRPr lang="fr-FR" sz="800" b="0" i="0" u="none" strike="noStrike">
                        <a:solidFill>
                          <a:srgbClr val="000000"/>
                        </a:solidFill>
                        <a:latin typeface="Calibri"/>
                      </a:endParaRPr>
                    </a:p>
                  </a:txBody>
                  <a:tcPr marL="5520" marR="5520" marT="5520" marB="0" anchor="b"/>
                </a:tc>
                <a:tc>
                  <a:txBody>
                    <a:bodyPr/>
                    <a:lstStyle/>
                    <a:p>
                      <a:pPr algn="ctr" fontAlgn="b"/>
                      <a:r>
                        <a:rPr lang="fr-FR" sz="800" u="none" strike="noStrike"/>
                        <a:t>50</a:t>
                      </a:r>
                      <a:endParaRPr lang="fr-FR" sz="800" b="0" i="0" u="none" strike="noStrike">
                        <a:solidFill>
                          <a:srgbClr val="000000"/>
                        </a:solidFill>
                        <a:latin typeface="Calibri"/>
                      </a:endParaRPr>
                    </a:p>
                  </a:txBody>
                  <a:tcPr marL="5520" marR="5520" marT="5520" marB="0" anchor="b"/>
                </a:tc>
                <a:tc>
                  <a:txBody>
                    <a:bodyPr/>
                    <a:lstStyle/>
                    <a:p>
                      <a:pPr algn="ctr" fontAlgn="b"/>
                      <a:r>
                        <a:rPr lang="fr-FR" sz="800" u="none" strike="noStrike"/>
                        <a:t>35</a:t>
                      </a:r>
                      <a:endParaRPr lang="fr-FR" sz="800" b="0" i="0" u="none" strike="noStrike">
                        <a:solidFill>
                          <a:srgbClr val="000000"/>
                        </a:solidFill>
                        <a:latin typeface="Calibri"/>
                      </a:endParaRPr>
                    </a:p>
                  </a:txBody>
                  <a:tcPr marL="5520" marR="5520" marT="5520" marB="0" anchor="b"/>
                </a:tc>
                <a:tc>
                  <a:txBody>
                    <a:bodyPr/>
                    <a:lstStyle/>
                    <a:p>
                      <a:pPr algn="ctr" fontAlgn="b"/>
                      <a:r>
                        <a:rPr lang="fr-FR" sz="800" u="none" strike="noStrike"/>
                        <a:t>20</a:t>
                      </a:r>
                      <a:endParaRPr lang="fr-FR" sz="800" b="0" i="0" u="none" strike="noStrike">
                        <a:solidFill>
                          <a:srgbClr val="000000"/>
                        </a:solidFill>
                        <a:latin typeface="Calibri"/>
                      </a:endParaRPr>
                    </a:p>
                  </a:txBody>
                  <a:tcPr marL="5520" marR="5520" marT="5520" marB="0" anchor="b"/>
                </a:tc>
                <a:extLst>
                  <a:ext uri="{0D108BD9-81ED-4DB2-BD59-A6C34878D82A}">
                    <a16:rowId xmlns:a16="http://schemas.microsoft.com/office/drawing/2014/main" val="10002"/>
                  </a:ext>
                </a:extLst>
              </a:tr>
              <a:tr h="129110">
                <a:tc>
                  <a:txBody>
                    <a:bodyPr/>
                    <a:lstStyle/>
                    <a:p>
                      <a:pPr algn="ctr" fontAlgn="b"/>
                      <a:r>
                        <a:rPr lang="fr-FR" sz="800" u="none" strike="noStrike"/>
                        <a:t>3</a:t>
                      </a:r>
                      <a:endParaRPr lang="fr-FR" sz="800" b="0" i="0" u="none" strike="noStrike">
                        <a:solidFill>
                          <a:srgbClr val="000000"/>
                        </a:solidFill>
                        <a:latin typeface="Calibri"/>
                      </a:endParaRPr>
                    </a:p>
                  </a:txBody>
                  <a:tcPr marL="5520" marR="5520" marT="5520" marB="0" anchor="b"/>
                </a:tc>
                <a:tc>
                  <a:txBody>
                    <a:bodyPr/>
                    <a:lstStyle/>
                    <a:p>
                      <a:pPr algn="ctr" fontAlgn="b"/>
                      <a:r>
                        <a:rPr lang="fr-FR" sz="800" u="none" strike="noStrike"/>
                        <a:t>65</a:t>
                      </a:r>
                      <a:endParaRPr lang="fr-FR" sz="800" b="0" i="0" u="none" strike="noStrike">
                        <a:solidFill>
                          <a:srgbClr val="000000"/>
                        </a:solidFill>
                        <a:latin typeface="Calibri"/>
                      </a:endParaRPr>
                    </a:p>
                  </a:txBody>
                  <a:tcPr marL="5520" marR="5520" marT="5520" marB="0" anchor="b"/>
                </a:tc>
                <a:tc>
                  <a:txBody>
                    <a:bodyPr/>
                    <a:lstStyle/>
                    <a:p>
                      <a:pPr algn="ctr" fontAlgn="b"/>
                      <a:r>
                        <a:rPr lang="fr-FR" sz="800" u="none" strike="noStrike"/>
                        <a:t>50</a:t>
                      </a:r>
                      <a:endParaRPr lang="fr-FR" sz="800" b="0" i="0" u="none" strike="noStrike">
                        <a:solidFill>
                          <a:srgbClr val="000000"/>
                        </a:solidFill>
                        <a:latin typeface="Calibri"/>
                      </a:endParaRPr>
                    </a:p>
                  </a:txBody>
                  <a:tcPr marL="5520" marR="5520" marT="5520" marB="0" anchor="b"/>
                </a:tc>
                <a:tc>
                  <a:txBody>
                    <a:bodyPr/>
                    <a:lstStyle/>
                    <a:p>
                      <a:pPr algn="ctr" fontAlgn="b"/>
                      <a:r>
                        <a:rPr lang="fr-FR" sz="800" u="none" strike="noStrike"/>
                        <a:t>35</a:t>
                      </a:r>
                      <a:endParaRPr lang="fr-FR" sz="800" b="0" i="0" u="none" strike="noStrike">
                        <a:solidFill>
                          <a:srgbClr val="000000"/>
                        </a:solidFill>
                        <a:latin typeface="Calibri"/>
                      </a:endParaRPr>
                    </a:p>
                  </a:txBody>
                  <a:tcPr marL="5520" marR="5520" marT="5520" marB="0" anchor="b"/>
                </a:tc>
                <a:tc>
                  <a:txBody>
                    <a:bodyPr/>
                    <a:lstStyle/>
                    <a:p>
                      <a:pPr algn="ctr" fontAlgn="b"/>
                      <a:r>
                        <a:rPr lang="fr-FR" sz="800" u="none" strike="noStrike"/>
                        <a:t>20</a:t>
                      </a:r>
                      <a:endParaRPr lang="fr-FR" sz="800" b="0" i="0" u="none" strike="noStrike">
                        <a:solidFill>
                          <a:srgbClr val="000000"/>
                        </a:solidFill>
                        <a:latin typeface="Calibri"/>
                      </a:endParaRPr>
                    </a:p>
                  </a:txBody>
                  <a:tcPr marL="5520" marR="5520" marT="5520" marB="0" anchor="b"/>
                </a:tc>
                <a:tc>
                  <a:txBody>
                    <a:bodyPr/>
                    <a:lstStyle/>
                    <a:p>
                      <a:pPr algn="ctr" fontAlgn="b"/>
                      <a:r>
                        <a:rPr lang="fr-FR" sz="800" u="none" strike="noStrike"/>
                        <a:t>35</a:t>
                      </a:r>
                      <a:endParaRPr lang="fr-FR" sz="800" b="0" i="0" u="none" strike="noStrike">
                        <a:solidFill>
                          <a:srgbClr val="000000"/>
                        </a:solidFill>
                        <a:latin typeface="Calibri"/>
                      </a:endParaRPr>
                    </a:p>
                  </a:txBody>
                  <a:tcPr marL="5520" marR="5520" marT="5520" marB="0" anchor="b"/>
                </a:tc>
                <a:extLst>
                  <a:ext uri="{0D108BD9-81ED-4DB2-BD59-A6C34878D82A}">
                    <a16:rowId xmlns:a16="http://schemas.microsoft.com/office/drawing/2014/main" val="10003"/>
                  </a:ext>
                </a:extLst>
              </a:tr>
              <a:tr h="129110">
                <a:tc>
                  <a:txBody>
                    <a:bodyPr/>
                    <a:lstStyle/>
                    <a:p>
                      <a:pPr algn="ctr" fontAlgn="b"/>
                      <a:r>
                        <a:rPr lang="fr-FR" sz="800" u="none" strike="noStrike"/>
                        <a:t>4</a:t>
                      </a:r>
                      <a:endParaRPr lang="fr-FR" sz="800" b="0" i="0" u="none" strike="noStrike">
                        <a:solidFill>
                          <a:srgbClr val="000000"/>
                        </a:solidFill>
                        <a:latin typeface="Calibri"/>
                      </a:endParaRPr>
                    </a:p>
                  </a:txBody>
                  <a:tcPr marL="5520" marR="5520" marT="5520" marB="0" anchor="b"/>
                </a:tc>
                <a:tc>
                  <a:txBody>
                    <a:bodyPr/>
                    <a:lstStyle/>
                    <a:p>
                      <a:pPr algn="ctr" fontAlgn="b"/>
                      <a:r>
                        <a:rPr lang="fr-FR" sz="800" u="none" strike="noStrike"/>
                        <a:t>55</a:t>
                      </a:r>
                      <a:endParaRPr lang="fr-FR" sz="800" b="0" i="0" u="none" strike="noStrike">
                        <a:solidFill>
                          <a:srgbClr val="000000"/>
                        </a:solidFill>
                        <a:latin typeface="Calibri"/>
                      </a:endParaRPr>
                    </a:p>
                  </a:txBody>
                  <a:tcPr marL="5520" marR="5520" marT="5520" marB="0" anchor="b"/>
                </a:tc>
                <a:tc>
                  <a:txBody>
                    <a:bodyPr/>
                    <a:lstStyle/>
                    <a:p>
                      <a:pPr algn="ctr" fontAlgn="b"/>
                      <a:r>
                        <a:rPr lang="fr-FR" sz="800" u="none" strike="noStrike"/>
                        <a:t>40</a:t>
                      </a:r>
                      <a:endParaRPr lang="fr-FR" sz="800" b="0" i="0" u="none" strike="noStrike">
                        <a:solidFill>
                          <a:srgbClr val="000000"/>
                        </a:solidFill>
                        <a:latin typeface="Calibri"/>
                      </a:endParaRPr>
                    </a:p>
                  </a:txBody>
                  <a:tcPr marL="5520" marR="5520" marT="5520" marB="0" anchor="b"/>
                </a:tc>
                <a:tc>
                  <a:txBody>
                    <a:bodyPr/>
                    <a:lstStyle/>
                    <a:p>
                      <a:pPr algn="ctr" fontAlgn="b"/>
                      <a:r>
                        <a:rPr lang="fr-FR" sz="800" u="none" strike="noStrike"/>
                        <a:t>25</a:t>
                      </a:r>
                      <a:endParaRPr lang="fr-FR" sz="800" b="0" i="0" u="none" strike="noStrike">
                        <a:solidFill>
                          <a:srgbClr val="000000"/>
                        </a:solidFill>
                        <a:latin typeface="Calibri"/>
                      </a:endParaRPr>
                    </a:p>
                  </a:txBody>
                  <a:tcPr marL="5520" marR="5520" marT="5520" marB="0" anchor="b"/>
                </a:tc>
                <a:tc>
                  <a:txBody>
                    <a:bodyPr/>
                    <a:lstStyle/>
                    <a:p>
                      <a:pPr algn="ctr" fontAlgn="b"/>
                      <a:r>
                        <a:rPr lang="fr-FR" sz="800" u="none" strike="noStrike"/>
                        <a:t>10</a:t>
                      </a:r>
                      <a:endParaRPr lang="fr-FR" sz="800" b="0" i="0" u="none" strike="noStrike">
                        <a:solidFill>
                          <a:srgbClr val="000000"/>
                        </a:solidFill>
                        <a:latin typeface="Calibri"/>
                      </a:endParaRPr>
                    </a:p>
                  </a:txBody>
                  <a:tcPr marL="5520" marR="5520" marT="5520" marB="0" anchor="b"/>
                </a:tc>
                <a:tc>
                  <a:txBody>
                    <a:bodyPr/>
                    <a:lstStyle/>
                    <a:p>
                      <a:pPr algn="ctr" fontAlgn="b"/>
                      <a:r>
                        <a:rPr lang="fr-FR" sz="800" u="none" strike="noStrike"/>
                        <a:t>45</a:t>
                      </a:r>
                      <a:endParaRPr lang="fr-FR" sz="800" b="0" i="0" u="none" strike="noStrike">
                        <a:solidFill>
                          <a:srgbClr val="000000"/>
                        </a:solidFill>
                        <a:latin typeface="Calibri"/>
                      </a:endParaRPr>
                    </a:p>
                  </a:txBody>
                  <a:tcPr marL="5520" marR="5520" marT="5520" marB="0" anchor="b"/>
                </a:tc>
                <a:extLst>
                  <a:ext uri="{0D108BD9-81ED-4DB2-BD59-A6C34878D82A}">
                    <a16:rowId xmlns:a16="http://schemas.microsoft.com/office/drawing/2014/main" val="10004"/>
                  </a:ext>
                </a:extLst>
              </a:tr>
              <a:tr h="129110">
                <a:tc>
                  <a:txBody>
                    <a:bodyPr/>
                    <a:lstStyle/>
                    <a:p>
                      <a:pPr algn="ctr" fontAlgn="b"/>
                      <a:r>
                        <a:rPr lang="fr-FR" sz="800" u="none" strike="noStrike"/>
                        <a:t>5</a:t>
                      </a:r>
                      <a:endParaRPr lang="fr-FR" sz="800" b="0" i="0" u="none" strike="noStrike">
                        <a:solidFill>
                          <a:srgbClr val="000000"/>
                        </a:solidFill>
                        <a:latin typeface="Calibri"/>
                      </a:endParaRPr>
                    </a:p>
                  </a:txBody>
                  <a:tcPr marL="5520" marR="5520" marT="5520" marB="0" anchor="b"/>
                </a:tc>
                <a:tc>
                  <a:txBody>
                    <a:bodyPr/>
                    <a:lstStyle/>
                    <a:p>
                      <a:pPr algn="ctr" fontAlgn="b"/>
                      <a:r>
                        <a:rPr lang="fr-FR" sz="800" u="none" strike="noStrike"/>
                        <a:t>50</a:t>
                      </a:r>
                      <a:endParaRPr lang="fr-FR" sz="800" b="0" i="0" u="none" strike="noStrike">
                        <a:solidFill>
                          <a:srgbClr val="000000"/>
                        </a:solidFill>
                        <a:latin typeface="Calibri"/>
                      </a:endParaRPr>
                    </a:p>
                  </a:txBody>
                  <a:tcPr marL="5520" marR="5520" marT="5520" marB="0" anchor="b"/>
                </a:tc>
                <a:tc>
                  <a:txBody>
                    <a:bodyPr/>
                    <a:lstStyle/>
                    <a:p>
                      <a:pPr algn="ctr" fontAlgn="b"/>
                      <a:r>
                        <a:rPr lang="fr-FR" sz="800" u="none" strike="noStrike"/>
                        <a:t>35</a:t>
                      </a:r>
                      <a:endParaRPr lang="fr-FR" sz="800" b="0" i="0" u="none" strike="noStrike">
                        <a:solidFill>
                          <a:srgbClr val="000000"/>
                        </a:solidFill>
                        <a:latin typeface="Calibri"/>
                      </a:endParaRPr>
                    </a:p>
                  </a:txBody>
                  <a:tcPr marL="5520" marR="5520" marT="5520" marB="0" anchor="b"/>
                </a:tc>
                <a:tc>
                  <a:txBody>
                    <a:bodyPr/>
                    <a:lstStyle/>
                    <a:p>
                      <a:pPr algn="ctr" fontAlgn="b"/>
                      <a:r>
                        <a:rPr lang="fr-FR" sz="800" u="none" strike="noStrike"/>
                        <a:t>20</a:t>
                      </a:r>
                      <a:endParaRPr lang="fr-FR" sz="800" b="0" i="0" u="none" strike="noStrike">
                        <a:solidFill>
                          <a:srgbClr val="000000"/>
                        </a:solidFill>
                        <a:latin typeface="Calibri"/>
                      </a:endParaRPr>
                    </a:p>
                  </a:txBody>
                  <a:tcPr marL="5520" marR="5520" marT="5520" marB="0" anchor="b"/>
                </a:tc>
                <a:tc>
                  <a:txBody>
                    <a:bodyPr/>
                    <a:lstStyle/>
                    <a:p>
                      <a:pPr algn="ctr" fontAlgn="b"/>
                      <a:r>
                        <a:rPr lang="fr-FR" sz="800" u="none" strike="noStrike"/>
                        <a:t>10</a:t>
                      </a:r>
                      <a:endParaRPr lang="fr-FR" sz="800" b="0" i="0" u="none" strike="noStrike">
                        <a:solidFill>
                          <a:srgbClr val="000000"/>
                        </a:solidFill>
                        <a:latin typeface="Calibri"/>
                      </a:endParaRPr>
                    </a:p>
                  </a:txBody>
                  <a:tcPr marL="5520" marR="5520" marT="5520" marB="0" anchor="b"/>
                </a:tc>
                <a:tc>
                  <a:txBody>
                    <a:bodyPr/>
                    <a:lstStyle/>
                    <a:p>
                      <a:pPr algn="ctr" fontAlgn="b"/>
                      <a:r>
                        <a:rPr lang="fr-FR" sz="800" u="none" strike="noStrike"/>
                        <a:t>50</a:t>
                      </a:r>
                      <a:endParaRPr lang="fr-FR" sz="800" b="0" i="0" u="none" strike="noStrike">
                        <a:solidFill>
                          <a:srgbClr val="000000"/>
                        </a:solidFill>
                        <a:latin typeface="Calibri"/>
                      </a:endParaRPr>
                    </a:p>
                  </a:txBody>
                  <a:tcPr marL="5520" marR="5520" marT="5520" marB="0" anchor="b"/>
                </a:tc>
                <a:extLst>
                  <a:ext uri="{0D108BD9-81ED-4DB2-BD59-A6C34878D82A}">
                    <a16:rowId xmlns:a16="http://schemas.microsoft.com/office/drawing/2014/main" val="10005"/>
                  </a:ext>
                </a:extLst>
              </a:tr>
              <a:tr h="129110">
                <a:tc>
                  <a:txBody>
                    <a:bodyPr/>
                    <a:lstStyle/>
                    <a:p>
                      <a:pPr algn="ctr" fontAlgn="b"/>
                      <a:r>
                        <a:rPr lang="fr-FR" sz="800" u="none" strike="noStrike"/>
                        <a:t>6</a:t>
                      </a:r>
                      <a:endParaRPr lang="fr-FR" sz="800" b="0" i="0" u="none" strike="noStrike">
                        <a:solidFill>
                          <a:srgbClr val="000000"/>
                        </a:solidFill>
                        <a:latin typeface="Calibri"/>
                      </a:endParaRPr>
                    </a:p>
                  </a:txBody>
                  <a:tcPr marL="5520" marR="5520" marT="5520" marB="0" anchor="b"/>
                </a:tc>
                <a:tc>
                  <a:txBody>
                    <a:bodyPr/>
                    <a:lstStyle/>
                    <a:p>
                      <a:pPr algn="ctr" fontAlgn="b"/>
                      <a:r>
                        <a:rPr lang="fr-FR" sz="800" u="none" strike="noStrike"/>
                        <a:t>46</a:t>
                      </a:r>
                      <a:endParaRPr lang="fr-FR" sz="800" b="0" i="0" u="none" strike="noStrike">
                        <a:solidFill>
                          <a:srgbClr val="000000"/>
                        </a:solidFill>
                        <a:latin typeface="Calibri"/>
                      </a:endParaRPr>
                    </a:p>
                  </a:txBody>
                  <a:tcPr marL="5520" marR="5520" marT="5520" marB="0" anchor="b"/>
                </a:tc>
                <a:tc>
                  <a:txBody>
                    <a:bodyPr/>
                    <a:lstStyle/>
                    <a:p>
                      <a:pPr algn="ctr" fontAlgn="b"/>
                      <a:r>
                        <a:rPr lang="fr-FR" sz="800" u="none" strike="noStrike"/>
                        <a:t>31</a:t>
                      </a:r>
                      <a:endParaRPr lang="fr-FR" sz="800" b="0" i="0" u="none" strike="noStrike">
                        <a:solidFill>
                          <a:srgbClr val="000000"/>
                        </a:solidFill>
                        <a:latin typeface="Calibri"/>
                      </a:endParaRPr>
                    </a:p>
                  </a:txBody>
                  <a:tcPr marL="5520" marR="5520" marT="5520" marB="0" anchor="b"/>
                </a:tc>
                <a:tc>
                  <a:txBody>
                    <a:bodyPr/>
                    <a:lstStyle/>
                    <a:p>
                      <a:pPr algn="ctr" fontAlgn="b"/>
                      <a:r>
                        <a:rPr lang="fr-FR" sz="800" u="none" strike="noStrike"/>
                        <a:t>16</a:t>
                      </a:r>
                      <a:endParaRPr lang="fr-FR" sz="800" b="0" i="0" u="none" strike="noStrike">
                        <a:solidFill>
                          <a:srgbClr val="000000"/>
                        </a:solidFill>
                        <a:latin typeface="Calibri"/>
                      </a:endParaRPr>
                    </a:p>
                  </a:txBody>
                  <a:tcPr marL="5520" marR="5520" marT="5520" marB="0" anchor="b"/>
                </a:tc>
                <a:tc>
                  <a:txBody>
                    <a:bodyPr/>
                    <a:lstStyle/>
                    <a:p>
                      <a:pPr algn="ctr" fontAlgn="b"/>
                      <a:r>
                        <a:rPr lang="fr-FR" sz="800" u="none" strike="noStrike"/>
                        <a:t>10</a:t>
                      </a:r>
                      <a:endParaRPr lang="fr-FR" sz="800" b="0" i="0" u="none" strike="noStrike">
                        <a:solidFill>
                          <a:srgbClr val="000000"/>
                        </a:solidFill>
                        <a:latin typeface="Calibri"/>
                      </a:endParaRPr>
                    </a:p>
                  </a:txBody>
                  <a:tcPr marL="5520" marR="5520" marT="5520" marB="0" anchor="b"/>
                </a:tc>
                <a:tc>
                  <a:txBody>
                    <a:bodyPr/>
                    <a:lstStyle/>
                    <a:p>
                      <a:pPr algn="ctr" fontAlgn="b"/>
                      <a:r>
                        <a:rPr lang="fr-FR" sz="800" u="none" strike="noStrike"/>
                        <a:t>54</a:t>
                      </a:r>
                      <a:endParaRPr lang="fr-FR" sz="800" b="0" i="0" u="none" strike="noStrike">
                        <a:solidFill>
                          <a:srgbClr val="000000"/>
                        </a:solidFill>
                        <a:latin typeface="Calibri"/>
                      </a:endParaRPr>
                    </a:p>
                  </a:txBody>
                  <a:tcPr marL="5520" marR="5520" marT="5520" marB="0" anchor="b"/>
                </a:tc>
                <a:extLst>
                  <a:ext uri="{0D108BD9-81ED-4DB2-BD59-A6C34878D82A}">
                    <a16:rowId xmlns:a16="http://schemas.microsoft.com/office/drawing/2014/main" val="10006"/>
                  </a:ext>
                </a:extLst>
              </a:tr>
              <a:tr h="129110">
                <a:tc>
                  <a:txBody>
                    <a:bodyPr/>
                    <a:lstStyle/>
                    <a:p>
                      <a:pPr algn="ctr" fontAlgn="b"/>
                      <a:r>
                        <a:rPr lang="fr-FR" sz="800" u="none" strike="noStrike"/>
                        <a:t>7</a:t>
                      </a:r>
                      <a:endParaRPr lang="fr-FR" sz="800" b="0" i="0" u="none" strike="noStrike">
                        <a:solidFill>
                          <a:srgbClr val="000000"/>
                        </a:solidFill>
                        <a:latin typeface="Calibri"/>
                      </a:endParaRPr>
                    </a:p>
                  </a:txBody>
                  <a:tcPr marL="5520" marR="5520" marT="5520" marB="0" anchor="b"/>
                </a:tc>
                <a:tc>
                  <a:txBody>
                    <a:bodyPr/>
                    <a:lstStyle/>
                    <a:p>
                      <a:pPr algn="ctr" fontAlgn="b"/>
                      <a:r>
                        <a:rPr lang="fr-FR" sz="800" u="none" strike="noStrike"/>
                        <a:t>44</a:t>
                      </a:r>
                      <a:endParaRPr lang="fr-FR" sz="800" b="0" i="0" u="none" strike="noStrike">
                        <a:solidFill>
                          <a:srgbClr val="000000"/>
                        </a:solidFill>
                        <a:latin typeface="Calibri"/>
                      </a:endParaRPr>
                    </a:p>
                  </a:txBody>
                  <a:tcPr marL="5520" marR="5520" marT="5520" marB="0" anchor="b"/>
                </a:tc>
                <a:tc>
                  <a:txBody>
                    <a:bodyPr/>
                    <a:lstStyle/>
                    <a:p>
                      <a:pPr algn="ctr" fontAlgn="b"/>
                      <a:r>
                        <a:rPr lang="fr-FR" sz="800" u="none" strike="noStrike"/>
                        <a:t>29</a:t>
                      </a:r>
                      <a:endParaRPr lang="fr-FR" sz="800" b="0" i="0" u="none" strike="noStrike">
                        <a:solidFill>
                          <a:srgbClr val="000000"/>
                        </a:solidFill>
                        <a:latin typeface="Calibri"/>
                      </a:endParaRPr>
                    </a:p>
                  </a:txBody>
                  <a:tcPr marL="5520" marR="5520" marT="5520" marB="0" anchor="b"/>
                </a:tc>
                <a:tc>
                  <a:txBody>
                    <a:bodyPr/>
                    <a:lstStyle/>
                    <a:p>
                      <a:pPr algn="ctr" fontAlgn="b"/>
                      <a:r>
                        <a:rPr lang="fr-FR" sz="800" u="none" strike="noStrike"/>
                        <a:t>14</a:t>
                      </a:r>
                      <a:endParaRPr lang="fr-FR" sz="800" b="0" i="0" u="none" strike="noStrike">
                        <a:solidFill>
                          <a:srgbClr val="000000"/>
                        </a:solidFill>
                        <a:latin typeface="Calibri"/>
                      </a:endParaRPr>
                    </a:p>
                  </a:txBody>
                  <a:tcPr marL="5520" marR="5520" marT="5520" marB="0" anchor="b"/>
                </a:tc>
                <a:tc>
                  <a:txBody>
                    <a:bodyPr/>
                    <a:lstStyle/>
                    <a:p>
                      <a:pPr algn="ctr" fontAlgn="b"/>
                      <a:r>
                        <a:rPr lang="fr-FR" sz="800" u="none" strike="noStrike"/>
                        <a:t>10</a:t>
                      </a:r>
                      <a:endParaRPr lang="fr-FR" sz="800" b="0" i="0" u="none" strike="noStrike">
                        <a:solidFill>
                          <a:srgbClr val="000000"/>
                        </a:solidFill>
                        <a:latin typeface="Calibri"/>
                      </a:endParaRPr>
                    </a:p>
                  </a:txBody>
                  <a:tcPr marL="5520" marR="5520" marT="5520" marB="0" anchor="b"/>
                </a:tc>
                <a:tc>
                  <a:txBody>
                    <a:bodyPr/>
                    <a:lstStyle/>
                    <a:p>
                      <a:pPr algn="ctr" fontAlgn="b"/>
                      <a:r>
                        <a:rPr lang="fr-FR" sz="800" u="none" strike="noStrike"/>
                        <a:t>56</a:t>
                      </a:r>
                      <a:endParaRPr lang="fr-FR" sz="800" b="0" i="0" u="none" strike="noStrike">
                        <a:solidFill>
                          <a:srgbClr val="000000"/>
                        </a:solidFill>
                        <a:latin typeface="Calibri"/>
                      </a:endParaRPr>
                    </a:p>
                  </a:txBody>
                  <a:tcPr marL="5520" marR="5520" marT="5520" marB="0" anchor="b"/>
                </a:tc>
                <a:extLst>
                  <a:ext uri="{0D108BD9-81ED-4DB2-BD59-A6C34878D82A}">
                    <a16:rowId xmlns:a16="http://schemas.microsoft.com/office/drawing/2014/main" val="10007"/>
                  </a:ext>
                </a:extLst>
              </a:tr>
              <a:tr h="129110">
                <a:tc>
                  <a:txBody>
                    <a:bodyPr/>
                    <a:lstStyle/>
                    <a:p>
                      <a:pPr algn="ctr" fontAlgn="b"/>
                      <a:r>
                        <a:rPr lang="fr-FR" sz="800" u="none" strike="noStrike"/>
                        <a:t>8</a:t>
                      </a:r>
                      <a:endParaRPr lang="fr-FR" sz="800" b="0" i="0" u="none" strike="noStrike">
                        <a:solidFill>
                          <a:srgbClr val="000000"/>
                        </a:solidFill>
                        <a:latin typeface="Calibri"/>
                      </a:endParaRPr>
                    </a:p>
                  </a:txBody>
                  <a:tcPr marL="5520" marR="5520" marT="5520" marB="0" anchor="b"/>
                </a:tc>
                <a:tc>
                  <a:txBody>
                    <a:bodyPr/>
                    <a:lstStyle/>
                    <a:p>
                      <a:pPr algn="ctr" fontAlgn="b"/>
                      <a:r>
                        <a:rPr lang="fr-FR" sz="800" u="none" strike="noStrike"/>
                        <a:t>42</a:t>
                      </a:r>
                      <a:endParaRPr lang="fr-FR" sz="800" b="0" i="0" u="none" strike="noStrike">
                        <a:solidFill>
                          <a:srgbClr val="000000"/>
                        </a:solidFill>
                        <a:latin typeface="Calibri"/>
                      </a:endParaRPr>
                    </a:p>
                  </a:txBody>
                  <a:tcPr marL="5520" marR="5520" marT="5520" marB="0" anchor="b"/>
                </a:tc>
                <a:tc>
                  <a:txBody>
                    <a:bodyPr/>
                    <a:lstStyle/>
                    <a:p>
                      <a:pPr algn="ctr" fontAlgn="b"/>
                      <a:r>
                        <a:rPr lang="fr-FR" sz="800" u="none" strike="noStrike"/>
                        <a:t>27</a:t>
                      </a:r>
                      <a:endParaRPr lang="fr-FR" sz="800" b="0" i="0" u="none" strike="noStrike">
                        <a:solidFill>
                          <a:srgbClr val="000000"/>
                        </a:solidFill>
                        <a:latin typeface="Calibri"/>
                      </a:endParaRPr>
                    </a:p>
                  </a:txBody>
                  <a:tcPr marL="5520" marR="5520" marT="5520" marB="0" anchor="b"/>
                </a:tc>
                <a:tc>
                  <a:txBody>
                    <a:bodyPr/>
                    <a:lstStyle/>
                    <a:p>
                      <a:pPr algn="ctr" fontAlgn="b"/>
                      <a:r>
                        <a:rPr lang="fr-FR" sz="800" u="none" strike="noStrike"/>
                        <a:t>12</a:t>
                      </a:r>
                      <a:endParaRPr lang="fr-FR" sz="800" b="0" i="0" u="none" strike="noStrike">
                        <a:solidFill>
                          <a:srgbClr val="000000"/>
                        </a:solidFill>
                        <a:latin typeface="Calibri"/>
                      </a:endParaRPr>
                    </a:p>
                  </a:txBody>
                  <a:tcPr marL="5520" marR="5520" marT="5520" marB="0" anchor="b"/>
                </a:tc>
                <a:tc>
                  <a:txBody>
                    <a:bodyPr/>
                    <a:lstStyle/>
                    <a:p>
                      <a:pPr algn="ctr" fontAlgn="b"/>
                      <a:r>
                        <a:rPr lang="fr-FR" sz="800" u="none" strike="noStrike"/>
                        <a:t>10</a:t>
                      </a:r>
                      <a:endParaRPr lang="fr-FR" sz="800" b="0" i="0" u="none" strike="noStrike">
                        <a:solidFill>
                          <a:srgbClr val="000000"/>
                        </a:solidFill>
                        <a:latin typeface="Calibri"/>
                      </a:endParaRPr>
                    </a:p>
                  </a:txBody>
                  <a:tcPr marL="5520" marR="5520" marT="5520" marB="0" anchor="b"/>
                </a:tc>
                <a:tc>
                  <a:txBody>
                    <a:bodyPr/>
                    <a:lstStyle/>
                    <a:p>
                      <a:pPr algn="ctr" fontAlgn="b"/>
                      <a:r>
                        <a:rPr lang="fr-FR" sz="800" u="none" strike="noStrike"/>
                        <a:t>58</a:t>
                      </a:r>
                      <a:endParaRPr lang="fr-FR" sz="800" b="0" i="0" u="none" strike="noStrike">
                        <a:solidFill>
                          <a:srgbClr val="000000"/>
                        </a:solidFill>
                        <a:latin typeface="Calibri"/>
                      </a:endParaRPr>
                    </a:p>
                  </a:txBody>
                  <a:tcPr marL="5520" marR="5520" marT="5520" marB="0" anchor="b"/>
                </a:tc>
                <a:extLst>
                  <a:ext uri="{0D108BD9-81ED-4DB2-BD59-A6C34878D82A}">
                    <a16:rowId xmlns:a16="http://schemas.microsoft.com/office/drawing/2014/main" val="10008"/>
                  </a:ext>
                </a:extLst>
              </a:tr>
              <a:tr h="129110">
                <a:tc>
                  <a:txBody>
                    <a:bodyPr/>
                    <a:lstStyle/>
                    <a:p>
                      <a:pPr algn="ctr" fontAlgn="b"/>
                      <a:r>
                        <a:rPr lang="fr-FR" sz="800" u="none" strike="noStrike"/>
                        <a:t>9</a:t>
                      </a:r>
                      <a:endParaRPr lang="fr-FR" sz="800" b="0" i="0" u="none" strike="noStrike">
                        <a:solidFill>
                          <a:srgbClr val="000000"/>
                        </a:solidFill>
                        <a:latin typeface="Calibri"/>
                      </a:endParaRPr>
                    </a:p>
                  </a:txBody>
                  <a:tcPr marL="5520" marR="5520" marT="5520" marB="0" anchor="b"/>
                </a:tc>
                <a:tc>
                  <a:txBody>
                    <a:bodyPr/>
                    <a:lstStyle/>
                    <a:p>
                      <a:pPr algn="ctr" fontAlgn="b"/>
                      <a:r>
                        <a:rPr lang="fr-FR" sz="800" u="none" strike="noStrike"/>
                        <a:t>40</a:t>
                      </a:r>
                      <a:endParaRPr lang="fr-FR" sz="800" b="0" i="0" u="none" strike="noStrike">
                        <a:solidFill>
                          <a:srgbClr val="000000"/>
                        </a:solidFill>
                        <a:latin typeface="Calibri"/>
                      </a:endParaRPr>
                    </a:p>
                  </a:txBody>
                  <a:tcPr marL="5520" marR="5520" marT="5520" marB="0" anchor="b"/>
                </a:tc>
                <a:tc>
                  <a:txBody>
                    <a:bodyPr/>
                    <a:lstStyle/>
                    <a:p>
                      <a:pPr algn="ctr" fontAlgn="b"/>
                      <a:r>
                        <a:rPr lang="fr-FR" sz="800" u="none" strike="noStrike"/>
                        <a:t>25</a:t>
                      </a:r>
                      <a:endParaRPr lang="fr-FR" sz="800" b="0" i="0" u="none" strike="noStrike">
                        <a:solidFill>
                          <a:srgbClr val="000000"/>
                        </a:solidFill>
                        <a:latin typeface="Calibri"/>
                      </a:endParaRPr>
                    </a:p>
                  </a:txBody>
                  <a:tcPr marL="5520" marR="5520" marT="5520" marB="0" anchor="b"/>
                </a:tc>
                <a:tc>
                  <a:txBody>
                    <a:bodyPr/>
                    <a:lstStyle/>
                    <a:p>
                      <a:pPr algn="ctr" fontAlgn="b"/>
                      <a:r>
                        <a:rPr lang="fr-FR" sz="800" u="none" strike="noStrike"/>
                        <a:t>10</a:t>
                      </a:r>
                      <a:endParaRPr lang="fr-FR" sz="800" b="0" i="0" u="none" strike="noStrike">
                        <a:solidFill>
                          <a:srgbClr val="000000"/>
                        </a:solidFill>
                        <a:latin typeface="Calibri"/>
                      </a:endParaRPr>
                    </a:p>
                  </a:txBody>
                  <a:tcPr marL="5520" marR="5520" marT="5520" marB="0" anchor="b"/>
                </a:tc>
                <a:tc>
                  <a:txBody>
                    <a:bodyPr/>
                    <a:lstStyle/>
                    <a:p>
                      <a:pPr algn="ctr" fontAlgn="b"/>
                      <a:r>
                        <a:rPr lang="fr-FR" sz="800" u="none" strike="noStrike"/>
                        <a:t>10</a:t>
                      </a:r>
                      <a:endParaRPr lang="fr-FR" sz="800" b="0" i="0" u="none" strike="noStrike">
                        <a:solidFill>
                          <a:srgbClr val="000000"/>
                        </a:solidFill>
                        <a:latin typeface="Calibri"/>
                      </a:endParaRPr>
                    </a:p>
                  </a:txBody>
                  <a:tcPr marL="5520" marR="5520" marT="5520" marB="0" anchor="b"/>
                </a:tc>
                <a:tc>
                  <a:txBody>
                    <a:bodyPr/>
                    <a:lstStyle/>
                    <a:p>
                      <a:pPr algn="ctr" fontAlgn="b"/>
                      <a:r>
                        <a:rPr lang="fr-FR" sz="800" u="none" strike="noStrike"/>
                        <a:t>60</a:t>
                      </a:r>
                      <a:endParaRPr lang="fr-FR" sz="800" b="0" i="0" u="none" strike="noStrike">
                        <a:solidFill>
                          <a:srgbClr val="000000"/>
                        </a:solidFill>
                        <a:latin typeface="Calibri"/>
                      </a:endParaRPr>
                    </a:p>
                  </a:txBody>
                  <a:tcPr marL="5520" marR="5520" marT="5520" marB="0" anchor="b"/>
                </a:tc>
                <a:extLst>
                  <a:ext uri="{0D108BD9-81ED-4DB2-BD59-A6C34878D82A}">
                    <a16:rowId xmlns:a16="http://schemas.microsoft.com/office/drawing/2014/main" val="10009"/>
                  </a:ext>
                </a:extLst>
              </a:tr>
              <a:tr h="129110">
                <a:tc>
                  <a:txBody>
                    <a:bodyPr/>
                    <a:lstStyle/>
                    <a:p>
                      <a:pPr algn="ctr" fontAlgn="b"/>
                      <a:r>
                        <a:rPr lang="fr-FR" sz="800" u="none" strike="noStrike"/>
                        <a:t>10</a:t>
                      </a:r>
                      <a:endParaRPr lang="fr-FR" sz="800" b="0" i="0" u="none" strike="noStrike">
                        <a:solidFill>
                          <a:srgbClr val="000000"/>
                        </a:solidFill>
                        <a:latin typeface="Calibri"/>
                      </a:endParaRPr>
                    </a:p>
                  </a:txBody>
                  <a:tcPr marL="5520" marR="5520" marT="5520" marB="0" anchor="b"/>
                </a:tc>
                <a:tc>
                  <a:txBody>
                    <a:bodyPr/>
                    <a:lstStyle/>
                    <a:p>
                      <a:pPr algn="ctr" fontAlgn="b"/>
                      <a:r>
                        <a:rPr lang="fr-FR" sz="800" u="none" strike="noStrike"/>
                        <a:t>38</a:t>
                      </a:r>
                      <a:endParaRPr lang="fr-FR" sz="800" b="0" i="0" u="none" strike="noStrike">
                        <a:solidFill>
                          <a:srgbClr val="000000"/>
                        </a:solidFill>
                        <a:latin typeface="Calibri"/>
                      </a:endParaRPr>
                    </a:p>
                  </a:txBody>
                  <a:tcPr marL="5520" marR="5520" marT="5520" marB="0" anchor="b"/>
                </a:tc>
                <a:tc>
                  <a:txBody>
                    <a:bodyPr/>
                    <a:lstStyle/>
                    <a:p>
                      <a:pPr algn="ctr" fontAlgn="b"/>
                      <a:r>
                        <a:rPr lang="fr-FR" sz="800" u="none" strike="noStrike"/>
                        <a:t>23</a:t>
                      </a:r>
                      <a:endParaRPr lang="fr-FR" sz="800" b="0" i="0" u="none" strike="noStrike">
                        <a:solidFill>
                          <a:srgbClr val="000000"/>
                        </a:solidFill>
                        <a:latin typeface="Calibri"/>
                      </a:endParaRPr>
                    </a:p>
                  </a:txBody>
                  <a:tcPr marL="5520" marR="5520" marT="5520" marB="0" anchor="b"/>
                </a:tc>
                <a:tc>
                  <a:txBody>
                    <a:bodyPr/>
                    <a:lstStyle/>
                    <a:p>
                      <a:pPr algn="ctr" fontAlgn="b"/>
                      <a:r>
                        <a:rPr lang="fr-FR" sz="800" u="none" strike="noStrike"/>
                        <a:t>10</a:t>
                      </a:r>
                      <a:endParaRPr lang="fr-FR" sz="800" b="0" i="0" u="none" strike="noStrike">
                        <a:solidFill>
                          <a:srgbClr val="000000"/>
                        </a:solidFill>
                        <a:latin typeface="Calibri"/>
                      </a:endParaRPr>
                    </a:p>
                  </a:txBody>
                  <a:tcPr marL="5520" marR="5520" marT="5520" marB="0" anchor="b"/>
                </a:tc>
                <a:tc>
                  <a:txBody>
                    <a:bodyPr/>
                    <a:lstStyle/>
                    <a:p>
                      <a:pPr algn="ctr" fontAlgn="b"/>
                      <a:endParaRPr lang="fr-FR" sz="800" b="0" i="0" u="none" strike="noStrike" dirty="0">
                        <a:solidFill>
                          <a:srgbClr val="000000"/>
                        </a:solidFill>
                        <a:latin typeface="Calibri"/>
                      </a:endParaRPr>
                    </a:p>
                  </a:txBody>
                  <a:tcPr marL="5520" marR="5520" marT="5520" marB="0" anchor="b">
                    <a:solidFill>
                      <a:schemeClr val="bg1">
                        <a:lumMod val="85000"/>
                      </a:schemeClr>
                    </a:solidFill>
                  </a:tcPr>
                </a:tc>
                <a:tc>
                  <a:txBody>
                    <a:bodyPr/>
                    <a:lstStyle/>
                    <a:p>
                      <a:pPr algn="ctr" fontAlgn="b"/>
                      <a:r>
                        <a:rPr lang="fr-FR" sz="800" u="none" strike="noStrike"/>
                        <a:t>62</a:t>
                      </a:r>
                      <a:endParaRPr lang="fr-FR" sz="800" b="0" i="0" u="none" strike="noStrike">
                        <a:solidFill>
                          <a:srgbClr val="000000"/>
                        </a:solidFill>
                        <a:latin typeface="Calibri"/>
                      </a:endParaRPr>
                    </a:p>
                  </a:txBody>
                  <a:tcPr marL="5520" marR="5520" marT="5520" marB="0" anchor="b"/>
                </a:tc>
                <a:extLst>
                  <a:ext uri="{0D108BD9-81ED-4DB2-BD59-A6C34878D82A}">
                    <a16:rowId xmlns:a16="http://schemas.microsoft.com/office/drawing/2014/main" val="10010"/>
                  </a:ext>
                </a:extLst>
              </a:tr>
              <a:tr h="129110">
                <a:tc>
                  <a:txBody>
                    <a:bodyPr/>
                    <a:lstStyle/>
                    <a:p>
                      <a:pPr algn="ctr" fontAlgn="b"/>
                      <a:r>
                        <a:rPr lang="fr-FR" sz="800" u="none" strike="noStrike"/>
                        <a:t>11</a:t>
                      </a:r>
                      <a:endParaRPr lang="fr-FR" sz="800" b="0" i="0" u="none" strike="noStrike">
                        <a:solidFill>
                          <a:srgbClr val="000000"/>
                        </a:solidFill>
                        <a:latin typeface="Calibri"/>
                      </a:endParaRPr>
                    </a:p>
                  </a:txBody>
                  <a:tcPr marL="5520" marR="5520" marT="5520" marB="0" anchor="b"/>
                </a:tc>
                <a:tc>
                  <a:txBody>
                    <a:bodyPr/>
                    <a:lstStyle/>
                    <a:p>
                      <a:pPr algn="ctr" fontAlgn="b"/>
                      <a:r>
                        <a:rPr lang="fr-FR" sz="800" u="none" strike="noStrike"/>
                        <a:t>36</a:t>
                      </a:r>
                      <a:endParaRPr lang="fr-FR" sz="800" b="0" i="0" u="none" strike="noStrike">
                        <a:solidFill>
                          <a:srgbClr val="000000"/>
                        </a:solidFill>
                        <a:latin typeface="Calibri"/>
                      </a:endParaRPr>
                    </a:p>
                  </a:txBody>
                  <a:tcPr marL="5520" marR="5520" marT="5520" marB="0" anchor="b"/>
                </a:tc>
                <a:tc>
                  <a:txBody>
                    <a:bodyPr/>
                    <a:lstStyle/>
                    <a:p>
                      <a:pPr algn="ctr" fontAlgn="b"/>
                      <a:r>
                        <a:rPr lang="fr-FR" sz="800" u="none" strike="noStrike"/>
                        <a:t>21</a:t>
                      </a:r>
                      <a:endParaRPr lang="fr-FR" sz="800" b="0" i="0" u="none" strike="noStrike">
                        <a:solidFill>
                          <a:srgbClr val="000000"/>
                        </a:solidFill>
                        <a:latin typeface="Calibri"/>
                      </a:endParaRPr>
                    </a:p>
                  </a:txBody>
                  <a:tcPr marL="5520" marR="5520" marT="5520" marB="0" anchor="b"/>
                </a:tc>
                <a:tc>
                  <a:txBody>
                    <a:bodyPr/>
                    <a:lstStyle/>
                    <a:p>
                      <a:pPr algn="ctr" fontAlgn="b"/>
                      <a:r>
                        <a:rPr lang="fr-FR" sz="800" u="none" strike="noStrike"/>
                        <a:t>10</a:t>
                      </a:r>
                      <a:endParaRPr lang="fr-FR" sz="800" b="0" i="0" u="none" strike="noStrike">
                        <a:solidFill>
                          <a:srgbClr val="000000"/>
                        </a:solidFill>
                        <a:latin typeface="Calibri"/>
                      </a:endParaRPr>
                    </a:p>
                  </a:txBody>
                  <a:tcPr marL="5520" marR="5520" marT="5520" marB="0" anchor="b"/>
                </a:tc>
                <a:tc>
                  <a:txBody>
                    <a:bodyPr/>
                    <a:lstStyle/>
                    <a:p>
                      <a:pPr algn="ctr" fontAlgn="b"/>
                      <a:endParaRPr lang="fr-FR" sz="800" b="0" i="0" u="none" strike="noStrike" dirty="0">
                        <a:solidFill>
                          <a:srgbClr val="000000"/>
                        </a:solidFill>
                        <a:latin typeface="Calibri"/>
                      </a:endParaRPr>
                    </a:p>
                  </a:txBody>
                  <a:tcPr marL="5520" marR="5520" marT="5520" marB="0" anchor="b">
                    <a:solidFill>
                      <a:schemeClr val="bg1">
                        <a:lumMod val="85000"/>
                      </a:schemeClr>
                    </a:solidFill>
                  </a:tcPr>
                </a:tc>
                <a:tc>
                  <a:txBody>
                    <a:bodyPr/>
                    <a:lstStyle/>
                    <a:p>
                      <a:pPr algn="ctr" fontAlgn="b"/>
                      <a:r>
                        <a:rPr lang="fr-FR" sz="800" u="none" strike="noStrike"/>
                        <a:t>64</a:t>
                      </a:r>
                      <a:endParaRPr lang="fr-FR" sz="800" b="0" i="0" u="none" strike="noStrike">
                        <a:solidFill>
                          <a:srgbClr val="000000"/>
                        </a:solidFill>
                        <a:latin typeface="Calibri"/>
                      </a:endParaRPr>
                    </a:p>
                  </a:txBody>
                  <a:tcPr marL="5520" marR="5520" marT="5520" marB="0" anchor="b"/>
                </a:tc>
                <a:extLst>
                  <a:ext uri="{0D108BD9-81ED-4DB2-BD59-A6C34878D82A}">
                    <a16:rowId xmlns:a16="http://schemas.microsoft.com/office/drawing/2014/main" val="10011"/>
                  </a:ext>
                </a:extLst>
              </a:tr>
              <a:tr h="129110">
                <a:tc>
                  <a:txBody>
                    <a:bodyPr/>
                    <a:lstStyle/>
                    <a:p>
                      <a:pPr algn="ctr" fontAlgn="b"/>
                      <a:r>
                        <a:rPr lang="fr-FR" sz="800" u="none" strike="noStrike"/>
                        <a:t>12</a:t>
                      </a:r>
                      <a:endParaRPr lang="fr-FR" sz="800" b="0" i="0" u="none" strike="noStrike">
                        <a:solidFill>
                          <a:srgbClr val="000000"/>
                        </a:solidFill>
                        <a:latin typeface="Calibri"/>
                      </a:endParaRPr>
                    </a:p>
                  </a:txBody>
                  <a:tcPr marL="5520" marR="5520" marT="5520" marB="0" anchor="b"/>
                </a:tc>
                <a:tc>
                  <a:txBody>
                    <a:bodyPr/>
                    <a:lstStyle/>
                    <a:p>
                      <a:pPr algn="ctr" fontAlgn="b"/>
                      <a:r>
                        <a:rPr lang="fr-FR" sz="800" u="none" strike="noStrike"/>
                        <a:t>34</a:t>
                      </a:r>
                      <a:endParaRPr lang="fr-FR" sz="800" b="0" i="0" u="none" strike="noStrike">
                        <a:solidFill>
                          <a:srgbClr val="000000"/>
                        </a:solidFill>
                        <a:latin typeface="Calibri"/>
                      </a:endParaRPr>
                    </a:p>
                  </a:txBody>
                  <a:tcPr marL="5520" marR="5520" marT="5520" marB="0" anchor="b"/>
                </a:tc>
                <a:tc>
                  <a:txBody>
                    <a:bodyPr/>
                    <a:lstStyle/>
                    <a:p>
                      <a:pPr algn="ctr" fontAlgn="b"/>
                      <a:r>
                        <a:rPr lang="fr-FR" sz="800" u="none" strike="noStrike"/>
                        <a:t>19</a:t>
                      </a:r>
                      <a:endParaRPr lang="fr-FR" sz="800" b="0" i="0" u="none" strike="noStrike">
                        <a:solidFill>
                          <a:srgbClr val="000000"/>
                        </a:solidFill>
                        <a:latin typeface="Calibri"/>
                      </a:endParaRPr>
                    </a:p>
                  </a:txBody>
                  <a:tcPr marL="5520" marR="5520" marT="5520" marB="0" anchor="b"/>
                </a:tc>
                <a:tc>
                  <a:txBody>
                    <a:bodyPr/>
                    <a:lstStyle/>
                    <a:p>
                      <a:pPr algn="ctr" fontAlgn="b"/>
                      <a:r>
                        <a:rPr lang="fr-FR" sz="800" u="none" strike="noStrike"/>
                        <a:t>10</a:t>
                      </a:r>
                      <a:endParaRPr lang="fr-FR" sz="800" b="0" i="0" u="none" strike="noStrike">
                        <a:solidFill>
                          <a:srgbClr val="000000"/>
                        </a:solidFill>
                        <a:latin typeface="Calibri"/>
                      </a:endParaRPr>
                    </a:p>
                  </a:txBody>
                  <a:tcPr marL="5520" marR="5520" marT="5520" marB="0" anchor="b"/>
                </a:tc>
                <a:tc>
                  <a:txBody>
                    <a:bodyPr/>
                    <a:lstStyle/>
                    <a:p>
                      <a:pPr algn="ctr" fontAlgn="b"/>
                      <a:endParaRPr lang="fr-FR" sz="800" b="0" i="0" u="none" strike="noStrike">
                        <a:solidFill>
                          <a:srgbClr val="000000"/>
                        </a:solidFill>
                        <a:latin typeface="Calibri"/>
                      </a:endParaRPr>
                    </a:p>
                  </a:txBody>
                  <a:tcPr marL="5520" marR="5520" marT="5520" marB="0" anchor="b">
                    <a:solidFill>
                      <a:schemeClr val="bg1">
                        <a:lumMod val="85000"/>
                      </a:schemeClr>
                    </a:solidFill>
                  </a:tcPr>
                </a:tc>
                <a:tc>
                  <a:txBody>
                    <a:bodyPr/>
                    <a:lstStyle/>
                    <a:p>
                      <a:pPr algn="ctr" fontAlgn="b"/>
                      <a:r>
                        <a:rPr lang="fr-FR" sz="800" u="none" strike="noStrike"/>
                        <a:t>66</a:t>
                      </a:r>
                      <a:endParaRPr lang="fr-FR" sz="800" b="0" i="0" u="none" strike="noStrike">
                        <a:solidFill>
                          <a:srgbClr val="000000"/>
                        </a:solidFill>
                        <a:latin typeface="Calibri"/>
                      </a:endParaRPr>
                    </a:p>
                  </a:txBody>
                  <a:tcPr marL="5520" marR="5520" marT="5520" marB="0" anchor="b"/>
                </a:tc>
                <a:extLst>
                  <a:ext uri="{0D108BD9-81ED-4DB2-BD59-A6C34878D82A}">
                    <a16:rowId xmlns:a16="http://schemas.microsoft.com/office/drawing/2014/main" val="10012"/>
                  </a:ext>
                </a:extLst>
              </a:tr>
              <a:tr h="129110">
                <a:tc>
                  <a:txBody>
                    <a:bodyPr/>
                    <a:lstStyle/>
                    <a:p>
                      <a:pPr algn="ctr" fontAlgn="b"/>
                      <a:r>
                        <a:rPr lang="fr-FR" sz="800" u="none" strike="noStrike"/>
                        <a:t>13</a:t>
                      </a:r>
                      <a:endParaRPr lang="fr-FR" sz="800" b="0" i="0" u="none" strike="noStrike">
                        <a:solidFill>
                          <a:srgbClr val="000000"/>
                        </a:solidFill>
                        <a:latin typeface="Calibri"/>
                      </a:endParaRPr>
                    </a:p>
                  </a:txBody>
                  <a:tcPr marL="5520" marR="5520" marT="5520" marB="0" anchor="b"/>
                </a:tc>
                <a:tc>
                  <a:txBody>
                    <a:bodyPr/>
                    <a:lstStyle/>
                    <a:p>
                      <a:pPr algn="ctr" fontAlgn="b"/>
                      <a:r>
                        <a:rPr lang="fr-FR" sz="800" u="none" strike="noStrike"/>
                        <a:t>32</a:t>
                      </a:r>
                      <a:endParaRPr lang="fr-FR" sz="800" b="0" i="0" u="none" strike="noStrike">
                        <a:solidFill>
                          <a:srgbClr val="000000"/>
                        </a:solidFill>
                        <a:latin typeface="Calibri"/>
                      </a:endParaRPr>
                    </a:p>
                  </a:txBody>
                  <a:tcPr marL="5520" marR="5520" marT="5520" marB="0" anchor="b"/>
                </a:tc>
                <a:tc>
                  <a:txBody>
                    <a:bodyPr/>
                    <a:lstStyle/>
                    <a:p>
                      <a:pPr algn="ctr" fontAlgn="b"/>
                      <a:r>
                        <a:rPr lang="fr-FR" sz="800" u="none" strike="noStrike"/>
                        <a:t>17</a:t>
                      </a:r>
                      <a:endParaRPr lang="fr-FR" sz="800" b="0" i="0" u="none" strike="noStrike">
                        <a:solidFill>
                          <a:srgbClr val="000000"/>
                        </a:solidFill>
                        <a:latin typeface="Calibri"/>
                      </a:endParaRPr>
                    </a:p>
                  </a:txBody>
                  <a:tcPr marL="5520" marR="5520" marT="5520" marB="0" anchor="b"/>
                </a:tc>
                <a:tc>
                  <a:txBody>
                    <a:bodyPr/>
                    <a:lstStyle/>
                    <a:p>
                      <a:pPr algn="ctr" fontAlgn="b"/>
                      <a:r>
                        <a:rPr lang="fr-FR" sz="800" u="none" strike="noStrike"/>
                        <a:t>10</a:t>
                      </a:r>
                      <a:endParaRPr lang="fr-FR" sz="800" b="0" i="0" u="none" strike="noStrike">
                        <a:solidFill>
                          <a:srgbClr val="000000"/>
                        </a:solidFill>
                        <a:latin typeface="Calibri"/>
                      </a:endParaRPr>
                    </a:p>
                  </a:txBody>
                  <a:tcPr marL="5520" marR="5520" marT="5520" marB="0" anchor="b"/>
                </a:tc>
                <a:tc>
                  <a:txBody>
                    <a:bodyPr/>
                    <a:lstStyle/>
                    <a:p>
                      <a:pPr algn="ctr" fontAlgn="b"/>
                      <a:endParaRPr lang="fr-FR" sz="800" b="0" i="0" u="none" strike="noStrike" dirty="0">
                        <a:solidFill>
                          <a:srgbClr val="000000"/>
                        </a:solidFill>
                        <a:latin typeface="Calibri"/>
                      </a:endParaRPr>
                    </a:p>
                  </a:txBody>
                  <a:tcPr marL="5520" marR="5520" marT="5520" marB="0" anchor="b">
                    <a:solidFill>
                      <a:schemeClr val="bg1">
                        <a:lumMod val="85000"/>
                      </a:schemeClr>
                    </a:solidFill>
                  </a:tcPr>
                </a:tc>
                <a:tc>
                  <a:txBody>
                    <a:bodyPr/>
                    <a:lstStyle/>
                    <a:p>
                      <a:pPr algn="ctr" fontAlgn="b"/>
                      <a:r>
                        <a:rPr lang="fr-FR" sz="800" u="none" strike="noStrike"/>
                        <a:t>68</a:t>
                      </a:r>
                      <a:endParaRPr lang="fr-FR" sz="800" b="0" i="0" u="none" strike="noStrike">
                        <a:solidFill>
                          <a:srgbClr val="000000"/>
                        </a:solidFill>
                        <a:latin typeface="Calibri"/>
                      </a:endParaRPr>
                    </a:p>
                  </a:txBody>
                  <a:tcPr marL="5520" marR="5520" marT="5520" marB="0" anchor="b"/>
                </a:tc>
                <a:extLst>
                  <a:ext uri="{0D108BD9-81ED-4DB2-BD59-A6C34878D82A}">
                    <a16:rowId xmlns:a16="http://schemas.microsoft.com/office/drawing/2014/main" val="10013"/>
                  </a:ext>
                </a:extLst>
              </a:tr>
              <a:tr h="129110">
                <a:tc>
                  <a:txBody>
                    <a:bodyPr/>
                    <a:lstStyle/>
                    <a:p>
                      <a:pPr algn="ctr" fontAlgn="b"/>
                      <a:r>
                        <a:rPr lang="fr-FR" sz="800" u="none" strike="noStrike"/>
                        <a:t>14</a:t>
                      </a:r>
                      <a:endParaRPr lang="fr-FR" sz="800" b="0" i="0" u="none" strike="noStrike">
                        <a:solidFill>
                          <a:srgbClr val="000000"/>
                        </a:solidFill>
                        <a:latin typeface="Calibri"/>
                      </a:endParaRPr>
                    </a:p>
                  </a:txBody>
                  <a:tcPr marL="5520" marR="5520" marT="5520" marB="0" anchor="b"/>
                </a:tc>
                <a:tc>
                  <a:txBody>
                    <a:bodyPr/>
                    <a:lstStyle/>
                    <a:p>
                      <a:pPr algn="ctr" fontAlgn="b"/>
                      <a:r>
                        <a:rPr lang="fr-FR" sz="800" u="none" strike="noStrike"/>
                        <a:t>30</a:t>
                      </a:r>
                      <a:endParaRPr lang="fr-FR" sz="800" b="0" i="0" u="none" strike="noStrike">
                        <a:solidFill>
                          <a:srgbClr val="000000"/>
                        </a:solidFill>
                        <a:latin typeface="Calibri"/>
                      </a:endParaRPr>
                    </a:p>
                  </a:txBody>
                  <a:tcPr marL="5520" marR="5520" marT="5520" marB="0" anchor="b"/>
                </a:tc>
                <a:tc>
                  <a:txBody>
                    <a:bodyPr/>
                    <a:lstStyle/>
                    <a:p>
                      <a:pPr algn="ctr" fontAlgn="b"/>
                      <a:r>
                        <a:rPr lang="fr-FR" sz="800" u="none" strike="noStrike"/>
                        <a:t>15</a:t>
                      </a:r>
                      <a:endParaRPr lang="fr-FR" sz="800" b="0" i="0" u="none" strike="noStrike">
                        <a:solidFill>
                          <a:srgbClr val="000000"/>
                        </a:solidFill>
                        <a:latin typeface="Calibri"/>
                      </a:endParaRPr>
                    </a:p>
                  </a:txBody>
                  <a:tcPr marL="5520" marR="5520" marT="5520" marB="0" anchor="b"/>
                </a:tc>
                <a:tc>
                  <a:txBody>
                    <a:bodyPr/>
                    <a:lstStyle/>
                    <a:p>
                      <a:pPr algn="ctr" fontAlgn="b"/>
                      <a:r>
                        <a:rPr lang="fr-FR" sz="800" u="none" strike="noStrike"/>
                        <a:t>10</a:t>
                      </a:r>
                      <a:endParaRPr lang="fr-FR" sz="800" b="0" i="0" u="none" strike="noStrike">
                        <a:solidFill>
                          <a:srgbClr val="000000"/>
                        </a:solidFill>
                        <a:latin typeface="Calibri"/>
                      </a:endParaRPr>
                    </a:p>
                  </a:txBody>
                  <a:tcPr marL="5520" marR="5520" marT="5520" marB="0" anchor="b"/>
                </a:tc>
                <a:tc>
                  <a:txBody>
                    <a:bodyPr/>
                    <a:lstStyle/>
                    <a:p>
                      <a:pPr algn="ctr" fontAlgn="b"/>
                      <a:endParaRPr lang="fr-FR" sz="800" b="0" i="0" u="none" strike="noStrike" dirty="0">
                        <a:solidFill>
                          <a:srgbClr val="000000"/>
                        </a:solidFill>
                        <a:latin typeface="Calibri"/>
                      </a:endParaRPr>
                    </a:p>
                  </a:txBody>
                  <a:tcPr marL="5520" marR="5520" marT="5520" marB="0" anchor="b">
                    <a:solidFill>
                      <a:schemeClr val="bg1">
                        <a:lumMod val="85000"/>
                      </a:schemeClr>
                    </a:solidFill>
                  </a:tcPr>
                </a:tc>
                <a:tc>
                  <a:txBody>
                    <a:bodyPr/>
                    <a:lstStyle/>
                    <a:p>
                      <a:pPr algn="ctr" fontAlgn="b"/>
                      <a:r>
                        <a:rPr lang="fr-FR" sz="800" u="none" strike="noStrike"/>
                        <a:t>70</a:t>
                      </a:r>
                      <a:endParaRPr lang="fr-FR" sz="800" b="0" i="0" u="none" strike="noStrike">
                        <a:solidFill>
                          <a:srgbClr val="000000"/>
                        </a:solidFill>
                        <a:latin typeface="Calibri"/>
                      </a:endParaRPr>
                    </a:p>
                  </a:txBody>
                  <a:tcPr marL="5520" marR="5520" marT="5520" marB="0" anchor="b"/>
                </a:tc>
                <a:extLst>
                  <a:ext uri="{0D108BD9-81ED-4DB2-BD59-A6C34878D82A}">
                    <a16:rowId xmlns:a16="http://schemas.microsoft.com/office/drawing/2014/main" val="10014"/>
                  </a:ext>
                </a:extLst>
              </a:tr>
              <a:tr h="129110">
                <a:tc>
                  <a:txBody>
                    <a:bodyPr/>
                    <a:lstStyle/>
                    <a:p>
                      <a:pPr algn="ctr" fontAlgn="b"/>
                      <a:r>
                        <a:rPr lang="fr-FR" sz="800" u="none" strike="noStrike"/>
                        <a:t>15</a:t>
                      </a:r>
                      <a:endParaRPr lang="fr-FR" sz="800" b="0" i="0" u="none" strike="noStrike">
                        <a:solidFill>
                          <a:srgbClr val="000000"/>
                        </a:solidFill>
                        <a:latin typeface="Calibri"/>
                      </a:endParaRPr>
                    </a:p>
                  </a:txBody>
                  <a:tcPr marL="5520" marR="5520" marT="5520" marB="0" anchor="b"/>
                </a:tc>
                <a:tc>
                  <a:txBody>
                    <a:bodyPr/>
                    <a:lstStyle/>
                    <a:p>
                      <a:pPr algn="ctr" fontAlgn="b"/>
                      <a:r>
                        <a:rPr lang="fr-FR" sz="800" u="none" strike="noStrike"/>
                        <a:t>29</a:t>
                      </a:r>
                      <a:endParaRPr lang="fr-FR" sz="800" b="0" i="0" u="none" strike="noStrike">
                        <a:solidFill>
                          <a:srgbClr val="000000"/>
                        </a:solidFill>
                        <a:latin typeface="Calibri"/>
                      </a:endParaRPr>
                    </a:p>
                  </a:txBody>
                  <a:tcPr marL="5520" marR="5520" marT="5520" marB="0" anchor="b"/>
                </a:tc>
                <a:tc>
                  <a:txBody>
                    <a:bodyPr/>
                    <a:lstStyle/>
                    <a:p>
                      <a:pPr algn="ctr" fontAlgn="b"/>
                      <a:r>
                        <a:rPr lang="fr-FR" sz="800" u="none" strike="noStrike"/>
                        <a:t>14</a:t>
                      </a:r>
                      <a:endParaRPr lang="fr-FR" sz="800" b="0" i="0" u="none" strike="noStrike">
                        <a:solidFill>
                          <a:srgbClr val="000000"/>
                        </a:solidFill>
                        <a:latin typeface="Calibri"/>
                      </a:endParaRPr>
                    </a:p>
                  </a:txBody>
                  <a:tcPr marL="5520" marR="5520" marT="5520" marB="0" anchor="b"/>
                </a:tc>
                <a:tc>
                  <a:txBody>
                    <a:bodyPr/>
                    <a:lstStyle/>
                    <a:p>
                      <a:pPr algn="ctr" fontAlgn="b"/>
                      <a:r>
                        <a:rPr lang="fr-FR" sz="800" u="none" strike="noStrike"/>
                        <a:t>10</a:t>
                      </a:r>
                      <a:endParaRPr lang="fr-FR" sz="800" b="0" i="0" u="none" strike="noStrike">
                        <a:solidFill>
                          <a:srgbClr val="000000"/>
                        </a:solidFill>
                        <a:latin typeface="Calibri"/>
                      </a:endParaRPr>
                    </a:p>
                  </a:txBody>
                  <a:tcPr marL="5520" marR="5520" marT="5520" marB="0" anchor="b"/>
                </a:tc>
                <a:tc>
                  <a:txBody>
                    <a:bodyPr/>
                    <a:lstStyle/>
                    <a:p>
                      <a:pPr algn="ctr" fontAlgn="b"/>
                      <a:endParaRPr lang="fr-FR" sz="800" b="0" i="0" u="none" strike="noStrike" dirty="0">
                        <a:solidFill>
                          <a:srgbClr val="000000"/>
                        </a:solidFill>
                        <a:latin typeface="Calibri"/>
                      </a:endParaRPr>
                    </a:p>
                  </a:txBody>
                  <a:tcPr marL="5520" marR="5520" marT="5520" marB="0" anchor="b">
                    <a:solidFill>
                      <a:schemeClr val="bg1">
                        <a:lumMod val="85000"/>
                      </a:schemeClr>
                    </a:solidFill>
                  </a:tcPr>
                </a:tc>
                <a:tc>
                  <a:txBody>
                    <a:bodyPr/>
                    <a:lstStyle/>
                    <a:p>
                      <a:pPr algn="ctr" fontAlgn="b"/>
                      <a:r>
                        <a:rPr lang="fr-FR" sz="800" u="none" strike="noStrike"/>
                        <a:t>71</a:t>
                      </a:r>
                      <a:endParaRPr lang="fr-FR" sz="800" b="0" i="0" u="none" strike="noStrike">
                        <a:solidFill>
                          <a:srgbClr val="000000"/>
                        </a:solidFill>
                        <a:latin typeface="Calibri"/>
                      </a:endParaRPr>
                    </a:p>
                  </a:txBody>
                  <a:tcPr marL="5520" marR="5520" marT="5520" marB="0" anchor="b"/>
                </a:tc>
                <a:extLst>
                  <a:ext uri="{0D108BD9-81ED-4DB2-BD59-A6C34878D82A}">
                    <a16:rowId xmlns:a16="http://schemas.microsoft.com/office/drawing/2014/main" val="10015"/>
                  </a:ext>
                </a:extLst>
              </a:tr>
              <a:tr h="129110">
                <a:tc>
                  <a:txBody>
                    <a:bodyPr/>
                    <a:lstStyle/>
                    <a:p>
                      <a:pPr algn="ctr" fontAlgn="b"/>
                      <a:r>
                        <a:rPr lang="fr-FR" sz="800" u="none" strike="noStrike"/>
                        <a:t>16</a:t>
                      </a:r>
                      <a:endParaRPr lang="fr-FR" sz="800" b="0" i="0" u="none" strike="noStrike">
                        <a:solidFill>
                          <a:srgbClr val="000000"/>
                        </a:solidFill>
                        <a:latin typeface="Calibri"/>
                      </a:endParaRPr>
                    </a:p>
                  </a:txBody>
                  <a:tcPr marL="5520" marR="5520" marT="5520" marB="0" anchor="b"/>
                </a:tc>
                <a:tc>
                  <a:txBody>
                    <a:bodyPr/>
                    <a:lstStyle/>
                    <a:p>
                      <a:pPr algn="ctr" fontAlgn="b"/>
                      <a:r>
                        <a:rPr lang="fr-FR" sz="800" u="none" strike="noStrike"/>
                        <a:t>28</a:t>
                      </a:r>
                      <a:endParaRPr lang="fr-FR" sz="800" b="0" i="0" u="none" strike="noStrike">
                        <a:solidFill>
                          <a:srgbClr val="000000"/>
                        </a:solidFill>
                        <a:latin typeface="Calibri"/>
                      </a:endParaRPr>
                    </a:p>
                  </a:txBody>
                  <a:tcPr marL="5520" marR="5520" marT="5520" marB="0" anchor="b"/>
                </a:tc>
                <a:tc>
                  <a:txBody>
                    <a:bodyPr/>
                    <a:lstStyle/>
                    <a:p>
                      <a:pPr algn="ctr" fontAlgn="b"/>
                      <a:r>
                        <a:rPr lang="fr-FR" sz="800" u="none" strike="noStrike"/>
                        <a:t>13</a:t>
                      </a:r>
                      <a:endParaRPr lang="fr-FR" sz="800" b="0" i="0" u="none" strike="noStrike">
                        <a:solidFill>
                          <a:srgbClr val="000000"/>
                        </a:solidFill>
                        <a:latin typeface="Calibri"/>
                      </a:endParaRPr>
                    </a:p>
                  </a:txBody>
                  <a:tcPr marL="5520" marR="5520" marT="5520" marB="0" anchor="b"/>
                </a:tc>
                <a:tc>
                  <a:txBody>
                    <a:bodyPr/>
                    <a:lstStyle/>
                    <a:p>
                      <a:pPr algn="ctr" fontAlgn="b"/>
                      <a:r>
                        <a:rPr lang="fr-FR" sz="800" u="none" strike="noStrike"/>
                        <a:t>10</a:t>
                      </a:r>
                      <a:endParaRPr lang="fr-FR" sz="800" b="0" i="0" u="none" strike="noStrike">
                        <a:solidFill>
                          <a:srgbClr val="000000"/>
                        </a:solidFill>
                        <a:latin typeface="Calibri"/>
                      </a:endParaRPr>
                    </a:p>
                  </a:txBody>
                  <a:tcPr marL="5520" marR="5520" marT="5520" marB="0" anchor="b"/>
                </a:tc>
                <a:tc>
                  <a:txBody>
                    <a:bodyPr/>
                    <a:lstStyle/>
                    <a:p>
                      <a:pPr algn="ctr" fontAlgn="b"/>
                      <a:endParaRPr lang="fr-FR" sz="800" b="0" i="0" u="none" strike="noStrike" dirty="0">
                        <a:solidFill>
                          <a:srgbClr val="000000"/>
                        </a:solidFill>
                        <a:latin typeface="Calibri"/>
                      </a:endParaRPr>
                    </a:p>
                  </a:txBody>
                  <a:tcPr marL="5520" marR="5520" marT="5520" marB="0" anchor="b">
                    <a:solidFill>
                      <a:schemeClr val="bg1">
                        <a:lumMod val="85000"/>
                      </a:schemeClr>
                    </a:solidFill>
                  </a:tcPr>
                </a:tc>
                <a:tc>
                  <a:txBody>
                    <a:bodyPr/>
                    <a:lstStyle/>
                    <a:p>
                      <a:pPr algn="ctr" fontAlgn="b"/>
                      <a:r>
                        <a:rPr lang="fr-FR" sz="800" u="none" strike="noStrike"/>
                        <a:t>72</a:t>
                      </a:r>
                      <a:endParaRPr lang="fr-FR" sz="800" b="0" i="0" u="none" strike="noStrike">
                        <a:solidFill>
                          <a:srgbClr val="000000"/>
                        </a:solidFill>
                        <a:latin typeface="Calibri"/>
                      </a:endParaRPr>
                    </a:p>
                  </a:txBody>
                  <a:tcPr marL="5520" marR="5520" marT="5520" marB="0" anchor="b"/>
                </a:tc>
                <a:extLst>
                  <a:ext uri="{0D108BD9-81ED-4DB2-BD59-A6C34878D82A}">
                    <a16:rowId xmlns:a16="http://schemas.microsoft.com/office/drawing/2014/main" val="10016"/>
                  </a:ext>
                </a:extLst>
              </a:tr>
              <a:tr h="129110">
                <a:tc>
                  <a:txBody>
                    <a:bodyPr/>
                    <a:lstStyle/>
                    <a:p>
                      <a:pPr algn="ctr" fontAlgn="b"/>
                      <a:r>
                        <a:rPr lang="fr-FR" sz="800" u="none" strike="noStrike"/>
                        <a:t>17</a:t>
                      </a:r>
                      <a:endParaRPr lang="fr-FR" sz="800" b="0" i="0" u="none" strike="noStrike">
                        <a:solidFill>
                          <a:srgbClr val="000000"/>
                        </a:solidFill>
                        <a:latin typeface="Calibri"/>
                      </a:endParaRPr>
                    </a:p>
                  </a:txBody>
                  <a:tcPr marL="5520" marR="5520" marT="5520" marB="0" anchor="b"/>
                </a:tc>
                <a:tc>
                  <a:txBody>
                    <a:bodyPr/>
                    <a:lstStyle/>
                    <a:p>
                      <a:pPr algn="ctr" fontAlgn="b"/>
                      <a:r>
                        <a:rPr lang="fr-FR" sz="800" u="none" strike="noStrike"/>
                        <a:t>27</a:t>
                      </a:r>
                      <a:endParaRPr lang="fr-FR" sz="800" b="0" i="0" u="none" strike="noStrike">
                        <a:solidFill>
                          <a:srgbClr val="000000"/>
                        </a:solidFill>
                        <a:latin typeface="Calibri"/>
                      </a:endParaRPr>
                    </a:p>
                  </a:txBody>
                  <a:tcPr marL="5520" marR="5520" marT="5520" marB="0" anchor="b"/>
                </a:tc>
                <a:tc>
                  <a:txBody>
                    <a:bodyPr/>
                    <a:lstStyle/>
                    <a:p>
                      <a:pPr algn="ctr" fontAlgn="b"/>
                      <a:r>
                        <a:rPr lang="fr-FR" sz="800" u="none" strike="noStrike"/>
                        <a:t>12</a:t>
                      </a:r>
                      <a:endParaRPr lang="fr-FR" sz="800" b="0" i="0" u="none" strike="noStrike">
                        <a:solidFill>
                          <a:srgbClr val="000000"/>
                        </a:solidFill>
                        <a:latin typeface="Calibri"/>
                      </a:endParaRPr>
                    </a:p>
                  </a:txBody>
                  <a:tcPr marL="5520" marR="5520" marT="5520" marB="0" anchor="b"/>
                </a:tc>
                <a:tc>
                  <a:txBody>
                    <a:bodyPr/>
                    <a:lstStyle/>
                    <a:p>
                      <a:pPr algn="ctr" fontAlgn="b"/>
                      <a:r>
                        <a:rPr lang="fr-FR" sz="800" u="none" strike="noStrike"/>
                        <a:t>10</a:t>
                      </a:r>
                      <a:endParaRPr lang="fr-FR" sz="800" b="0" i="0" u="none" strike="noStrike">
                        <a:solidFill>
                          <a:srgbClr val="000000"/>
                        </a:solidFill>
                        <a:latin typeface="Calibri"/>
                      </a:endParaRPr>
                    </a:p>
                  </a:txBody>
                  <a:tcPr marL="5520" marR="5520" marT="5520" marB="0" anchor="b"/>
                </a:tc>
                <a:tc>
                  <a:txBody>
                    <a:bodyPr/>
                    <a:lstStyle/>
                    <a:p>
                      <a:pPr algn="ctr" fontAlgn="b"/>
                      <a:endParaRPr lang="fr-FR" sz="800" b="0" i="0" u="none" strike="noStrike" dirty="0">
                        <a:solidFill>
                          <a:srgbClr val="000000"/>
                        </a:solidFill>
                        <a:latin typeface="Calibri"/>
                      </a:endParaRPr>
                    </a:p>
                  </a:txBody>
                  <a:tcPr marL="5520" marR="5520" marT="5520" marB="0" anchor="b">
                    <a:solidFill>
                      <a:schemeClr val="bg1">
                        <a:lumMod val="85000"/>
                      </a:schemeClr>
                    </a:solidFill>
                  </a:tcPr>
                </a:tc>
                <a:tc>
                  <a:txBody>
                    <a:bodyPr/>
                    <a:lstStyle/>
                    <a:p>
                      <a:pPr algn="ctr" fontAlgn="b"/>
                      <a:r>
                        <a:rPr lang="fr-FR" sz="800" u="none" strike="noStrike"/>
                        <a:t>73</a:t>
                      </a:r>
                      <a:endParaRPr lang="fr-FR" sz="800" b="0" i="0" u="none" strike="noStrike">
                        <a:solidFill>
                          <a:srgbClr val="000000"/>
                        </a:solidFill>
                        <a:latin typeface="Calibri"/>
                      </a:endParaRPr>
                    </a:p>
                  </a:txBody>
                  <a:tcPr marL="5520" marR="5520" marT="5520" marB="0" anchor="b"/>
                </a:tc>
                <a:extLst>
                  <a:ext uri="{0D108BD9-81ED-4DB2-BD59-A6C34878D82A}">
                    <a16:rowId xmlns:a16="http://schemas.microsoft.com/office/drawing/2014/main" val="10017"/>
                  </a:ext>
                </a:extLst>
              </a:tr>
              <a:tr h="129110">
                <a:tc>
                  <a:txBody>
                    <a:bodyPr/>
                    <a:lstStyle/>
                    <a:p>
                      <a:pPr algn="ctr" fontAlgn="b"/>
                      <a:r>
                        <a:rPr lang="fr-FR" sz="800" u="none" strike="noStrike"/>
                        <a:t>18</a:t>
                      </a:r>
                      <a:endParaRPr lang="fr-FR" sz="800" b="0" i="0" u="none" strike="noStrike">
                        <a:solidFill>
                          <a:srgbClr val="000000"/>
                        </a:solidFill>
                        <a:latin typeface="Calibri"/>
                      </a:endParaRPr>
                    </a:p>
                  </a:txBody>
                  <a:tcPr marL="5520" marR="5520" marT="5520" marB="0" anchor="b"/>
                </a:tc>
                <a:tc>
                  <a:txBody>
                    <a:bodyPr/>
                    <a:lstStyle/>
                    <a:p>
                      <a:pPr algn="ctr" fontAlgn="b"/>
                      <a:r>
                        <a:rPr lang="fr-FR" sz="800" u="none" strike="noStrike"/>
                        <a:t>26</a:t>
                      </a:r>
                      <a:endParaRPr lang="fr-FR" sz="800" b="0" i="0" u="none" strike="noStrike">
                        <a:solidFill>
                          <a:srgbClr val="000000"/>
                        </a:solidFill>
                        <a:latin typeface="Calibri"/>
                      </a:endParaRPr>
                    </a:p>
                  </a:txBody>
                  <a:tcPr marL="5520" marR="5520" marT="5520" marB="0" anchor="b"/>
                </a:tc>
                <a:tc>
                  <a:txBody>
                    <a:bodyPr/>
                    <a:lstStyle/>
                    <a:p>
                      <a:pPr algn="ctr" fontAlgn="b"/>
                      <a:r>
                        <a:rPr lang="fr-FR" sz="800" u="none" strike="noStrike"/>
                        <a:t>11</a:t>
                      </a:r>
                      <a:endParaRPr lang="fr-FR" sz="800" b="0" i="0" u="none" strike="noStrike">
                        <a:solidFill>
                          <a:srgbClr val="000000"/>
                        </a:solidFill>
                        <a:latin typeface="Calibri"/>
                      </a:endParaRPr>
                    </a:p>
                  </a:txBody>
                  <a:tcPr marL="5520" marR="5520" marT="5520" marB="0" anchor="b"/>
                </a:tc>
                <a:tc>
                  <a:txBody>
                    <a:bodyPr/>
                    <a:lstStyle/>
                    <a:p>
                      <a:pPr algn="ctr" fontAlgn="b"/>
                      <a:r>
                        <a:rPr lang="fr-FR" sz="800" u="none" strike="noStrike"/>
                        <a:t>10</a:t>
                      </a:r>
                      <a:endParaRPr lang="fr-FR" sz="800" b="0" i="0" u="none" strike="noStrike">
                        <a:solidFill>
                          <a:srgbClr val="000000"/>
                        </a:solidFill>
                        <a:latin typeface="Calibri"/>
                      </a:endParaRPr>
                    </a:p>
                  </a:txBody>
                  <a:tcPr marL="5520" marR="5520" marT="5520" marB="0" anchor="b"/>
                </a:tc>
                <a:tc>
                  <a:txBody>
                    <a:bodyPr/>
                    <a:lstStyle/>
                    <a:p>
                      <a:pPr algn="ctr" fontAlgn="b"/>
                      <a:endParaRPr lang="fr-FR" sz="800" b="0" i="0" u="none" strike="noStrike">
                        <a:solidFill>
                          <a:srgbClr val="000000"/>
                        </a:solidFill>
                        <a:latin typeface="Calibri"/>
                      </a:endParaRPr>
                    </a:p>
                  </a:txBody>
                  <a:tcPr marL="5520" marR="5520" marT="5520" marB="0" anchor="b">
                    <a:solidFill>
                      <a:schemeClr val="bg1">
                        <a:lumMod val="85000"/>
                      </a:schemeClr>
                    </a:solidFill>
                  </a:tcPr>
                </a:tc>
                <a:tc>
                  <a:txBody>
                    <a:bodyPr/>
                    <a:lstStyle/>
                    <a:p>
                      <a:pPr algn="ctr" fontAlgn="b"/>
                      <a:r>
                        <a:rPr lang="fr-FR" sz="800" u="none" strike="noStrike"/>
                        <a:t>74</a:t>
                      </a:r>
                      <a:endParaRPr lang="fr-FR" sz="800" b="0" i="0" u="none" strike="noStrike">
                        <a:solidFill>
                          <a:srgbClr val="000000"/>
                        </a:solidFill>
                        <a:latin typeface="Calibri"/>
                      </a:endParaRPr>
                    </a:p>
                  </a:txBody>
                  <a:tcPr marL="5520" marR="5520" marT="5520" marB="0" anchor="b"/>
                </a:tc>
                <a:extLst>
                  <a:ext uri="{0D108BD9-81ED-4DB2-BD59-A6C34878D82A}">
                    <a16:rowId xmlns:a16="http://schemas.microsoft.com/office/drawing/2014/main" val="10018"/>
                  </a:ext>
                </a:extLst>
              </a:tr>
              <a:tr h="129110">
                <a:tc>
                  <a:txBody>
                    <a:bodyPr/>
                    <a:lstStyle/>
                    <a:p>
                      <a:pPr algn="ctr" fontAlgn="b"/>
                      <a:r>
                        <a:rPr lang="fr-FR" sz="800" u="none" strike="noStrike"/>
                        <a:t>19</a:t>
                      </a:r>
                      <a:endParaRPr lang="fr-FR" sz="800" b="0" i="0" u="none" strike="noStrike">
                        <a:solidFill>
                          <a:srgbClr val="000000"/>
                        </a:solidFill>
                        <a:latin typeface="Calibri"/>
                      </a:endParaRPr>
                    </a:p>
                  </a:txBody>
                  <a:tcPr marL="5520" marR="5520" marT="5520" marB="0" anchor="b"/>
                </a:tc>
                <a:tc>
                  <a:txBody>
                    <a:bodyPr/>
                    <a:lstStyle/>
                    <a:p>
                      <a:pPr algn="ctr" fontAlgn="b"/>
                      <a:r>
                        <a:rPr lang="fr-FR" sz="800" u="none" strike="noStrike"/>
                        <a:t>25</a:t>
                      </a:r>
                      <a:endParaRPr lang="fr-FR" sz="800" b="0" i="0" u="none" strike="noStrike">
                        <a:solidFill>
                          <a:srgbClr val="000000"/>
                        </a:solidFill>
                        <a:latin typeface="Calibri"/>
                      </a:endParaRPr>
                    </a:p>
                  </a:txBody>
                  <a:tcPr marL="5520" marR="5520" marT="5520" marB="0" anchor="b"/>
                </a:tc>
                <a:tc>
                  <a:txBody>
                    <a:bodyPr/>
                    <a:lstStyle/>
                    <a:p>
                      <a:pPr algn="ctr" fontAlgn="b"/>
                      <a:r>
                        <a:rPr lang="fr-FR" sz="800" u="none" strike="noStrike"/>
                        <a:t>10</a:t>
                      </a:r>
                      <a:endParaRPr lang="fr-FR" sz="800" b="0" i="0" u="none" strike="noStrike">
                        <a:solidFill>
                          <a:srgbClr val="000000"/>
                        </a:solidFill>
                        <a:latin typeface="Calibri"/>
                      </a:endParaRPr>
                    </a:p>
                  </a:txBody>
                  <a:tcPr marL="5520" marR="5520" marT="5520" marB="0" anchor="b"/>
                </a:tc>
                <a:tc>
                  <a:txBody>
                    <a:bodyPr/>
                    <a:lstStyle/>
                    <a:p>
                      <a:pPr algn="ctr" fontAlgn="b"/>
                      <a:r>
                        <a:rPr lang="fr-FR" sz="800" u="none" strike="noStrike"/>
                        <a:t>10</a:t>
                      </a:r>
                      <a:endParaRPr lang="fr-FR" sz="800" b="0" i="0" u="none" strike="noStrike">
                        <a:solidFill>
                          <a:srgbClr val="000000"/>
                        </a:solidFill>
                        <a:latin typeface="Calibri"/>
                      </a:endParaRPr>
                    </a:p>
                  </a:txBody>
                  <a:tcPr marL="5520" marR="5520" marT="5520" marB="0" anchor="b"/>
                </a:tc>
                <a:tc>
                  <a:txBody>
                    <a:bodyPr/>
                    <a:lstStyle/>
                    <a:p>
                      <a:pPr algn="ctr" fontAlgn="b"/>
                      <a:endParaRPr lang="fr-FR" sz="800" b="0" i="0" u="none" strike="noStrike" dirty="0">
                        <a:solidFill>
                          <a:srgbClr val="000000"/>
                        </a:solidFill>
                        <a:latin typeface="Calibri"/>
                      </a:endParaRPr>
                    </a:p>
                  </a:txBody>
                  <a:tcPr marL="5520" marR="5520" marT="5520" marB="0" anchor="b">
                    <a:solidFill>
                      <a:schemeClr val="bg1">
                        <a:lumMod val="85000"/>
                      </a:schemeClr>
                    </a:solidFill>
                  </a:tcPr>
                </a:tc>
                <a:tc>
                  <a:txBody>
                    <a:bodyPr/>
                    <a:lstStyle/>
                    <a:p>
                      <a:pPr algn="ctr" fontAlgn="b"/>
                      <a:r>
                        <a:rPr lang="fr-FR" sz="800" u="none" strike="noStrike"/>
                        <a:t>75</a:t>
                      </a:r>
                      <a:endParaRPr lang="fr-FR" sz="800" b="0" i="0" u="none" strike="noStrike">
                        <a:solidFill>
                          <a:srgbClr val="000000"/>
                        </a:solidFill>
                        <a:latin typeface="Calibri"/>
                      </a:endParaRPr>
                    </a:p>
                  </a:txBody>
                  <a:tcPr marL="5520" marR="5520" marT="5520" marB="0" anchor="b"/>
                </a:tc>
                <a:extLst>
                  <a:ext uri="{0D108BD9-81ED-4DB2-BD59-A6C34878D82A}">
                    <a16:rowId xmlns:a16="http://schemas.microsoft.com/office/drawing/2014/main" val="10019"/>
                  </a:ext>
                </a:extLst>
              </a:tr>
              <a:tr h="129110">
                <a:tc>
                  <a:txBody>
                    <a:bodyPr/>
                    <a:lstStyle/>
                    <a:p>
                      <a:pPr algn="ctr" fontAlgn="b"/>
                      <a:r>
                        <a:rPr lang="fr-FR" sz="800" u="none" strike="noStrike"/>
                        <a:t>20</a:t>
                      </a:r>
                      <a:endParaRPr lang="fr-FR" sz="800" b="0" i="0" u="none" strike="noStrike">
                        <a:solidFill>
                          <a:srgbClr val="000000"/>
                        </a:solidFill>
                        <a:latin typeface="Calibri"/>
                      </a:endParaRPr>
                    </a:p>
                  </a:txBody>
                  <a:tcPr marL="5520" marR="5520" marT="5520" marB="0" anchor="b"/>
                </a:tc>
                <a:tc>
                  <a:txBody>
                    <a:bodyPr/>
                    <a:lstStyle/>
                    <a:p>
                      <a:pPr algn="ctr" fontAlgn="b"/>
                      <a:r>
                        <a:rPr lang="fr-FR" sz="800" u="none" strike="noStrike"/>
                        <a:t>24</a:t>
                      </a:r>
                      <a:endParaRPr lang="fr-FR" sz="800" b="0" i="0" u="none" strike="noStrike">
                        <a:solidFill>
                          <a:srgbClr val="000000"/>
                        </a:solidFill>
                        <a:latin typeface="Calibri"/>
                      </a:endParaRPr>
                    </a:p>
                  </a:txBody>
                  <a:tcPr marL="5520" marR="5520" marT="5520" marB="0" anchor="b"/>
                </a:tc>
                <a:tc>
                  <a:txBody>
                    <a:bodyPr/>
                    <a:lstStyle/>
                    <a:p>
                      <a:pPr algn="ctr" fontAlgn="b"/>
                      <a:r>
                        <a:rPr lang="fr-FR" sz="800" u="none" strike="noStrike"/>
                        <a:t>10</a:t>
                      </a:r>
                      <a:endParaRPr lang="fr-FR" sz="800" b="0" i="0" u="none" strike="noStrike">
                        <a:solidFill>
                          <a:srgbClr val="000000"/>
                        </a:solidFill>
                        <a:latin typeface="Calibri"/>
                      </a:endParaRPr>
                    </a:p>
                  </a:txBody>
                  <a:tcPr marL="5520" marR="5520" marT="5520" marB="0" anchor="b"/>
                </a:tc>
                <a:tc>
                  <a:txBody>
                    <a:bodyPr/>
                    <a:lstStyle/>
                    <a:p>
                      <a:pPr algn="ctr" fontAlgn="b"/>
                      <a:endParaRPr lang="fr-FR" sz="800" b="0" i="0" u="none" strike="noStrike" dirty="0">
                        <a:solidFill>
                          <a:srgbClr val="000000"/>
                        </a:solidFill>
                        <a:latin typeface="Calibri"/>
                      </a:endParaRPr>
                    </a:p>
                  </a:txBody>
                  <a:tcPr marL="5520" marR="5520" marT="5520" marB="0" anchor="b">
                    <a:solidFill>
                      <a:schemeClr val="bg1">
                        <a:lumMod val="85000"/>
                      </a:schemeClr>
                    </a:solidFill>
                  </a:tcPr>
                </a:tc>
                <a:tc>
                  <a:txBody>
                    <a:bodyPr/>
                    <a:lstStyle/>
                    <a:p>
                      <a:pPr algn="ctr" fontAlgn="b"/>
                      <a:endParaRPr lang="fr-FR" sz="800" b="0" i="0" u="none" strike="noStrike" dirty="0">
                        <a:solidFill>
                          <a:srgbClr val="000000"/>
                        </a:solidFill>
                        <a:latin typeface="Calibri"/>
                      </a:endParaRPr>
                    </a:p>
                  </a:txBody>
                  <a:tcPr marL="5520" marR="5520" marT="5520" marB="0" anchor="b">
                    <a:solidFill>
                      <a:schemeClr val="bg1">
                        <a:lumMod val="85000"/>
                      </a:schemeClr>
                    </a:solidFill>
                  </a:tcPr>
                </a:tc>
                <a:tc>
                  <a:txBody>
                    <a:bodyPr/>
                    <a:lstStyle/>
                    <a:p>
                      <a:pPr algn="ctr" fontAlgn="b"/>
                      <a:r>
                        <a:rPr lang="fr-FR" sz="800" u="none" strike="noStrike"/>
                        <a:t>76</a:t>
                      </a:r>
                      <a:endParaRPr lang="fr-FR" sz="800" b="0" i="0" u="none" strike="noStrike">
                        <a:solidFill>
                          <a:srgbClr val="000000"/>
                        </a:solidFill>
                        <a:latin typeface="Calibri"/>
                      </a:endParaRPr>
                    </a:p>
                  </a:txBody>
                  <a:tcPr marL="5520" marR="5520" marT="5520" marB="0" anchor="b"/>
                </a:tc>
                <a:extLst>
                  <a:ext uri="{0D108BD9-81ED-4DB2-BD59-A6C34878D82A}">
                    <a16:rowId xmlns:a16="http://schemas.microsoft.com/office/drawing/2014/main" val="10020"/>
                  </a:ext>
                </a:extLst>
              </a:tr>
              <a:tr h="129110">
                <a:tc>
                  <a:txBody>
                    <a:bodyPr/>
                    <a:lstStyle/>
                    <a:p>
                      <a:pPr algn="ctr" fontAlgn="b"/>
                      <a:r>
                        <a:rPr lang="fr-FR" sz="800" u="none" strike="noStrike"/>
                        <a:t>21</a:t>
                      </a:r>
                      <a:endParaRPr lang="fr-FR" sz="800" b="0" i="0" u="none" strike="noStrike">
                        <a:solidFill>
                          <a:srgbClr val="000000"/>
                        </a:solidFill>
                        <a:latin typeface="Calibri"/>
                      </a:endParaRPr>
                    </a:p>
                  </a:txBody>
                  <a:tcPr marL="5520" marR="5520" marT="5520" marB="0" anchor="b"/>
                </a:tc>
                <a:tc>
                  <a:txBody>
                    <a:bodyPr/>
                    <a:lstStyle/>
                    <a:p>
                      <a:pPr algn="ctr" fontAlgn="b"/>
                      <a:r>
                        <a:rPr lang="fr-FR" sz="800" u="none" strike="noStrike"/>
                        <a:t>23</a:t>
                      </a:r>
                      <a:endParaRPr lang="fr-FR" sz="800" b="0" i="0" u="none" strike="noStrike">
                        <a:solidFill>
                          <a:srgbClr val="000000"/>
                        </a:solidFill>
                        <a:latin typeface="Calibri"/>
                      </a:endParaRPr>
                    </a:p>
                  </a:txBody>
                  <a:tcPr marL="5520" marR="5520" marT="5520" marB="0" anchor="b"/>
                </a:tc>
                <a:tc>
                  <a:txBody>
                    <a:bodyPr/>
                    <a:lstStyle/>
                    <a:p>
                      <a:pPr algn="ctr" fontAlgn="b"/>
                      <a:r>
                        <a:rPr lang="fr-FR" sz="800" u="none" strike="noStrike"/>
                        <a:t>10</a:t>
                      </a:r>
                      <a:endParaRPr lang="fr-FR" sz="800" b="0" i="0" u="none" strike="noStrike">
                        <a:solidFill>
                          <a:srgbClr val="000000"/>
                        </a:solidFill>
                        <a:latin typeface="Calibri"/>
                      </a:endParaRPr>
                    </a:p>
                  </a:txBody>
                  <a:tcPr marL="5520" marR="5520" marT="5520" marB="0" anchor="b"/>
                </a:tc>
                <a:tc>
                  <a:txBody>
                    <a:bodyPr/>
                    <a:lstStyle/>
                    <a:p>
                      <a:pPr algn="ctr" fontAlgn="b"/>
                      <a:endParaRPr lang="fr-FR" sz="800" b="0" i="0" u="none" strike="noStrike" dirty="0">
                        <a:solidFill>
                          <a:srgbClr val="000000"/>
                        </a:solidFill>
                        <a:latin typeface="Calibri"/>
                      </a:endParaRPr>
                    </a:p>
                  </a:txBody>
                  <a:tcPr marL="5520" marR="5520" marT="5520" marB="0" anchor="b">
                    <a:solidFill>
                      <a:schemeClr val="bg1">
                        <a:lumMod val="85000"/>
                      </a:schemeClr>
                    </a:solidFill>
                  </a:tcPr>
                </a:tc>
                <a:tc>
                  <a:txBody>
                    <a:bodyPr/>
                    <a:lstStyle/>
                    <a:p>
                      <a:pPr algn="ctr" fontAlgn="b"/>
                      <a:endParaRPr lang="fr-FR" sz="800" b="0" i="0" u="none" strike="noStrike" dirty="0">
                        <a:solidFill>
                          <a:srgbClr val="000000"/>
                        </a:solidFill>
                        <a:latin typeface="Calibri"/>
                      </a:endParaRPr>
                    </a:p>
                  </a:txBody>
                  <a:tcPr marL="5520" marR="5520" marT="5520" marB="0" anchor="b">
                    <a:solidFill>
                      <a:schemeClr val="bg1">
                        <a:lumMod val="85000"/>
                      </a:schemeClr>
                    </a:solidFill>
                  </a:tcPr>
                </a:tc>
                <a:tc>
                  <a:txBody>
                    <a:bodyPr/>
                    <a:lstStyle/>
                    <a:p>
                      <a:pPr algn="ctr" fontAlgn="b"/>
                      <a:r>
                        <a:rPr lang="fr-FR" sz="800" u="none" strike="noStrike"/>
                        <a:t>77</a:t>
                      </a:r>
                      <a:endParaRPr lang="fr-FR" sz="800" b="0" i="0" u="none" strike="noStrike">
                        <a:solidFill>
                          <a:srgbClr val="000000"/>
                        </a:solidFill>
                        <a:latin typeface="Calibri"/>
                      </a:endParaRPr>
                    </a:p>
                  </a:txBody>
                  <a:tcPr marL="5520" marR="5520" marT="5520" marB="0" anchor="b"/>
                </a:tc>
                <a:extLst>
                  <a:ext uri="{0D108BD9-81ED-4DB2-BD59-A6C34878D82A}">
                    <a16:rowId xmlns:a16="http://schemas.microsoft.com/office/drawing/2014/main" val="10021"/>
                  </a:ext>
                </a:extLst>
              </a:tr>
              <a:tr h="129110">
                <a:tc>
                  <a:txBody>
                    <a:bodyPr/>
                    <a:lstStyle/>
                    <a:p>
                      <a:pPr algn="ctr" fontAlgn="b"/>
                      <a:r>
                        <a:rPr lang="fr-FR" sz="800" u="none" strike="noStrike"/>
                        <a:t>22</a:t>
                      </a:r>
                      <a:endParaRPr lang="fr-FR" sz="800" b="0" i="0" u="none" strike="noStrike">
                        <a:solidFill>
                          <a:srgbClr val="000000"/>
                        </a:solidFill>
                        <a:latin typeface="Calibri"/>
                      </a:endParaRPr>
                    </a:p>
                  </a:txBody>
                  <a:tcPr marL="5520" marR="5520" marT="5520" marB="0" anchor="b"/>
                </a:tc>
                <a:tc>
                  <a:txBody>
                    <a:bodyPr/>
                    <a:lstStyle/>
                    <a:p>
                      <a:pPr algn="ctr" fontAlgn="b"/>
                      <a:r>
                        <a:rPr lang="fr-FR" sz="800" u="none" strike="noStrike"/>
                        <a:t>22</a:t>
                      </a:r>
                      <a:endParaRPr lang="fr-FR" sz="800" b="0" i="0" u="none" strike="noStrike">
                        <a:solidFill>
                          <a:srgbClr val="000000"/>
                        </a:solidFill>
                        <a:latin typeface="Calibri"/>
                      </a:endParaRPr>
                    </a:p>
                  </a:txBody>
                  <a:tcPr marL="5520" marR="5520" marT="5520" marB="0" anchor="b"/>
                </a:tc>
                <a:tc>
                  <a:txBody>
                    <a:bodyPr/>
                    <a:lstStyle/>
                    <a:p>
                      <a:pPr algn="ctr" fontAlgn="b"/>
                      <a:r>
                        <a:rPr lang="fr-FR" sz="800" u="none" strike="noStrike"/>
                        <a:t>10</a:t>
                      </a:r>
                      <a:endParaRPr lang="fr-FR" sz="800" b="0" i="0" u="none" strike="noStrike">
                        <a:solidFill>
                          <a:srgbClr val="000000"/>
                        </a:solidFill>
                        <a:latin typeface="Calibri"/>
                      </a:endParaRPr>
                    </a:p>
                  </a:txBody>
                  <a:tcPr marL="5520" marR="5520" marT="5520" marB="0" anchor="b"/>
                </a:tc>
                <a:tc>
                  <a:txBody>
                    <a:bodyPr/>
                    <a:lstStyle/>
                    <a:p>
                      <a:pPr algn="ctr" fontAlgn="b"/>
                      <a:endParaRPr lang="fr-FR" sz="800" b="0" i="0" u="none" strike="noStrike" dirty="0">
                        <a:solidFill>
                          <a:srgbClr val="000000"/>
                        </a:solidFill>
                        <a:latin typeface="Calibri"/>
                      </a:endParaRPr>
                    </a:p>
                  </a:txBody>
                  <a:tcPr marL="5520" marR="5520" marT="5520" marB="0" anchor="b">
                    <a:solidFill>
                      <a:schemeClr val="bg1">
                        <a:lumMod val="85000"/>
                      </a:schemeClr>
                    </a:solidFill>
                  </a:tcPr>
                </a:tc>
                <a:tc>
                  <a:txBody>
                    <a:bodyPr/>
                    <a:lstStyle/>
                    <a:p>
                      <a:pPr algn="ctr" fontAlgn="b"/>
                      <a:endParaRPr lang="fr-FR" sz="800" b="0" i="0" u="none" strike="noStrike">
                        <a:solidFill>
                          <a:srgbClr val="000000"/>
                        </a:solidFill>
                        <a:latin typeface="Calibri"/>
                      </a:endParaRPr>
                    </a:p>
                  </a:txBody>
                  <a:tcPr marL="5520" marR="5520" marT="5520" marB="0" anchor="b">
                    <a:solidFill>
                      <a:schemeClr val="bg1">
                        <a:lumMod val="85000"/>
                      </a:schemeClr>
                    </a:solidFill>
                  </a:tcPr>
                </a:tc>
                <a:tc>
                  <a:txBody>
                    <a:bodyPr/>
                    <a:lstStyle/>
                    <a:p>
                      <a:pPr algn="ctr" fontAlgn="b"/>
                      <a:r>
                        <a:rPr lang="fr-FR" sz="800" u="none" strike="noStrike"/>
                        <a:t>78</a:t>
                      </a:r>
                      <a:endParaRPr lang="fr-FR" sz="800" b="0" i="0" u="none" strike="noStrike">
                        <a:solidFill>
                          <a:srgbClr val="000000"/>
                        </a:solidFill>
                        <a:latin typeface="Calibri"/>
                      </a:endParaRPr>
                    </a:p>
                  </a:txBody>
                  <a:tcPr marL="5520" marR="5520" marT="5520" marB="0" anchor="b"/>
                </a:tc>
                <a:extLst>
                  <a:ext uri="{0D108BD9-81ED-4DB2-BD59-A6C34878D82A}">
                    <a16:rowId xmlns:a16="http://schemas.microsoft.com/office/drawing/2014/main" val="10022"/>
                  </a:ext>
                </a:extLst>
              </a:tr>
              <a:tr h="129110">
                <a:tc>
                  <a:txBody>
                    <a:bodyPr/>
                    <a:lstStyle/>
                    <a:p>
                      <a:pPr algn="ctr" fontAlgn="b"/>
                      <a:r>
                        <a:rPr lang="fr-FR" sz="800" u="none" strike="noStrike"/>
                        <a:t>23</a:t>
                      </a:r>
                      <a:endParaRPr lang="fr-FR" sz="800" b="0" i="0" u="none" strike="noStrike">
                        <a:solidFill>
                          <a:srgbClr val="000000"/>
                        </a:solidFill>
                        <a:latin typeface="Calibri"/>
                      </a:endParaRPr>
                    </a:p>
                  </a:txBody>
                  <a:tcPr marL="5520" marR="5520" marT="5520" marB="0" anchor="b"/>
                </a:tc>
                <a:tc>
                  <a:txBody>
                    <a:bodyPr/>
                    <a:lstStyle/>
                    <a:p>
                      <a:pPr algn="ctr" fontAlgn="b"/>
                      <a:r>
                        <a:rPr lang="fr-FR" sz="800" u="none" strike="noStrike"/>
                        <a:t>21</a:t>
                      </a:r>
                      <a:endParaRPr lang="fr-FR" sz="800" b="0" i="0" u="none" strike="noStrike">
                        <a:solidFill>
                          <a:srgbClr val="000000"/>
                        </a:solidFill>
                        <a:latin typeface="Calibri"/>
                      </a:endParaRPr>
                    </a:p>
                  </a:txBody>
                  <a:tcPr marL="5520" marR="5520" marT="5520" marB="0" anchor="b"/>
                </a:tc>
                <a:tc>
                  <a:txBody>
                    <a:bodyPr/>
                    <a:lstStyle/>
                    <a:p>
                      <a:pPr algn="ctr" fontAlgn="b"/>
                      <a:r>
                        <a:rPr lang="fr-FR" sz="800" u="none" strike="noStrike"/>
                        <a:t>10</a:t>
                      </a:r>
                      <a:endParaRPr lang="fr-FR" sz="800" b="0" i="0" u="none" strike="noStrike">
                        <a:solidFill>
                          <a:srgbClr val="000000"/>
                        </a:solidFill>
                        <a:latin typeface="Calibri"/>
                      </a:endParaRPr>
                    </a:p>
                  </a:txBody>
                  <a:tcPr marL="5520" marR="5520" marT="5520" marB="0" anchor="b"/>
                </a:tc>
                <a:tc>
                  <a:txBody>
                    <a:bodyPr/>
                    <a:lstStyle/>
                    <a:p>
                      <a:pPr algn="ctr" fontAlgn="b"/>
                      <a:endParaRPr lang="fr-FR" sz="800" b="0" i="0" u="none" strike="noStrike" dirty="0">
                        <a:solidFill>
                          <a:srgbClr val="000000"/>
                        </a:solidFill>
                        <a:latin typeface="Calibri"/>
                      </a:endParaRPr>
                    </a:p>
                  </a:txBody>
                  <a:tcPr marL="5520" marR="5520" marT="5520" marB="0" anchor="b">
                    <a:solidFill>
                      <a:schemeClr val="bg1">
                        <a:lumMod val="85000"/>
                      </a:schemeClr>
                    </a:solidFill>
                  </a:tcPr>
                </a:tc>
                <a:tc>
                  <a:txBody>
                    <a:bodyPr/>
                    <a:lstStyle/>
                    <a:p>
                      <a:pPr algn="ctr" fontAlgn="b"/>
                      <a:endParaRPr lang="fr-FR" sz="800" b="0" i="0" u="none" strike="noStrike">
                        <a:solidFill>
                          <a:srgbClr val="000000"/>
                        </a:solidFill>
                        <a:latin typeface="Calibri"/>
                      </a:endParaRPr>
                    </a:p>
                  </a:txBody>
                  <a:tcPr marL="5520" marR="5520" marT="5520" marB="0" anchor="b">
                    <a:solidFill>
                      <a:schemeClr val="bg1">
                        <a:lumMod val="85000"/>
                      </a:schemeClr>
                    </a:solidFill>
                  </a:tcPr>
                </a:tc>
                <a:tc>
                  <a:txBody>
                    <a:bodyPr/>
                    <a:lstStyle/>
                    <a:p>
                      <a:pPr algn="ctr" fontAlgn="b"/>
                      <a:r>
                        <a:rPr lang="fr-FR" sz="800" u="none" strike="noStrike"/>
                        <a:t>79</a:t>
                      </a:r>
                      <a:endParaRPr lang="fr-FR" sz="800" b="0" i="0" u="none" strike="noStrike">
                        <a:solidFill>
                          <a:srgbClr val="000000"/>
                        </a:solidFill>
                        <a:latin typeface="Calibri"/>
                      </a:endParaRPr>
                    </a:p>
                  </a:txBody>
                  <a:tcPr marL="5520" marR="5520" marT="5520" marB="0" anchor="b"/>
                </a:tc>
                <a:extLst>
                  <a:ext uri="{0D108BD9-81ED-4DB2-BD59-A6C34878D82A}">
                    <a16:rowId xmlns:a16="http://schemas.microsoft.com/office/drawing/2014/main" val="10023"/>
                  </a:ext>
                </a:extLst>
              </a:tr>
              <a:tr h="129110">
                <a:tc>
                  <a:txBody>
                    <a:bodyPr/>
                    <a:lstStyle/>
                    <a:p>
                      <a:pPr algn="ctr" fontAlgn="b"/>
                      <a:r>
                        <a:rPr lang="fr-FR" sz="800" u="none" strike="noStrike"/>
                        <a:t>24</a:t>
                      </a:r>
                      <a:endParaRPr lang="fr-FR" sz="800" b="0" i="0" u="none" strike="noStrike">
                        <a:solidFill>
                          <a:srgbClr val="000000"/>
                        </a:solidFill>
                        <a:latin typeface="Calibri"/>
                      </a:endParaRPr>
                    </a:p>
                  </a:txBody>
                  <a:tcPr marL="5520" marR="5520" marT="5520" marB="0" anchor="b"/>
                </a:tc>
                <a:tc>
                  <a:txBody>
                    <a:bodyPr/>
                    <a:lstStyle/>
                    <a:p>
                      <a:pPr algn="ctr" fontAlgn="b"/>
                      <a:r>
                        <a:rPr lang="fr-FR" sz="800" u="none" strike="noStrike"/>
                        <a:t>20</a:t>
                      </a:r>
                      <a:endParaRPr lang="fr-FR" sz="800" b="0" i="0" u="none" strike="noStrike">
                        <a:solidFill>
                          <a:srgbClr val="000000"/>
                        </a:solidFill>
                        <a:latin typeface="Calibri"/>
                      </a:endParaRPr>
                    </a:p>
                  </a:txBody>
                  <a:tcPr marL="5520" marR="5520" marT="5520" marB="0" anchor="b"/>
                </a:tc>
                <a:tc>
                  <a:txBody>
                    <a:bodyPr/>
                    <a:lstStyle/>
                    <a:p>
                      <a:pPr algn="ctr" fontAlgn="b"/>
                      <a:r>
                        <a:rPr lang="fr-FR" sz="800" u="none" strike="noStrike"/>
                        <a:t>10</a:t>
                      </a:r>
                      <a:endParaRPr lang="fr-FR" sz="800" b="0" i="0" u="none" strike="noStrike">
                        <a:solidFill>
                          <a:srgbClr val="000000"/>
                        </a:solidFill>
                        <a:latin typeface="Calibri"/>
                      </a:endParaRPr>
                    </a:p>
                  </a:txBody>
                  <a:tcPr marL="5520" marR="5520" marT="5520" marB="0" anchor="b"/>
                </a:tc>
                <a:tc>
                  <a:txBody>
                    <a:bodyPr/>
                    <a:lstStyle/>
                    <a:p>
                      <a:pPr algn="ctr" fontAlgn="b"/>
                      <a:endParaRPr lang="fr-FR" sz="800" b="0" i="0" u="none" strike="noStrike" dirty="0">
                        <a:solidFill>
                          <a:srgbClr val="000000"/>
                        </a:solidFill>
                        <a:latin typeface="Calibri"/>
                      </a:endParaRPr>
                    </a:p>
                  </a:txBody>
                  <a:tcPr marL="5520" marR="5520" marT="5520" marB="0" anchor="b">
                    <a:solidFill>
                      <a:schemeClr val="bg1">
                        <a:lumMod val="85000"/>
                      </a:schemeClr>
                    </a:solidFill>
                  </a:tcPr>
                </a:tc>
                <a:tc>
                  <a:txBody>
                    <a:bodyPr/>
                    <a:lstStyle/>
                    <a:p>
                      <a:pPr algn="ctr" fontAlgn="b"/>
                      <a:endParaRPr lang="fr-FR" sz="800" b="0" i="0" u="none" strike="noStrike" dirty="0">
                        <a:solidFill>
                          <a:srgbClr val="000000"/>
                        </a:solidFill>
                        <a:latin typeface="Calibri"/>
                      </a:endParaRPr>
                    </a:p>
                  </a:txBody>
                  <a:tcPr marL="5520" marR="5520" marT="5520" marB="0" anchor="b">
                    <a:solidFill>
                      <a:schemeClr val="bg1">
                        <a:lumMod val="85000"/>
                      </a:schemeClr>
                    </a:solidFill>
                  </a:tcPr>
                </a:tc>
                <a:tc>
                  <a:txBody>
                    <a:bodyPr/>
                    <a:lstStyle/>
                    <a:p>
                      <a:pPr algn="ctr" fontAlgn="b"/>
                      <a:r>
                        <a:rPr lang="fr-FR" sz="800" u="none" strike="noStrike"/>
                        <a:t>80</a:t>
                      </a:r>
                      <a:endParaRPr lang="fr-FR" sz="800" b="0" i="0" u="none" strike="noStrike">
                        <a:solidFill>
                          <a:srgbClr val="000000"/>
                        </a:solidFill>
                        <a:latin typeface="Calibri"/>
                      </a:endParaRPr>
                    </a:p>
                  </a:txBody>
                  <a:tcPr marL="5520" marR="5520" marT="5520" marB="0" anchor="b"/>
                </a:tc>
                <a:extLst>
                  <a:ext uri="{0D108BD9-81ED-4DB2-BD59-A6C34878D82A}">
                    <a16:rowId xmlns:a16="http://schemas.microsoft.com/office/drawing/2014/main" val="10024"/>
                  </a:ext>
                </a:extLst>
              </a:tr>
              <a:tr h="129110">
                <a:tc>
                  <a:txBody>
                    <a:bodyPr/>
                    <a:lstStyle/>
                    <a:p>
                      <a:pPr algn="ctr" fontAlgn="b"/>
                      <a:r>
                        <a:rPr lang="fr-FR" sz="800" u="none" strike="noStrike"/>
                        <a:t>25</a:t>
                      </a:r>
                      <a:endParaRPr lang="fr-FR" sz="800" b="0" i="0" u="none" strike="noStrike">
                        <a:solidFill>
                          <a:srgbClr val="000000"/>
                        </a:solidFill>
                        <a:latin typeface="Calibri"/>
                      </a:endParaRPr>
                    </a:p>
                  </a:txBody>
                  <a:tcPr marL="5520" marR="5520" marT="5520" marB="0" anchor="b"/>
                </a:tc>
                <a:tc>
                  <a:txBody>
                    <a:bodyPr/>
                    <a:lstStyle/>
                    <a:p>
                      <a:pPr algn="ctr" fontAlgn="b"/>
                      <a:r>
                        <a:rPr lang="fr-FR" sz="800" u="none" strike="noStrike"/>
                        <a:t>19</a:t>
                      </a:r>
                      <a:endParaRPr lang="fr-FR" sz="800" b="0" i="0" u="none" strike="noStrike">
                        <a:solidFill>
                          <a:srgbClr val="000000"/>
                        </a:solidFill>
                        <a:latin typeface="Calibri"/>
                      </a:endParaRPr>
                    </a:p>
                  </a:txBody>
                  <a:tcPr marL="5520" marR="5520" marT="5520" marB="0" anchor="b"/>
                </a:tc>
                <a:tc>
                  <a:txBody>
                    <a:bodyPr/>
                    <a:lstStyle/>
                    <a:p>
                      <a:pPr algn="ctr" fontAlgn="b"/>
                      <a:r>
                        <a:rPr lang="fr-FR" sz="800" u="none" strike="noStrike"/>
                        <a:t>10</a:t>
                      </a:r>
                      <a:endParaRPr lang="fr-FR" sz="800" b="0" i="0" u="none" strike="noStrike">
                        <a:solidFill>
                          <a:srgbClr val="000000"/>
                        </a:solidFill>
                        <a:latin typeface="Calibri"/>
                      </a:endParaRPr>
                    </a:p>
                  </a:txBody>
                  <a:tcPr marL="5520" marR="5520" marT="5520" marB="0" anchor="b"/>
                </a:tc>
                <a:tc>
                  <a:txBody>
                    <a:bodyPr/>
                    <a:lstStyle/>
                    <a:p>
                      <a:pPr algn="ctr" fontAlgn="b"/>
                      <a:endParaRPr lang="fr-FR" sz="800" b="0" i="0" u="none" strike="noStrike" dirty="0">
                        <a:solidFill>
                          <a:srgbClr val="000000"/>
                        </a:solidFill>
                        <a:latin typeface="Calibri"/>
                      </a:endParaRPr>
                    </a:p>
                  </a:txBody>
                  <a:tcPr marL="5520" marR="5520" marT="5520" marB="0" anchor="b">
                    <a:solidFill>
                      <a:schemeClr val="bg1">
                        <a:lumMod val="85000"/>
                      </a:schemeClr>
                    </a:solidFill>
                  </a:tcPr>
                </a:tc>
                <a:tc>
                  <a:txBody>
                    <a:bodyPr/>
                    <a:lstStyle/>
                    <a:p>
                      <a:pPr algn="ctr" fontAlgn="b"/>
                      <a:endParaRPr lang="fr-FR" sz="800" b="0" i="0" u="none" strike="noStrike" dirty="0">
                        <a:solidFill>
                          <a:srgbClr val="000000"/>
                        </a:solidFill>
                        <a:latin typeface="Calibri"/>
                      </a:endParaRPr>
                    </a:p>
                  </a:txBody>
                  <a:tcPr marL="5520" marR="5520" marT="5520" marB="0" anchor="b">
                    <a:solidFill>
                      <a:schemeClr val="bg1">
                        <a:lumMod val="85000"/>
                      </a:schemeClr>
                    </a:solidFill>
                  </a:tcPr>
                </a:tc>
                <a:tc>
                  <a:txBody>
                    <a:bodyPr/>
                    <a:lstStyle/>
                    <a:p>
                      <a:pPr algn="ctr" fontAlgn="b"/>
                      <a:r>
                        <a:rPr lang="fr-FR" sz="800" u="none" strike="noStrike"/>
                        <a:t>81</a:t>
                      </a:r>
                      <a:endParaRPr lang="fr-FR" sz="800" b="0" i="0" u="none" strike="noStrike">
                        <a:solidFill>
                          <a:srgbClr val="000000"/>
                        </a:solidFill>
                        <a:latin typeface="Calibri"/>
                      </a:endParaRPr>
                    </a:p>
                  </a:txBody>
                  <a:tcPr marL="5520" marR="5520" marT="5520" marB="0" anchor="b"/>
                </a:tc>
                <a:extLst>
                  <a:ext uri="{0D108BD9-81ED-4DB2-BD59-A6C34878D82A}">
                    <a16:rowId xmlns:a16="http://schemas.microsoft.com/office/drawing/2014/main" val="10025"/>
                  </a:ext>
                </a:extLst>
              </a:tr>
              <a:tr h="129110">
                <a:tc>
                  <a:txBody>
                    <a:bodyPr/>
                    <a:lstStyle/>
                    <a:p>
                      <a:pPr algn="ctr" fontAlgn="b"/>
                      <a:r>
                        <a:rPr lang="fr-FR" sz="800" u="none" strike="noStrike"/>
                        <a:t>26</a:t>
                      </a:r>
                      <a:endParaRPr lang="fr-FR" sz="800" b="0" i="0" u="none" strike="noStrike">
                        <a:solidFill>
                          <a:srgbClr val="000000"/>
                        </a:solidFill>
                        <a:latin typeface="Calibri"/>
                      </a:endParaRPr>
                    </a:p>
                  </a:txBody>
                  <a:tcPr marL="5520" marR="5520" marT="5520" marB="0" anchor="b"/>
                </a:tc>
                <a:tc>
                  <a:txBody>
                    <a:bodyPr/>
                    <a:lstStyle/>
                    <a:p>
                      <a:pPr algn="ctr" fontAlgn="b"/>
                      <a:r>
                        <a:rPr lang="fr-FR" sz="800" u="none" strike="noStrike"/>
                        <a:t>18</a:t>
                      </a:r>
                      <a:endParaRPr lang="fr-FR" sz="800" b="0" i="0" u="none" strike="noStrike">
                        <a:solidFill>
                          <a:srgbClr val="000000"/>
                        </a:solidFill>
                        <a:latin typeface="Calibri"/>
                      </a:endParaRPr>
                    </a:p>
                  </a:txBody>
                  <a:tcPr marL="5520" marR="5520" marT="5520" marB="0" anchor="b"/>
                </a:tc>
                <a:tc>
                  <a:txBody>
                    <a:bodyPr/>
                    <a:lstStyle/>
                    <a:p>
                      <a:pPr algn="ctr" fontAlgn="b"/>
                      <a:r>
                        <a:rPr lang="fr-FR" sz="800" u="none" strike="noStrike"/>
                        <a:t>10</a:t>
                      </a:r>
                      <a:endParaRPr lang="fr-FR" sz="800" b="0" i="0" u="none" strike="noStrike">
                        <a:solidFill>
                          <a:srgbClr val="000000"/>
                        </a:solidFill>
                        <a:latin typeface="Calibri"/>
                      </a:endParaRPr>
                    </a:p>
                  </a:txBody>
                  <a:tcPr marL="5520" marR="5520" marT="5520" marB="0" anchor="b"/>
                </a:tc>
                <a:tc>
                  <a:txBody>
                    <a:bodyPr/>
                    <a:lstStyle/>
                    <a:p>
                      <a:pPr algn="ctr" fontAlgn="b"/>
                      <a:endParaRPr lang="fr-FR" sz="800" b="0" i="0" u="none" strike="noStrike" dirty="0">
                        <a:solidFill>
                          <a:srgbClr val="000000"/>
                        </a:solidFill>
                        <a:latin typeface="Calibri"/>
                      </a:endParaRPr>
                    </a:p>
                  </a:txBody>
                  <a:tcPr marL="5520" marR="5520" marT="5520" marB="0" anchor="b">
                    <a:solidFill>
                      <a:schemeClr val="bg1">
                        <a:lumMod val="85000"/>
                      </a:schemeClr>
                    </a:solidFill>
                  </a:tcPr>
                </a:tc>
                <a:tc>
                  <a:txBody>
                    <a:bodyPr/>
                    <a:lstStyle/>
                    <a:p>
                      <a:pPr algn="ctr" fontAlgn="b"/>
                      <a:endParaRPr lang="fr-FR" sz="800" b="0" i="0" u="none" strike="noStrike" dirty="0">
                        <a:solidFill>
                          <a:srgbClr val="000000"/>
                        </a:solidFill>
                        <a:latin typeface="Calibri"/>
                      </a:endParaRPr>
                    </a:p>
                  </a:txBody>
                  <a:tcPr marL="5520" marR="5520" marT="5520" marB="0" anchor="b">
                    <a:solidFill>
                      <a:schemeClr val="bg1">
                        <a:lumMod val="85000"/>
                      </a:schemeClr>
                    </a:solidFill>
                  </a:tcPr>
                </a:tc>
                <a:tc>
                  <a:txBody>
                    <a:bodyPr/>
                    <a:lstStyle/>
                    <a:p>
                      <a:pPr algn="ctr" fontAlgn="b"/>
                      <a:r>
                        <a:rPr lang="fr-FR" sz="800" u="none" strike="noStrike"/>
                        <a:t>82</a:t>
                      </a:r>
                      <a:endParaRPr lang="fr-FR" sz="800" b="0" i="0" u="none" strike="noStrike">
                        <a:solidFill>
                          <a:srgbClr val="000000"/>
                        </a:solidFill>
                        <a:latin typeface="Calibri"/>
                      </a:endParaRPr>
                    </a:p>
                  </a:txBody>
                  <a:tcPr marL="5520" marR="5520" marT="5520" marB="0" anchor="b"/>
                </a:tc>
                <a:extLst>
                  <a:ext uri="{0D108BD9-81ED-4DB2-BD59-A6C34878D82A}">
                    <a16:rowId xmlns:a16="http://schemas.microsoft.com/office/drawing/2014/main" val="10026"/>
                  </a:ext>
                </a:extLst>
              </a:tr>
              <a:tr h="129110">
                <a:tc>
                  <a:txBody>
                    <a:bodyPr/>
                    <a:lstStyle/>
                    <a:p>
                      <a:pPr algn="ctr" fontAlgn="b"/>
                      <a:r>
                        <a:rPr lang="fr-FR" sz="800" u="none" strike="noStrike"/>
                        <a:t>27</a:t>
                      </a:r>
                      <a:endParaRPr lang="fr-FR" sz="800" b="0" i="0" u="none" strike="noStrike">
                        <a:solidFill>
                          <a:srgbClr val="000000"/>
                        </a:solidFill>
                        <a:latin typeface="Calibri"/>
                      </a:endParaRPr>
                    </a:p>
                  </a:txBody>
                  <a:tcPr marL="5520" marR="5520" marT="5520" marB="0" anchor="b"/>
                </a:tc>
                <a:tc>
                  <a:txBody>
                    <a:bodyPr/>
                    <a:lstStyle/>
                    <a:p>
                      <a:pPr algn="ctr" fontAlgn="b"/>
                      <a:r>
                        <a:rPr lang="fr-FR" sz="800" u="none" strike="noStrike"/>
                        <a:t>17</a:t>
                      </a:r>
                      <a:endParaRPr lang="fr-FR" sz="800" b="0" i="0" u="none" strike="noStrike">
                        <a:solidFill>
                          <a:srgbClr val="000000"/>
                        </a:solidFill>
                        <a:latin typeface="Calibri"/>
                      </a:endParaRPr>
                    </a:p>
                  </a:txBody>
                  <a:tcPr marL="5520" marR="5520" marT="5520" marB="0" anchor="b"/>
                </a:tc>
                <a:tc>
                  <a:txBody>
                    <a:bodyPr/>
                    <a:lstStyle/>
                    <a:p>
                      <a:pPr algn="ctr" fontAlgn="b"/>
                      <a:r>
                        <a:rPr lang="fr-FR" sz="800" u="none" strike="noStrike"/>
                        <a:t>10</a:t>
                      </a:r>
                      <a:endParaRPr lang="fr-FR" sz="800" b="0" i="0" u="none" strike="noStrike">
                        <a:solidFill>
                          <a:srgbClr val="000000"/>
                        </a:solidFill>
                        <a:latin typeface="Calibri"/>
                      </a:endParaRPr>
                    </a:p>
                  </a:txBody>
                  <a:tcPr marL="5520" marR="5520" marT="5520" marB="0" anchor="b"/>
                </a:tc>
                <a:tc>
                  <a:txBody>
                    <a:bodyPr/>
                    <a:lstStyle/>
                    <a:p>
                      <a:pPr algn="ctr" fontAlgn="b"/>
                      <a:endParaRPr lang="fr-FR" sz="800" b="0" i="0" u="none" strike="noStrike" dirty="0">
                        <a:solidFill>
                          <a:srgbClr val="000000"/>
                        </a:solidFill>
                        <a:latin typeface="Calibri"/>
                      </a:endParaRPr>
                    </a:p>
                  </a:txBody>
                  <a:tcPr marL="5520" marR="5520" marT="5520" marB="0" anchor="b">
                    <a:solidFill>
                      <a:schemeClr val="bg1">
                        <a:lumMod val="85000"/>
                      </a:schemeClr>
                    </a:solidFill>
                  </a:tcPr>
                </a:tc>
                <a:tc>
                  <a:txBody>
                    <a:bodyPr/>
                    <a:lstStyle/>
                    <a:p>
                      <a:pPr algn="ctr" fontAlgn="b"/>
                      <a:endParaRPr lang="fr-FR" sz="800" b="0" i="0" u="none" strike="noStrike" dirty="0">
                        <a:solidFill>
                          <a:srgbClr val="000000"/>
                        </a:solidFill>
                        <a:latin typeface="Calibri"/>
                      </a:endParaRPr>
                    </a:p>
                  </a:txBody>
                  <a:tcPr marL="5520" marR="5520" marT="5520" marB="0" anchor="b">
                    <a:solidFill>
                      <a:schemeClr val="bg1">
                        <a:lumMod val="85000"/>
                      </a:schemeClr>
                    </a:solidFill>
                  </a:tcPr>
                </a:tc>
                <a:tc>
                  <a:txBody>
                    <a:bodyPr/>
                    <a:lstStyle/>
                    <a:p>
                      <a:pPr algn="ctr" fontAlgn="b"/>
                      <a:r>
                        <a:rPr lang="fr-FR" sz="800" u="none" strike="noStrike"/>
                        <a:t>83</a:t>
                      </a:r>
                      <a:endParaRPr lang="fr-FR" sz="800" b="0" i="0" u="none" strike="noStrike">
                        <a:solidFill>
                          <a:srgbClr val="000000"/>
                        </a:solidFill>
                        <a:latin typeface="Calibri"/>
                      </a:endParaRPr>
                    </a:p>
                  </a:txBody>
                  <a:tcPr marL="5520" marR="5520" marT="5520" marB="0" anchor="b"/>
                </a:tc>
                <a:extLst>
                  <a:ext uri="{0D108BD9-81ED-4DB2-BD59-A6C34878D82A}">
                    <a16:rowId xmlns:a16="http://schemas.microsoft.com/office/drawing/2014/main" val="10027"/>
                  </a:ext>
                </a:extLst>
              </a:tr>
              <a:tr h="129110">
                <a:tc>
                  <a:txBody>
                    <a:bodyPr/>
                    <a:lstStyle/>
                    <a:p>
                      <a:pPr algn="ctr" fontAlgn="b"/>
                      <a:r>
                        <a:rPr lang="fr-FR" sz="800" u="none" strike="noStrike"/>
                        <a:t>28</a:t>
                      </a:r>
                      <a:endParaRPr lang="fr-FR" sz="800" b="0" i="0" u="none" strike="noStrike">
                        <a:solidFill>
                          <a:srgbClr val="000000"/>
                        </a:solidFill>
                        <a:latin typeface="Calibri"/>
                      </a:endParaRPr>
                    </a:p>
                  </a:txBody>
                  <a:tcPr marL="5520" marR="5520" marT="5520" marB="0" anchor="b"/>
                </a:tc>
                <a:tc>
                  <a:txBody>
                    <a:bodyPr/>
                    <a:lstStyle/>
                    <a:p>
                      <a:pPr algn="ctr" fontAlgn="b"/>
                      <a:r>
                        <a:rPr lang="fr-FR" sz="800" u="none" strike="noStrike"/>
                        <a:t>16</a:t>
                      </a:r>
                      <a:endParaRPr lang="fr-FR" sz="800" b="0" i="0" u="none" strike="noStrike">
                        <a:solidFill>
                          <a:srgbClr val="000000"/>
                        </a:solidFill>
                        <a:latin typeface="Calibri"/>
                      </a:endParaRPr>
                    </a:p>
                  </a:txBody>
                  <a:tcPr marL="5520" marR="5520" marT="5520" marB="0" anchor="b"/>
                </a:tc>
                <a:tc>
                  <a:txBody>
                    <a:bodyPr/>
                    <a:lstStyle/>
                    <a:p>
                      <a:pPr algn="ctr" fontAlgn="b"/>
                      <a:r>
                        <a:rPr lang="fr-FR" sz="800" u="none" strike="noStrike"/>
                        <a:t>10</a:t>
                      </a:r>
                      <a:endParaRPr lang="fr-FR" sz="800" b="0" i="0" u="none" strike="noStrike">
                        <a:solidFill>
                          <a:srgbClr val="000000"/>
                        </a:solidFill>
                        <a:latin typeface="Calibri"/>
                      </a:endParaRPr>
                    </a:p>
                  </a:txBody>
                  <a:tcPr marL="5520" marR="5520" marT="5520" marB="0" anchor="b"/>
                </a:tc>
                <a:tc>
                  <a:txBody>
                    <a:bodyPr/>
                    <a:lstStyle/>
                    <a:p>
                      <a:pPr algn="ctr" fontAlgn="b"/>
                      <a:endParaRPr lang="fr-FR" sz="800" b="0" i="0" u="none" strike="noStrike" dirty="0">
                        <a:solidFill>
                          <a:srgbClr val="000000"/>
                        </a:solidFill>
                        <a:latin typeface="Calibri"/>
                      </a:endParaRPr>
                    </a:p>
                  </a:txBody>
                  <a:tcPr marL="5520" marR="5520" marT="5520" marB="0" anchor="b">
                    <a:solidFill>
                      <a:schemeClr val="bg1">
                        <a:lumMod val="85000"/>
                      </a:schemeClr>
                    </a:solidFill>
                  </a:tcPr>
                </a:tc>
                <a:tc>
                  <a:txBody>
                    <a:bodyPr/>
                    <a:lstStyle/>
                    <a:p>
                      <a:pPr algn="ctr" fontAlgn="b"/>
                      <a:endParaRPr lang="fr-FR" sz="800" b="0" i="0" u="none" strike="noStrike" dirty="0">
                        <a:solidFill>
                          <a:srgbClr val="000000"/>
                        </a:solidFill>
                        <a:latin typeface="Calibri"/>
                      </a:endParaRPr>
                    </a:p>
                  </a:txBody>
                  <a:tcPr marL="5520" marR="5520" marT="5520" marB="0" anchor="b">
                    <a:solidFill>
                      <a:schemeClr val="bg1">
                        <a:lumMod val="85000"/>
                      </a:schemeClr>
                    </a:solidFill>
                  </a:tcPr>
                </a:tc>
                <a:tc>
                  <a:txBody>
                    <a:bodyPr/>
                    <a:lstStyle/>
                    <a:p>
                      <a:pPr algn="ctr" fontAlgn="b"/>
                      <a:r>
                        <a:rPr lang="fr-FR" sz="800" u="none" strike="noStrike"/>
                        <a:t>84</a:t>
                      </a:r>
                      <a:endParaRPr lang="fr-FR" sz="800" b="0" i="0" u="none" strike="noStrike">
                        <a:solidFill>
                          <a:srgbClr val="000000"/>
                        </a:solidFill>
                        <a:latin typeface="Calibri"/>
                      </a:endParaRPr>
                    </a:p>
                  </a:txBody>
                  <a:tcPr marL="5520" marR="5520" marT="5520" marB="0" anchor="b"/>
                </a:tc>
                <a:extLst>
                  <a:ext uri="{0D108BD9-81ED-4DB2-BD59-A6C34878D82A}">
                    <a16:rowId xmlns:a16="http://schemas.microsoft.com/office/drawing/2014/main" val="10028"/>
                  </a:ext>
                </a:extLst>
              </a:tr>
              <a:tr h="129110">
                <a:tc>
                  <a:txBody>
                    <a:bodyPr/>
                    <a:lstStyle/>
                    <a:p>
                      <a:pPr algn="ctr" fontAlgn="b"/>
                      <a:r>
                        <a:rPr lang="fr-FR" sz="800" u="none" strike="noStrike"/>
                        <a:t>29</a:t>
                      </a:r>
                      <a:endParaRPr lang="fr-FR" sz="800" b="0" i="0" u="none" strike="noStrike">
                        <a:solidFill>
                          <a:srgbClr val="000000"/>
                        </a:solidFill>
                        <a:latin typeface="Calibri"/>
                      </a:endParaRPr>
                    </a:p>
                  </a:txBody>
                  <a:tcPr marL="5520" marR="5520" marT="5520" marB="0" anchor="b"/>
                </a:tc>
                <a:tc>
                  <a:txBody>
                    <a:bodyPr/>
                    <a:lstStyle/>
                    <a:p>
                      <a:pPr algn="ctr" fontAlgn="b"/>
                      <a:r>
                        <a:rPr lang="fr-FR" sz="800" u="none" strike="noStrike"/>
                        <a:t>15</a:t>
                      </a:r>
                      <a:endParaRPr lang="fr-FR" sz="800" b="0" i="0" u="none" strike="noStrike">
                        <a:solidFill>
                          <a:srgbClr val="000000"/>
                        </a:solidFill>
                        <a:latin typeface="Calibri"/>
                      </a:endParaRPr>
                    </a:p>
                  </a:txBody>
                  <a:tcPr marL="5520" marR="5520" marT="5520" marB="0" anchor="b"/>
                </a:tc>
                <a:tc>
                  <a:txBody>
                    <a:bodyPr/>
                    <a:lstStyle/>
                    <a:p>
                      <a:pPr algn="ctr" fontAlgn="b"/>
                      <a:r>
                        <a:rPr lang="fr-FR" sz="800" u="none" strike="noStrike"/>
                        <a:t>10</a:t>
                      </a:r>
                      <a:endParaRPr lang="fr-FR" sz="800" b="0" i="0" u="none" strike="noStrike">
                        <a:solidFill>
                          <a:srgbClr val="000000"/>
                        </a:solidFill>
                        <a:latin typeface="Calibri"/>
                      </a:endParaRPr>
                    </a:p>
                  </a:txBody>
                  <a:tcPr marL="5520" marR="5520" marT="5520" marB="0" anchor="b"/>
                </a:tc>
                <a:tc>
                  <a:txBody>
                    <a:bodyPr/>
                    <a:lstStyle/>
                    <a:p>
                      <a:pPr algn="ctr" fontAlgn="b"/>
                      <a:endParaRPr lang="fr-FR" sz="800" b="0" i="0" u="none" strike="noStrike" dirty="0">
                        <a:solidFill>
                          <a:srgbClr val="000000"/>
                        </a:solidFill>
                        <a:latin typeface="Calibri"/>
                      </a:endParaRPr>
                    </a:p>
                  </a:txBody>
                  <a:tcPr marL="5520" marR="5520" marT="5520" marB="0" anchor="b">
                    <a:solidFill>
                      <a:schemeClr val="bg1">
                        <a:lumMod val="85000"/>
                      </a:schemeClr>
                    </a:solidFill>
                  </a:tcPr>
                </a:tc>
                <a:tc>
                  <a:txBody>
                    <a:bodyPr/>
                    <a:lstStyle/>
                    <a:p>
                      <a:pPr algn="ctr" fontAlgn="b"/>
                      <a:endParaRPr lang="fr-FR" sz="800" b="0" i="0" u="none" strike="noStrike" dirty="0">
                        <a:solidFill>
                          <a:srgbClr val="000000"/>
                        </a:solidFill>
                        <a:latin typeface="Calibri"/>
                      </a:endParaRPr>
                    </a:p>
                  </a:txBody>
                  <a:tcPr marL="5520" marR="5520" marT="5520" marB="0" anchor="b">
                    <a:solidFill>
                      <a:schemeClr val="bg1">
                        <a:lumMod val="85000"/>
                      </a:schemeClr>
                    </a:solidFill>
                  </a:tcPr>
                </a:tc>
                <a:tc>
                  <a:txBody>
                    <a:bodyPr/>
                    <a:lstStyle/>
                    <a:p>
                      <a:pPr algn="ctr" fontAlgn="b"/>
                      <a:r>
                        <a:rPr lang="fr-FR" sz="800" u="none" strike="noStrike"/>
                        <a:t>85</a:t>
                      </a:r>
                      <a:endParaRPr lang="fr-FR" sz="800" b="0" i="0" u="none" strike="noStrike">
                        <a:solidFill>
                          <a:srgbClr val="000000"/>
                        </a:solidFill>
                        <a:latin typeface="Calibri"/>
                      </a:endParaRPr>
                    </a:p>
                  </a:txBody>
                  <a:tcPr marL="5520" marR="5520" marT="5520" marB="0" anchor="b"/>
                </a:tc>
                <a:extLst>
                  <a:ext uri="{0D108BD9-81ED-4DB2-BD59-A6C34878D82A}">
                    <a16:rowId xmlns:a16="http://schemas.microsoft.com/office/drawing/2014/main" val="10029"/>
                  </a:ext>
                </a:extLst>
              </a:tr>
              <a:tr h="129110">
                <a:tc>
                  <a:txBody>
                    <a:bodyPr/>
                    <a:lstStyle/>
                    <a:p>
                      <a:pPr algn="ctr" fontAlgn="b"/>
                      <a:r>
                        <a:rPr lang="fr-FR" sz="800" u="none" strike="noStrike"/>
                        <a:t>30</a:t>
                      </a:r>
                      <a:endParaRPr lang="fr-FR" sz="800" b="0" i="0" u="none" strike="noStrike">
                        <a:solidFill>
                          <a:srgbClr val="000000"/>
                        </a:solidFill>
                        <a:latin typeface="Calibri"/>
                      </a:endParaRPr>
                    </a:p>
                  </a:txBody>
                  <a:tcPr marL="5520" marR="5520" marT="5520" marB="0" anchor="b"/>
                </a:tc>
                <a:tc>
                  <a:txBody>
                    <a:bodyPr/>
                    <a:lstStyle/>
                    <a:p>
                      <a:pPr algn="ctr" fontAlgn="b"/>
                      <a:r>
                        <a:rPr lang="fr-FR" sz="800" u="none" strike="noStrike"/>
                        <a:t>14</a:t>
                      </a:r>
                      <a:endParaRPr lang="fr-FR" sz="800" b="0" i="0" u="none" strike="noStrike">
                        <a:solidFill>
                          <a:srgbClr val="000000"/>
                        </a:solidFill>
                        <a:latin typeface="Calibri"/>
                      </a:endParaRPr>
                    </a:p>
                  </a:txBody>
                  <a:tcPr marL="5520" marR="5520" marT="5520" marB="0" anchor="b"/>
                </a:tc>
                <a:tc>
                  <a:txBody>
                    <a:bodyPr/>
                    <a:lstStyle/>
                    <a:p>
                      <a:pPr algn="ctr" fontAlgn="b"/>
                      <a:endParaRPr lang="fr-FR" sz="800" b="0" i="0" u="none" strike="noStrike" dirty="0">
                        <a:solidFill>
                          <a:srgbClr val="000000"/>
                        </a:solidFill>
                        <a:latin typeface="Calibri"/>
                      </a:endParaRPr>
                    </a:p>
                  </a:txBody>
                  <a:tcPr marL="5520" marR="5520" marT="5520" marB="0" anchor="b">
                    <a:solidFill>
                      <a:schemeClr val="bg1">
                        <a:lumMod val="85000"/>
                      </a:schemeClr>
                    </a:solidFill>
                  </a:tcPr>
                </a:tc>
                <a:tc>
                  <a:txBody>
                    <a:bodyPr/>
                    <a:lstStyle/>
                    <a:p>
                      <a:pPr algn="ctr" fontAlgn="b"/>
                      <a:endParaRPr lang="fr-FR" sz="800" b="0" i="0" u="none" strike="noStrike" dirty="0">
                        <a:solidFill>
                          <a:srgbClr val="000000"/>
                        </a:solidFill>
                        <a:latin typeface="Calibri"/>
                      </a:endParaRPr>
                    </a:p>
                  </a:txBody>
                  <a:tcPr marL="5520" marR="5520" marT="5520" marB="0" anchor="b">
                    <a:solidFill>
                      <a:schemeClr val="bg1">
                        <a:lumMod val="85000"/>
                      </a:schemeClr>
                    </a:solidFill>
                  </a:tcPr>
                </a:tc>
                <a:tc>
                  <a:txBody>
                    <a:bodyPr/>
                    <a:lstStyle/>
                    <a:p>
                      <a:pPr algn="ctr" fontAlgn="b"/>
                      <a:endParaRPr lang="fr-FR" sz="800" b="0" i="0" u="none" strike="noStrike" dirty="0">
                        <a:solidFill>
                          <a:srgbClr val="000000"/>
                        </a:solidFill>
                        <a:latin typeface="Calibri"/>
                      </a:endParaRPr>
                    </a:p>
                  </a:txBody>
                  <a:tcPr marL="5520" marR="5520" marT="5520" marB="0" anchor="b">
                    <a:solidFill>
                      <a:schemeClr val="bg1">
                        <a:lumMod val="85000"/>
                      </a:schemeClr>
                    </a:solidFill>
                  </a:tcPr>
                </a:tc>
                <a:tc>
                  <a:txBody>
                    <a:bodyPr/>
                    <a:lstStyle/>
                    <a:p>
                      <a:pPr algn="ctr" fontAlgn="b"/>
                      <a:r>
                        <a:rPr lang="fr-FR" sz="800" u="none" strike="noStrike"/>
                        <a:t>86</a:t>
                      </a:r>
                      <a:endParaRPr lang="fr-FR" sz="800" b="0" i="0" u="none" strike="noStrike">
                        <a:solidFill>
                          <a:srgbClr val="000000"/>
                        </a:solidFill>
                        <a:latin typeface="Calibri"/>
                      </a:endParaRPr>
                    </a:p>
                  </a:txBody>
                  <a:tcPr marL="5520" marR="5520" marT="5520" marB="0" anchor="b"/>
                </a:tc>
                <a:extLst>
                  <a:ext uri="{0D108BD9-81ED-4DB2-BD59-A6C34878D82A}">
                    <a16:rowId xmlns:a16="http://schemas.microsoft.com/office/drawing/2014/main" val="10030"/>
                  </a:ext>
                </a:extLst>
              </a:tr>
              <a:tr h="129110">
                <a:tc>
                  <a:txBody>
                    <a:bodyPr/>
                    <a:lstStyle/>
                    <a:p>
                      <a:pPr algn="ctr" fontAlgn="b"/>
                      <a:r>
                        <a:rPr lang="fr-FR" sz="800" u="none" strike="noStrike"/>
                        <a:t>31</a:t>
                      </a:r>
                      <a:endParaRPr lang="fr-FR" sz="800" b="0" i="0" u="none" strike="noStrike">
                        <a:solidFill>
                          <a:srgbClr val="000000"/>
                        </a:solidFill>
                        <a:latin typeface="Calibri"/>
                      </a:endParaRPr>
                    </a:p>
                  </a:txBody>
                  <a:tcPr marL="5520" marR="5520" marT="5520" marB="0" anchor="b"/>
                </a:tc>
                <a:tc>
                  <a:txBody>
                    <a:bodyPr/>
                    <a:lstStyle/>
                    <a:p>
                      <a:pPr algn="ctr" fontAlgn="b"/>
                      <a:r>
                        <a:rPr lang="fr-FR" sz="800" u="none" strike="noStrike"/>
                        <a:t>13</a:t>
                      </a:r>
                      <a:endParaRPr lang="fr-FR" sz="800" b="0" i="0" u="none" strike="noStrike">
                        <a:solidFill>
                          <a:srgbClr val="000000"/>
                        </a:solidFill>
                        <a:latin typeface="Calibri"/>
                      </a:endParaRPr>
                    </a:p>
                  </a:txBody>
                  <a:tcPr marL="5520" marR="5520" marT="5520" marB="0" anchor="b"/>
                </a:tc>
                <a:tc>
                  <a:txBody>
                    <a:bodyPr/>
                    <a:lstStyle/>
                    <a:p>
                      <a:pPr algn="ctr" fontAlgn="b"/>
                      <a:endParaRPr lang="fr-FR" sz="800" b="0" i="0" u="none" strike="noStrike" dirty="0">
                        <a:solidFill>
                          <a:srgbClr val="000000"/>
                        </a:solidFill>
                        <a:latin typeface="Calibri"/>
                      </a:endParaRPr>
                    </a:p>
                  </a:txBody>
                  <a:tcPr marL="5520" marR="5520" marT="5520" marB="0" anchor="b">
                    <a:solidFill>
                      <a:schemeClr val="bg1">
                        <a:lumMod val="85000"/>
                      </a:schemeClr>
                    </a:solidFill>
                  </a:tcPr>
                </a:tc>
                <a:tc>
                  <a:txBody>
                    <a:bodyPr/>
                    <a:lstStyle/>
                    <a:p>
                      <a:pPr algn="ctr" fontAlgn="b"/>
                      <a:endParaRPr lang="fr-FR" sz="800" b="0" i="0" u="none" strike="noStrike" dirty="0">
                        <a:solidFill>
                          <a:srgbClr val="000000"/>
                        </a:solidFill>
                        <a:latin typeface="Calibri"/>
                      </a:endParaRPr>
                    </a:p>
                  </a:txBody>
                  <a:tcPr marL="5520" marR="5520" marT="5520" marB="0" anchor="b">
                    <a:solidFill>
                      <a:schemeClr val="bg1">
                        <a:lumMod val="85000"/>
                      </a:schemeClr>
                    </a:solidFill>
                  </a:tcPr>
                </a:tc>
                <a:tc>
                  <a:txBody>
                    <a:bodyPr/>
                    <a:lstStyle/>
                    <a:p>
                      <a:pPr algn="ctr" fontAlgn="b"/>
                      <a:endParaRPr lang="fr-FR" sz="800" b="0" i="0" u="none" strike="noStrike" dirty="0">
                        <a:solidFill>
                          <a:srgbClr val="000000"/>
                        </a:solidFill>
                        <a:latin typeface="Calibri"/>
                      </a:endParaRPr>
                    </a:p>
                  </a:txBody>
                  <a:tcPr marL="5520" marR="5520" marT="5520" marB="0" anchor="b">
                    <a:solidFill>
                      <a:schemeClr val="bg1">
                        <a:lumMod val="85000"/>
                      </a:schemeClr>
                    </a:solidFill>
                  </a:tcPr>
                </a:tc>
                <a:tc>
                  <a:txBody>
                    <a:bodyPr/>
                    <a:lstStyle/>
                    <a:p>
                      <a:pPr algn="ctr" fontAlgn="b"/>
                      <a:r>
                        <a:rPr lang="fr-FR" sz="800" u="none" strike="noStrike"/>
                        <a:t>87</a:t>
                      </a:r>
                      <a:endParaRPr lang="fr-FR" sz="800" b="0" i="0" u="none" strike="noStrike">
                        <a:solidFill>
                          <a:srgbClr val="000000"/>
                        </a:solidFill>
                        <a:latin typeface="Calibri"/>
                      </a:endParaRPr>
                    </a:p>
                  </a:txBody>
                  <a:tcPr marL="5520" marR="5520" marT="5520" marB="0" anchor="b"/>
                </a:tc>
                <a:extLst>
                  <a:ext uri="{0D108BD9-81ED-4DB2-BD59-A6C34878D82A}">
                    <a16:rowId xmlns:a16="http://schemas.microsoft.com/office/drawing/2014/main" val="10031"/>
                  </a:ext>
                </a:extLst>
              </a:tr>
              <a:tr h="129110">
                <a:tc>
                  <a:txBody>
                    <a:bodyPr/>
                    <a:lstStyle/>
                    <a:p>
                      <a:pPr algn="ctr" fontAlgn="b"/>
                      <a:r>
                        <a:rPr lang="fr-FR" sz="800" u="none" strike="noStrike"/>
                        <a:t>32</a:t>
                      </a:r>
                      <a:endParaRPr lang="fr-FR" sz="800" b="0" i="0" u="none" strike="noStrike">
                        <a:solidFill>
                          <a:srgbClr val="000000"/>
                        </a:solidFill>
                        <a:latin typeface="Calibri"/>
                      </a:endParaRPr>
                    </a:p>
                  </a:txBody>
                  <a:tcPr marL="5520" marR="5520" marT="5520" marB="0" anchor="b"/>
                </a:tc>
                <a:tc>
                  <a:txBody>
                    <a:bodyPr/>
                    <a:lstStyle/>
                    <a:p>
                      <a:pPr algn="ctr" fontAlgn="b"/>
                      <a:r>
                        <a:rPr lang="fr-FR" sz="800" u="none" strike="noStrike"/>
                        <a:t>12</a:t>
                      </a:r>
                      <a:endParaRPr lang="fr-FR" sz="800" b="0" i="0" u="none" strike="noStrike">
                        <a:solidFill>
                          <a:srgbClr val="000000"/>
                        </a:solidFill>
                        <a:latin typeface="Calibri"/>
                      </a:endParaRPr>
                    </a:p>
                  </a:txBody>
                  <a:tcPr marL="5520" marR="5520" marT="5520" marB="0" anchor="b"/>
                </a:tc>
                <a:tc>
                  <a:txBody>
                    <a:bodyPr/>
                    <a:lstStyle/>
                    <a:p>
                      <a:pPr algn="ctr" fontAlgn="b"/>
                      <a:endParaRPr lang="fr-FR" sz="800" b="0" i="0" u="none" strike="noStrike" dirty="0">
                        <a:solidFill>
                          <a:srgbClr val="000000"/>
                        </a:solidFill>
                        <a:latin typeface="Calibri"/>
                      </a:endParaRPr>
                    </a:p>
                  </a:txBody>
                  <a:tcPr marL="5520" marR="5520" marT="5520" marB="0" anchor="b">
                    <a:solidFill>
                      <a:schemeClr val="bg1">
                        <a:lumMod val="85000"/>
                      </a:schemeClr>
                    </a:solidFill>
                  </a:tcPr>
                </a:tc>
                <a:tc>
                  <a:txBody>
                    <a:bodyPr/>
                    <a:lstStyle/>
                    <a:p>
                      <a:pPr algn="ctr" fontAlgn="b"/>
                      <a:endParaRPr lang="fr-FR" sz="800" b="0" i="0" u="none" strike="noStrike" dirty="0">
                        <a:solidFill>
                          <a:srgbClr val="000000"/>
                        </a:solidFill>
                        <a:latin typeface="Calibri"/>
                      </a:endParaRPr>
                    </a:p>
                  </a:txBody>
                  <a:tcPr marL="5520" marR="5520" marT="5520" marB="0" anchor="b">
                    <a:solidFill>
                      <a:schemeClr val="bg1">
                        <a:lumMod val="85000"/>
                      </a:schemeClr>
                    </a:solidFill>
                  </a:tcPr>
                </a:tc>
                <a:tc>
                  <a:txBody>
                    <a:bodyPr/>
                    <a:lstStyle/>
                    <a:p>
                      <a:pPr algn="ctr" fontAlgn="b"/>
                      <a:endParaRPr lang="fr-FR" sz="800" b="0" i="0" u="none" strike="noStrike" dirty="0">
                        <a:solidFill>
                          <a:srgbClr val="000000"/>
                        </a:solidFill>
                        <a:latin typeface="Calibri"/>
                      </a:endParaRPr>
                    </a:p>
                  </a:txBody>
                  <a:tcPr marL="5520" marR="5520" marT="5520" marB="0" anchor="b">
                    <a:solidFill>
                      <a:schemeClr val="bg1">
                        <a:lumMod val="85000"/>
                      </a:schemeClr>
                    </a:solidFill>
                  </a:tcPr>
                </a:tc>
                <a:tc>
                  <a:txBody>
                    <a:bodyPr/>
                    <a:lstStyle/>
                    <a:p>
                      <a:pPr algn="ctr" fontAlgn="b"/>
                      <a:r>
                        <a:rPr lang="fr-FR" sz="800" u="none" strike="noStrike"/>
                        <a:t>88</a:t>
                      </a:r>
                      <a:endParaRPr lang="fr-FR" sz="800" b="0" i="0" u="none" strike="noStrike">
                        <a:solidFill>
                          <a:srgbClr val="000000"/>
                        </a:solidFill>
                        <a:latin typeface="Calibri"/>
                      </a:endParaRPr>
                    </a:p>
                  </a:txBody>
                  <a:tcPr marL="5520" marR="5520" marT="5520" marB="0" anchor="b"/>
                </a:tc>
                <a:extLst>
                  <a:ext uri="{0D108BD9-81ED-4DB2-BD59-A6C34878D82A}">
                    <a16:rowId xmlns:a16="http://schemas.microsoft.com/office/drawing/2014/main" val="10032"/>
                  </a:ext>
                </a:extLst>
              </a:tr>
              <a:tr h="129110">
                <a:tc>
                  <a:txBody>
                    <a:bodyPr/>
                    <a:lstStyle/>
                    <a:p>
                      <a:pPr algn="ctr" fontAlgn="b"/>
                      <a:r>
                        <a:rPr lang="fr-FR" sz="800" u="none" strike="noStrike"/>
                        <a:t>33</a:t>
                      </a:r>
                      <a:endParaRPr lang="fr-FR" sz="800" b="0" i="0" u="none" strike="noStrike">
                        <a:solidFill>
                          <a:srgbClr val="000000"/>
                        </a:solidFill>
                        <a:latin typeface="Calibri"/>
                      </a:endParaRPr>
                    </a:p>
                  </a:txBody>
                  <a:tcPr marL="5520" marR="5520" marT="5520" marB="0" anchor="b"/>
                </a:tc>
                <a:tc>
                  <a:txBody>
                    <a:bodyPr/>
                    <a:lstStyle/>
                    <a:p>
                      <a:pPr algn="ctr" fontAlgn="b"/>
                      <a:r>
                        <a:rPr lang="fr-FR" sz="800" u="none" strike="noStrike"/>
                        <a:t>11</a:t>
                      </a:r>
                      <a:endParaRPr lang="fr-FR" sz="800" b="0" i="0" u="none" strike="noStrike">
                        <a:solidFill>
                          <a:srgbClr val="000000"/>
                        </a:solidFill>
                        <a:latin typeface="Calibri"/>
                      </a:endParaRPr>
                    </a:p>
                  </a:txBody>
                  <a:tcPr marL="5520" marR="5520" marT="5520" marB="0" anchor="b"/>
                </a:tc>
                <a:tc>
                  <a:txBody>
                    <a:bodyPr/>
                    <a:lstStyle/>
                    <a:p>
                      <a:pPr algn="ctr" fontAlgn="b"/>
                      <a:endParaRPr lang="fr-FR" sz="800" b="0" i="0" u="none" strike="noStrike" dirty="0">
                        <a:solidFill>
                          <a:srgbClr val="000000"/>
                        </a:solidFill>
                        <a:latin typeface="Calibri"/>
                      </a:endParaRPr>
                    </a:p>
                  </a:txBody>
                  <a:tcPr marL="5520" marR="5520" marT="5520" marB="0" anchor="b">
                    <a:solidFill>
                      <a:schemeClr val="bg1">
                        <a:lumMod val="85000"/>
                      </a:schemeClr>
                    </a:solidFill>
                  </a:tcPr>
                </a:tc>
                <a:tc>
                  <a:txBody>
                    <a:bodyPr/>
                    <a:lstStyle/>
                    <a:p>
                      <a:pPr algn="ctr" fontAlgn="b"/>
                      <a:endParaRPr lang="fr-FR" sz="800" b="0" i="0" u="none" strike="noStrike" dirty="0">
                        <a:solidFill>
                          <a:srgbClr val="000000"/>
                        </a:solidFill>
                        <a:latin typeface="Calibri"/>
                      </a:endParaRPr>
                    </a:p>
                  </a:txBody>
                  <a:tcPr marL="5520" marR="5520" marT="5520" marB="0" anchor="b">
                    <a:solidFill>
                      <a:schemeClr val="bg1">
                        <a:lumMod val="85000"/>
                      </a:schemeClr>
                    </a:solidFill>
                  </a:tcPr>
                </a:tc>
                <a:tc>
                  <a:txBody>
                    <a:bodyPr/>
                    <a:lstStyle/>
                    <a:p>
                      <a:pPr algn="ctr" fontAlgn="b"/>
                      <a:endParaRPr lang="fr-FR" sz="800" b="0" i="0" u="none" strike="noStrike" dirty="0">
                        <a:solidFill>
                          <a:srgbClr val="000000"/>
                        </a:solidFill>
                        <a:latin typeface="Calibri"/>
                      </a:endParaRPr>
                    </a:p>
                  </a:txBody>
                  <a:tcPr marL="5520" marR="5520" marT="5520" marB="0" anchor="b">
                    <a:solidFill>
                      <a:schemeClr val="bg1">
                        <a:lumMod val="85000"/>
                      </a:schemeClr>
                    </a:solidFill>
                  </a:tcPr>
                </a:tc>
                <a:tc>
                  <a:txBody>
                    <a:bodyPr/>
                    <a:lstStyle/>
                    <a:p>
                      <a:pPr algn="ctr" fontAlgn="b"/>
                      <a:r>
                        <a:rPr lang="fr-FR" sz="800" u="none" strike="noStrike"/>
                        <a:t>89</a:t>
                      </a:r>
                      <a:endParaRPr lang="fr-FR" sz="800" b="0" i="0" u="none" strike="noStrike">
                        <a:solidFill>
                          <a:srgbClr val="000000"/>
                        </a:solidFill>
                        <a:latin typeface="Calibri"/>
                      </a:endParaRPr>
                    </a:p>
                  </a:txBody>
                  <a:tcPr marL="5520" marR="5520" marT="5520" marB="0" anchor="b"/>
                </a:tc>
                <a:extLst>
                  <a:ext uri="{0D108BD9-81ED-4DB2-BD59-A6C34878D82A}">
                    <a16:rowId xmlns:a16="http://schemas.microsoft.com/office/drawing/2014/main" val="10033"/>
                  </a:ext>
                </a:extLst>
              </a:tr>
              <a:tr h="129110">
                <a:tc>
                  <a:txBody>
                    <a:bodyPr/>
                    <a:lstStyle/>
                    <a:p>
                      <a:pPr algn="ctr" fontAlgn="b"/>
                      <a:r>
                        <a:rPr lang="fr-FR" sz="800" u="none" strike="noStrike"/>
                        <a:t>34</a:t>
                      </a:r>
                      <a:endParaRPr lang="fr-FR" sz="800" b="0" i="0" u="none" strike="noStrike">
                        <a:solidFill>
                          <a:srgbClr val="000000"/>
                        </a:solidFill>
                        <a:latin typeface="Calibri"/>
                      </a:endParaRPr>
                    </a:p>
                  </a:txBody>
                  <a:tcPr marL="5520" marR="5520" marT="5520" marB="0" anchor="b"/>
                </a:tc>
                <a:tc>
                  <a:txBody>
                    <a:bodyPr/>
                    <a:lstStyle/>
                    <a:p>
                      <a:pPr algn="ctr" fontAlgn="b"/>
                      <a:r>
                        <a:rPr lang="fr-FR" sz="800" u="none" strike="noStrike"/>
                        <a:t>10</a:t>
                      </a:r>
                      <a:endParaRPr lang="fr-FR" sz="800" b="0" i="0" u="none" strike="noStrike">
                        <a:solidFill>
                          <a:srgbClr val="000000"/>
                        </a:solidFill>
                        <a:latin typeface="Calibri"/>
                      </a:endParaRPr>
                    </a:p>
                  </a:txBody>
                  <a:tcPr marL="5520" marR="5520" marT="5520" marB="0" anchor="b"/>
                </a:tc>
                <a:tc>
                  <a:txBody>
                    <a:bodyPr/>
                    <a:lstStyle/>
                    <a:p>
                      <a:pPr algn="ctr" fontAlgn="b"/>
                      <a:endParaRPr lang="fr-FR" sz="800" b="0" i="0" u="none" strike="noStrike" dirty="0">
                        <a:solidFill>
                          <a:srgbClr val="000000"/>
                        </a:solidFill>
                        <a:latin typeface="Calibri"/>
                      </a:endParaRPr>
                    </a:p>
                  </a:txBody>
                  <a:tcPr marL="5520" marR="5520" marT="5520" marB="0" anchor="b">
                    <a:solidFill>
                      <a:schemeClr val="bg1">
                        <a:lumMod val="85000"/>
                      </a:schemeClr>
                    </a:solidFill>
                  </a:tcPr>
                </a:tc>
                <a:tc>
                  <a:txBody>
                    <a:bodyPr/>
                    <a:lstStyle/>
                    <a:p>
                      <a:pPr algn="ctr" fontAlgn="b"/>
                      <a:endParaRPr lang="fr-FR" sz="800" b="0" i="0" u="none" strike="noStrike" dirty="0">
                        <a:solidFill>
                          <a:srgbClr val="000000"/>
                        </a:solidFill>
                        <a:latin typeface="Calibri"/>
                      </a:endParaRPr>
                    </a:p>
                  </a:txBody>
                  <a:tcPr marL="5520" marR="5520" marT="5520" marB="0" anchor="b">
                    <a:solidFill>
                      <a:schemeClr val="bg1">
                        <a:lumMod val="85000"/>
                      </a:schemeClr>
                    </a:solidFill>
                  </a:tcPr>
                </a:tc>
                <a:tc>
                  <a:txBody>
                    <a:bodyPr/>
                    <a:lstStyle/>
                    <a:p>
                      <a:pPr algn="ctr" fontAlgn="b"/>
                      <a:endParaRPr lang="fr-FR" sz="800" b="0" i="0" u="none" strike="noStrike" dirty="0">
                        <a:solidFill>
                          <a:srgbClr val="000000"/>
                        </a:solidFill>
                        <a:latin typeface="Calibri"/>
                      </a:endParaRPr>
                    </a:p>
                  </a:txBody>
                  <a:tcPr marL="5520" marR="5520" marT="5520" marB="0" anchor="b">
                    <a:solidFill>
                      <a:schemeClr val="bg1">
                        <a:lumMod val="85000"/>
                      </a:schemeClr>
                    </a:solidFill>
                  </a:tcPr>
                </a:tc>
                <a:tc>
                  <a:txBody>
                    <a:bodyPr/>
                    <a:lstStyle/>
                    <a:p>
                      <a:pPr algn="ctr" fontAlgn="b"/>
                      <a:r>
                        <a:rPr lang="fr-FR" sz="800" u="none" strike="noStrike"/>
                        <a:t>90</a:t>
                      </a:r>
                      <a:endParaRPr lang="fr-FR" sz="800" b="0" i="0" u="none" strike="noStrike">
                        <a:solidFill>
                          <a:srgbClr val="000000"/>
                        </a:solidFill>
                        <a:latin typeface="Calibri"/>
                      </a:endParaRPr>
                    </a:p>
                  </a:txBody>
                  <a:tcPr marL="5520" marR="5520" marT="5520" marB="0" anchor="b"/>
                </a:tc>
                <a:extLst>
                  <a:ext uri="{0D108BD9-81ED-4DB2-BD59-A6C34878D82A}">
                    <a16:rowId xmlns:a16="http://schemas.microsoft.com/office/drawing/2014/main" val="10034"/>
                  </a:ext>
                </a:extLst>
              </a:tr>
              <a:tr h="129110">
                <a:tc>
                  <a:txBody>
                    <a:bodyPr/>
                    <a:lstStyle/>
                    <a:p>
                      <a:pPr algn="ctr" fontAlgn="b"/>
                      <a:r>
                        <a:rPr lang="fr-FR" sz="800" u="none" strike="noStrike"/>
                        <a:t>35 et +</a:t>
                      </a:r>
                      <a:endParaRPr lang="fr-FR" sz="800" b="0" i="0" u="none" strike="noStrike">
                        <a:solidFill>
                          <a:srgbClr val="000000"/>
                        </a:solidFill>
                        <a:latin typeface="Calibri"/>
                      </a:endParaRPr>
                    </a:p>
                  </a:txBody>
                  <a:tcPr marL="5520" marR="5520" marT="5520" marB="0" anchor="b"/>
                </a:tc>
                <a:tc>
                  <a:txBody>
                    <a:bodyPr/>
                    <a:lstStyle/>
                    <a:p>
                      <a:pPr algn="ctr" fontAlgn="b"/>
                      <a:r>
                        <a:rPr lang="fr-FR" sz="800" u="none" strike="noStrike" dirty="0"/>
                        <a:t>10</a:t>
                      </a:r>
                      <a:endParaRPr lang="fr-FR" sz="800" b="0" i="0" u="none" strike="noStrike" dirty="0">
                        <a:solidFill>
                          <a:srgbClr val="000000"/>
                        </a:solidFill>
                        <a:latin typeface="Calibri"/>
                      </a:endParaRPr>
                    </a:p>
                  </a:txBody>
                  <a:tcPr marL="5520" marR="5520" marT="5520" marB="0" anchor="b"/>
                </a:tc>
                <a:tc>
                  <a:txBody>
                    <a:bodyPr/>
                    <a:lstStyle/>
                    <a:p>
                      <a:pPr algn="ctr" fontAlgn="b"/>
                      <a:endParaRPr lang="fr-FR" sz="800" b="0" i="0" u="none" strike="noStrike" dirty="0">
                        <a:solidFill>
                          <a:srgbClr val="000000"/>
                        </a:solidFill>
                        <a:latin typeface="Calibri"/>
                      </a:endParaRPr>
                    </a:p>
                  </a:txBody>
                  <a:tcPr marL="5520" marR="5520" marT="5520" marB="0" anchor="b">
                    <a:solidFill>
                      <a:schemeClr val="bg1">
                        <a:lumMod val="85000"/>
                      </a:schemeClr>
                    </a:solidFill>
                  </a:tcPr>
                </a:tc>
                <a:tc>
                  <a:txBody>
                    <a:bodyPr/>
                    <a:lstStyle/>
                    <a:p>
                      <a:pPr algn="ctr" fontAlgn="b"/>
                      <a:endParaRPr lang="fr-FR" sz="800" b="0" i="0" u="none" strike="noStrike" dirty="0">
                        <a:solidFill>
                          <a:srgbClr val="000000"/>
                        </a:solidFill>
                        <a:latin typeface="Calibri"/>
                      </a:endParaRPr>
                    </a:p>
                  </a:txBody>
                  <a:tcPr marL="5520" marR="5520" marT="5520" marB="0" anchor="b">
                    <a:solidFill>
                      <a:schemeClr val="bg1">
                        <a:lumMod val="85000"/>
                      </a:schemeClr>
                    </a:solidFill>
                  </a:tcPr>
                </a:tc>
                <a:tc>
                  <a:txBody>
                    <a:bodyPr/>
                    <a:lstStyle/>
                    <a:p>
                      <a:pPr algn="ctr" fontAlgn="b"/>
                      <a:endParaRPr lang="fr-FR" sz="800" b="0" i="0" u="none" strike="noStrike" dirty="0">
                        <a:solidFill>
                          <a:srgbClr val="000000"/>
                        </a:solidFill>
                        <a:latin typeface="Calibri"/>
                      </a:endParaRPr>
                    </a:p>
                  </a:txBody>
                  <a:tcPr marL="5520" marR="5520" marT="5520" marB="0" anchor="b">
                    <a:solidFill>
                      <a:schemeClr val="bg1">
                        <a:lumMod val="85000"/>
                      </a:schemeClr>
                    </a:solidFill>
                  </a:tcPr>
                </a:tc>
                <a:tc>
                  <a:txBody>
                    <a:bodyPr/>
                    <a:lstStyle/>
                    <a:p>
                      <a:pPr algn="ctr" fontAlgn="b"/>
                      <a:endParaRPr lang="fr-FR" sz="800" b="0" i="0" u="none" strike="noStrike" dirty="0">
                        <a:solidFill>
                          <a:srgbClr val="000000"/>
                        </a:solidFill>
                        <a:latin typeface="Calibri"/>
                      </a:endParaRPr>
                    </a:p>
                  </a:txBody>
                  <a:tcPr marL="5520" marR="5520" marT="5520" marB="0" anchor="b"/>
                </a:tc>
                <a:extLst>
                  <a:ext uri="{0D108BD9-81ED-4DB2-BD59-A6C34878D82A}">
                    <a16:rowId xmlns:a16="http://schemas.microsoft.com/office/drawing/2014/main" val="10035"/>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0" name="Picture 4" descr="RÃ©sultat de recherche d'images pour &quot;bouge ton club logo&quot;"/>
          <p:cNvPicPr>
            <a:picLocks noChangeAspect="1" noChangeArrowheads="1"/>
          </p:cNvPicPr>
          <p:nvPr/>
        </p:nvPicPr>
        <p:blipFill>
          <a:blip r:embed="rId2" cstate="print"/>
          <a:srcRect/>
          <a:stretch>
            <a:fillRect/>
          </a:stretch>
        </p:blipFill>
        <p:spPr bwMode="auto">
          <a:xfrm>
            <a:off x="3851920" y="2780927"/>
            <a:ext cx="3024336" cy="2555565"/>
          </a:xfrm>
          <a:prstGeom prst="rect">
            <a:avLst/>
          </a:prstGeom>
          <a:noFill/>
        </p:spPr>
      </p:pic>
      <p:sp>
        <p:nvSpPr>
          <p:cNvPr id="2" name="Titre 1"/>
          <p:cNvSpPr>
            <a:spLocks noGrp="1"/>
          </p:cNvSpPr>
          <p:nvPr>
            <p:ph type="title"/>
          </p:nvPr>
        </p:nvSpPr>
        <p:spPr/>
        <p:txBody>
          <a:bodyPr>
            <a:normAutofit/>
          </a:bodyPr>
          <a:lstStyle/>
          <a:p>
            <a:r>
              <a:rPr lang="fr-FR" dirty="0"/>
              <a:t>Classements Challenge Jeunes</a:t>
            </a:r>
          </a:p>
        </p:txBody>
      </p:sp>
      <p:sp>
        <p:nvSpPr>
          <p:cNvPr id="3" name="Espace réservé du contenu 2"/>
          <p:cNvSpPr>
            <a:spLocks noGrp="1"/>
          </p:cNvSpPr>
          <p:nvPr>
            <p:ph sz="quarter" idx="1"/>
          </p:nvPr>
        </p:nvSpPr>
        <p:spPr/>
        <p:txBody>
          <a:bodyPr>
            <a:normAutofit lnSpcReduction="10000"/>
          </a:bodyPr>
          <a:lstStyle/>
          <a:p>
            <a:pPr lvl="0" algn="just"/>
            <a:r>
              <a:rPr lang="fr-FR" sz="1600" u="sng" dirty="0"/>
              <a:t>Classement challenge clubs (une addition de qualité et de quantité):</a:t>
            </a:r>
            <a:endParaRPr lang="fr-FR" sz="1600" dirty="0"/>
          </a:p>
          <a:p>
            <a:pPr lvl="1" algn="just"/>
            <a:r>
              <a:rPr lang="fr-FR" sz="1600" dirty="0"/>
              <a:t>Les points marqués par les clubs à l’issue de chaque compétition correspondent au cumul des points  marqués par chacun de leurs athlètes, athlètes invités compris. Celui-ci est multiplié par le ratio en pourcentage de l’effectif de licenciés jeunes présent (effectif arrêté lors de la dernière manche du Challenge).</a:t>
            </a:r>
          </a:p>
          <a:p>
            <a:pPr lvl="1" algn="just"/>
            <a:r>
              <a:rPr lang="fr-FR" sz="1600" dirty="0"/>
              <a:t>Le club vainqueur du Challenge Jeunes 2023 est celui qui aura le plus grand nombre de points à l’issue du Challenge.</a:t>
            </a:r>
          </a:p>
          <a:p>
            <a:pPr lvl="1" algn="just"/>
            <a:endParaRPr lang="fr-FR" sz="1600" dirty="0"/>
          </a:p>
          <a:p>
            <a:pPr lvl="1" algn="just"/>
            <a:endParaRPr lang="fr-FR" sz="1600" dirty="0"/>
          </a:p>
          <a:p>
            <a:pPr lvl="1" algn="just"/>
            <a:endParaRPr lang="fr-FR" sz="1600" dirty="0"/>
          </a:p>
          <a:p>
            <a:pPr lvl="1" algn="just"/>
            <a:endParaRPr lang="fr-FR" sz="1600" dirty="0"/>
          </a:p>
          <a:p>
            <a:pPr lvl="1" algn="just"/>
            <a:endParaRPr lang="fr-FR" sz="1600" dirty="0"/>
          </a:p>
          <a:p>
            <a:pPr lvl="1" algn="just"/>
            <a:endParaRPr lang="fr-FR" sz="1600" dirty="0"/>
          </a:p>
          <a:p>
            <a:pPr lvl="1" algn="just">
              <a:buNone/>
            </a:pPr>
            <a:endParaRPr lang="fr-FR" sz="1600" dirty="0"/>
          </a:p>
          <a:p>
            <a:pPr lvl="1" algn="just">
              <a:buNone/>
            </a:pPr>
            <a:endParaRPr lang="fr-FR" sz="1600" dirty="0"/>
          </a:p>
          <a:p>
            <a:pPr lvl="0" algn="just"/>
            <a:r>
              <a:rPr lang="fr-FR" sz="1600" u="sng" dirty="0"/>
              <a:t>Classement Challenge du Nombre :</a:t>
            </a:r>
            <a:endParaRPr lang="fr-FR" sz="1600" dirty="0"/>
          </a:p>
          <a:p>
            <a:pPr lvl="1" algn="just"/>
            <a:r>
              <a:rPr lang="fr-FR" sz="1600" dirty="0"/>
              <a:t>L’organisateur se doit de récompenser les 3 premiers clubs au Challenge du Nombre, qui sont les clubs ayant eu le maximum de jeunes participants aux épreuves de l’étape.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a:t>Récompenses</a:t>
            </a:r>
          </a:p>
        </p:txBody>
      </p:sp>
      <p:sp>
        <p:nvSpPr>
          <p:cNvPr id="5" name="Espace réservé du contenu 4"/>
          <p:cNvSpPr>
            <a:spLocks noGrp="1"/>
          </p:cNvSpPr>
          <p:nvPr>
            <p:ph sz="quarter" idx="1"/>
          </p:nvPr>
        </p:nvSpPr>
        <p:spPr/>
        <p:txBody>
          <a:bodyPr>
            <a:normAutofit/>
          </a:bodyPr>
          <a:lstStyle/>
          <a:p>
            <a:pPr algn="just"/>
            <a:r>
              <a:rPr lang="fr-FR" sz="1600" dirty="0"/>
              <a:t>Pour prétendre aux récompenses du Challenge Jeunes, il faut avoir participé au minimum à 4 épreuves.</a:t>
            </a:r>
          </a:p>
          <a:p>
            <a:pPr algn="just"/>
            <a:r>
              <a:rPr lang="fr-FR" sz="1600" dirty="0"/>
              <a:t>La remise des récompenses sera effectuée  soit lors de la dernière manche, soit lors d’une cérémonie organisée à cette attention. La présence des athlètes récompensés est indispensable pour prétendre recevoir celles-ci. </a:t>
            </a:r>
          </a:p>
          <a:p>
            <a:pPr algn="just"/>
            <a:endParaRPr lang="fr-FR" sz="1600" dirty="0"/>
          </a:p>
        </p:txBody>
      </p:sp>
      <p:pic>
        <p:nvPicPr>
          <p:cNvPr id="6" name="Picture 2" descr="RÃ©sultat de recherche d'images pour &quot;podium&quot;"/>
          <p:cNvPicPr>
            <a:picLocks noChangeAspect="1" noChangeArrowheads="1"/>
          </p:cNvPicPr>
          <p:nvPr/>
        </p:nvPicPr>
        <p:blipFill>
          <a:blip r:embed="rId2" cstate="print">
            <a:clrChange>
              <a:clrFrom>
                <a:srgbClr val="FFFFFF"/>
              </a:clrFrom>
              <a:clrTo>
                <a:srgbClr val="FFFFFF">
                  <a:alpha val="0"/>
                </a:srgbClr>
              </a:clrTo>
            </a:clrChange>
          </a:blip>
          <a:srcRect b="3611"/>
          <a:stretch>
            <a:fillRect/>
          </a:stretch>
        </p:blipFill>
        <p:spPr bwMode="auto">
          <a:xfrm>
            <a:off x="2699792" y="2780928"/>
            <a:ext cx="3810000" cy="3672408"/>
          </a:xfrm>
          <a:prstGeom prst="rect">
            <a:avLst/>
          </a:prstGeom>
          <a:noFill/>
          <a:effectLst>
            <a:reflection blurRad="6350" stA="50000" endA="300" endPos="90000" dir="5400000" sy="-100000" algn="bl" rotWithShape="0"/>
          </a:effec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e">
  <a:themeElements>
    <a:clrScheme name="Origine">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e">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e">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771</TotalTime>
  <Words>1335</Words>
  <Application>Microsoft Macintosh PowerPoint</Application>
  <PresentationFormat>Affichage à l'écran (4:3)</PresentationFormat>
  <Paragraphs>311</Paragraphs>
  <Slides>10</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10</vt:i4>
      </vt:variant>
    </vt:vector>
  </HeadingPairs>
  <TitlesOfParts>
    <vt:vector size="16" baseType="lpstr">
      <vt:lpstr>Bookman Old Style</vt:lpstr>
      <vt:lpstr>Calibri</vt:lpstr>
      <vt:lpstr>Gill Sans MT</vt:lpstr>
      <vt:lpstr>Wingdings</vt:lpstr>
      <vt:lpstr>Wingdings 3</vt:lpstr>
      <vt:lpstr>Origine</vt:lpstr>
      <vt:lpstr>CHALLENGE JEUNES</vt:lpstr>
      <vt:lpstr>PRESENTATION </vt:lpstr>
      <vt:lpstr>Les épreuves</vt:lpstr>
      <vt:lpstr>Le matériel de course</vt:lpstr>
      <vt:lpstr>Le calendrier</vt:lpstr>
      <vt:lpstr>Classements Challenge Jeunes</vt:lpstr>
      <vt:lpstr>Classements Challenge Jeunes</vt:lpstr>
      <vt:lpstr>Classements Challenge Jeunes</vt:lpstr>
      <vt:lpstr>Récompenses</vt:lpstr>
      <vt:lpstr>Engagements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CHALLENGE JEUNE COMPETITION</dc:title>
  <dc:creator>Mathieu Badelier</dc:creator>
  <cp:lastModifiedBy>Mathieu Badelier</cp:lastModifiedBy>
  <cp:revision>31</cp:revision>
  <cp:lastPrinted>2022-10-17T08:05:37Z</cp:lastPrinted>
  <dcterms:created xsi:type="dcterms:W3CDTF">2018-09-18T08:48:20Z</dcterms:created>
  <dcterms:modified xsi:type="dcterms:W3CDTF">2022-10-17T08:06:13Z</dcterms:modified>
</cp:coreProperties>
</file>